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7"/>
    <p:restoredTop sz="94643"/>
  </p:normalViewPr>
  <p:slideViewPr>
    <p:cSldViewPr snapToGrid="0">
      <p:cViewPr varScale="1">
        <p:scale>
          <a:sx n="85" d="100"/>
          <a:sy n="85" d="100"/>
        </p:scale>
        <p:origin x="17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ED28DC-0119-DC43-9C30-0DD7D2CB0E4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l-PL"/>
        </a:p>
      </dgm:t>
    </dgm:pt>
    <dgm:pt modelId="{B9A55AAB-0C57-BA46-857A-9BD2D3806829}">
      <dgm:prSet/>
      <dgm:spPr/>
      <dgm:t>
        <a:bodyPr/>
        <a:lstStyle/>
        <a:p>
          <a:r>
            <a:rPr lang="pl-PL" b="1" dirty="0" err="1"/>
            <a:t>Cervical</a:t>
          </a:r>
          <a:r>
            <a:rPr lang="pl-PL" b="1" dirty="0"/>
            <a:t> </a:t>
          </a:r>
          <a:r>
            <a:rPr lang="pl-PL" b="1" dirty="0" err="1"/>
            <a:t>cancer</a:t>
          </a:r>
          <a:r>
            <a:rPr lang="pl-PL" b="1" dirty="0"/>
            <a:t> challenge</a:t>
          </a:r>
          <a:endParaRPr lang="pl-PL" dirty="0"/>
        </a:p>
      </dgm:t>
    </dgm:pt>
    <dgm:pt modelId="{DDD89200-8FC5-E143-8C49-ED4D8408C6FB}" type="parTrans" cxnId="{8ECD6A2C-F2BF-F046-A7E0-47E3905918F7}">
      <dgm:prSet/>
      <dgm:spPr/>
      <dgm:t>
        <a:bodyPr/>
        <a:lstStyle/>
        <a:p>
          <a:endParaRPr lang="pl-PL"/>
        </a:p>
      </dgm:t>
    </dgm:pt>
    <dgm:pt modelId="{00A82070-7051-1E43-85C4-7E1F96425820}" type="sibTrans" cxnId="{8ECD6A2C-F2BF-F046-A7E0-47E3905918F7}">
      <dgm:prSet/>
      <dgm:spPr/>
      <dgm:t>
        <a:bodyPr/>
        <a:lstStyle/>
        <a:p>
          <a:endParaRPr lang="pl-PL"/>
        </a:p>
      </dgm:t>
    </dgm:pt>
    <dgm:pt modelId="{339F527B-FA29-0A43-B7A5-FEBAE19563F0}">
      <dgm:prSet/>
      <dgm:spPr/>
      <dgm:t>
        <a:bodyPr/>
        <a:lstStyle/>
        <a:p>
          <a:r>
            <a:rPr lang="pl-PL"/>
            <a:t>650,000 new cases/year globally </a:t>
          </a:r>
        </a:p>
      </dgm:t>
    </dgm:pt>
    <dgm:pt modelId="{E82A9AE7-0471-5247-8E62-CCA145A01768}" type="parTrans" cxnId="{517FB51B-4CF9-B740-9098-639C81A790D6}">
      <dgm:prSet/>
      <dgm:spPr/>
      <dgm:t>
        <a:bodyPr/>
        <a:lstStyle/>
        <a:p>
          <a:endParaRPr lang="pl-PL"/>
        </a:p>
      </dgm:t>
    </dgm:pt>
    <dgm:pt modelId="{88D14486-01D9-3044-B262-A5DB3D4D707A}" type="sibTrans" cxnId="{517FB51B-4CF9-B740-9098-639C81A790D6}">
      <dgm:prSet/>
      <dgm:spPr/>
      <dgm:t>
        <a:bodyPr/>
        <a:lstStyle/>
        <a:p>
          <a:endParaRPr lang="pl-PL"/>
        </a:p>
      </dgm:t>
    </dgm:pt>
    <dgm:pt modelId="{AFB18C8D-6F12-F94B-A70F-D13DDBABBC7A}">
      <dgm:prSet/>
      <dgm:spPr/>
      <dgm:t>
        <a:bodyPr/>
        <a:lstStyle/>
        <a:p>
          <a:r>
            <a:rPr lang="pl-PL"/>
            <a:t>350,000 deaths/year </a:t>
          </a:r>
        </a:p>
      </dgm:t>
    </dgm:pt>
    <dgm:pt modelId="{196800D3-E214-404F-AF31-283862455A05}" type="parTrans" cxnId="{362649A3-23D4-EB47-AB60-AE474DD2B7A3}">
      <dgm:prSet/>
      <dgm:spPr/>
      <dgm:t>
        <a:bodyPr/>
        <a:lstStyle/>
        <a:p>
          <a:endParaRPr lang="pl-PL"/>
        </a:p>
      </dgm:t>
    </dgm:pt>
    <dgm:pt modelId="{7631E635-B007-8945-A15C-AD83557DC3AD}" type="sibTrans" cxnId="{362649A3-23D4-EB47-AB60-AE474DD2B7A3}">
      <dgm:prSet/>
      <dgm:spPr/>
      <dgm:t>
        <a:bodyPr/>
        <a:lstStyle/>
        <a:p>
          <a:endParaRPr lang="pl-PL"/>
        </a:p>
      </dgm:t>
    </dgm:pt>
    <dgm:pt modelId="{9893EE02-8B6A-FF4E-A846-05FA21E490C3}">
      <dgm:prSet/>
      <dgm:spPr/>
      <dgm:t>
        <a:bodyPr/>
        <a:lstStyle/>
        <a:p>
          <a:r>
            <a:rPr lang="pl-PL"/>
            <a:t>Poland: high mortality (five-year survival rate of 55.1%), low screening uptake </a:t>
          </a:r>
        </a:p>
      </dgm:t>
    </dgm:pt>
    <dgm:pt modelId="{882FBF1F-687E-F042-B7D5-155441D09880}" type="parTrans" cxnId="{924215AF-76BF-4647-AF1F-F7B2E0713D03}">
      <dgm:prSet/>
      <dgm:spPr/>
      <dgm:t>
        <a:bodyPr/>
        <a:lstStyle/>
        <a:p>
          <a:endParaRPr lang="pl-PL"/>
        </a:p>
      </dgm:t>
    </dgm:pt>
    <dgm:pt modelId="{00D3BC4A-1A65-D04D-8DEB-5CAE60F9D678}" type="sibTrans" cxnId="{924215AF-76BF-4647-AF1F-F7B2E0713D03}">
      <dgm:prSet/>
      <dgm:spPr/>
      <dgm:t>
        <a:bodyPr/>
        <a:lstStyle/>
        <a:p>
          <a:endParaRPr lang="pl-PL"/>
        </a:p>
      </dgm:t>
    </dgm:pt>
    <dgm:pt modelId="{156F15BC-88EB-964D-B357-7BE69FCFB20E}">
      <dgm:prSet/>
      <dgm:spPr/>
      <dgm:t>
        <a:bodyPr/>
        <a:lstStyle/>
        <a:p>
          <a:r>
            <a:rPr lang="pl-PL" b="1"/>
            <a:t>Limitations of colposcopy</a:t>
          </a:r>
          <a:endParaRPr lang="pl-PL"/>
        </a:p>
      </dgm:t>
    </dgm:pt>
    <dgm:pt modelId="{211DFEBB-74AA-C44E-8A25-C5CB875D7181}" type="parTrans" cxnId="{A6629E54-D8DF-6641-A837-45240E7A19F2}">
      <dgm:prSet/>
      <dgm:spPr/>
      <dgm:t>
        <a:bodyPr/>
        <a:lstStyle/>
        <a:p>
          <a:endParaRPr lang="pl-PL"/>
        </a:p>
      </dgm:t>
    </dgm:pt>
    <dgm:pt modelId="{5A6408A8-2DA6-1C47-B405-D3B027CF07E6}" type="sibTrans" cxnId="{A6629E54-D8DF-6641-A837-45240E7A19F2}">
      <dgm:prSet/>
      <dgm:spPr/>
      <dgm:t>
        <a:bodyPr/>
        <a:lstStyle/>
        <a:p>
          <a:endParaRPr lang="pl-PL"/>
        </a:p>
      </dgm:t>
    </dgm:pt>
    <dgm:pt modelId="{FD3804EC-8CAD-2B46-80E2-1DF0378FF212}">
      <dgm:prSet/>
      <dgm:spPr/>
      <dgm:t>
        <a:bodyPr/>
        <a:lstStyle/>
        <a:p>
          <a:r>
            <a:rPr lang="pl-PL"/>
            <a:t>Operator-dependent </a:t>
          </a:r>
        </a:p>
      </dgm:t>
    </dgm:pt>
    <dgm:pt modelId="{35EA961B-743C-8346-A868-C4362ACEAC25}" type="parTrans" cxnId="{927A339A-4070-C141-9234-4734428A88F6}">
      <dgm:prSet/>
      <dgm:spPr/>
      <dgm:t>
        <a:bodyPr/>
        <a:lstStyle/>
        <a:p>
          <a:endParaRPr lang="pl-PL"/>
        </a:p>
      </dgm:t>
    </dgm:pt>
    <dgm:pt modelId="{B2D46BCE-9EED-0A4A-8D11-74DEA6023267}" type="sibTrans" cxnId="{927A339A-4070-C141-9234-4734428A88F6}">
      <dgm:prSet/>
      <dgm:spPr/>
      <dgm:t>
        <a:bodyPr/>
        <a:lstStyle/>
        <a:p>
          <a:endParaRPr lang="pl-PL"/>
        </a:p>
      </dgm:t>
    </dgm:pt>
    <dgm:pt modelId="{A49C2488-2DD5-C640-9906-86AE92410743}">
      <dgm:prSet/>
      <dgm:spPr/>
      <dgm:t>
        <a:bodyPr/>
        <a:lstStyle/>
        <a:p>
          <a:r>
            <a:rPr lang="pl-PL"/>
            <a:t>Interobserver variability </a:t>
          </a:r>
        </a:p>
      </dgm:t>
    </dgm:pt>
    <dgm:pt modelId="{A84DA233-04AB-8A46-B826-6DB55F36C024}" type="parTrans" cxnId="{48326CE4-CC5D-3446-8C9D-ECB4C4EC51CB}">
      <dgm:prSet/>
      <dgm:spPr/>
      <dgm:t>
        <a:bodyPr/>
        <a:lstStyle/>
        <a:p>
          <a:endParaRPr lang="pl-PL"/>
        </a:p>
      </dgm:t>
    </dgm:pt>
    <dgm:pt modelId="{1950C63B-28A4-384A-9574-09AC458AA698}" type="sibTrans" cxnId="{48326CE4-CC5D-3446-8C9D-ECB4C4EC51CB}">
      <dgm:prSet/>
      <dgm:spPr/>
      <dgm:t>
        <a:bodyPr/>
        <a:lstStyle/>
        <a:p>
          <a:endParaRPr lang="pl-PL"/>
        </a:p>
      </dgm:t>
    </dgm:pt>
    <dgm:pt modelId="{477059D9-15DE-B84F-A924-437C16404AA6}">
      <dgm:prSet/>
      <dgm:spPr/>
      <dgm:t>
        <a:bodyPr/>
        <a:lstStyle/>
        <a:p>
          <a:r>
            <a:rPr lang="pl-PL"/>
            <a:t>Sensitivity ~68% for HSIL </a:t>
          </a:r>
        </a:p>
      </dgm:t>
    </dgm:pt>
    <dgm:pt modelId="{3825BEFE-7C19-034B-A7D6-CF568EF8AA7C}" type="parTrans" cxnId="{34B4BAEE-BF43-3446-A992-62A50F3FB0EC}">
      <dgm:prSet/>
      <dgm:spPr/>
      <dgm:t>
        <a:bodyPr/>
        <a:lstStyle/>
        <a:p>
          <a:endParaRPr lang="pl-PL"/>
        </a:p>
      </dgm:t>
    </dgm:pt>
    <dgm:pt modelId="{AB295DE1-8B03-8646-9572-87D81E22DF70}" type="sibTrans" cxnId="{34B4BAEE-BF43-3446-A992-62A50F3FB0EC}">
      <dgm:prSet/>
      <dgm:spPr/>
      <dgm:t>
        <a:bodyPr/>
        <a:lstStyle/>
        <a:p>
          <a:endParaRPr lang="pl-PL"/>
        </a:p>
      </dgm:t>
    </dgm:pt>
    <dgm:pt modelId="{941361C8-A6B7-3D45-A22B-8F9379AE973B}">
      <dgm:prSet/>
      <dgm:spPr/>
      <dgm:t>
        <a:bodyPr/>
        <a:lstStyle/>
        <a:p>
          <a:r>
            <a:rPr lang="pl-PL"/>
            <a:t>Risk of missed high-grade lesions </a:t>
          </a:r>
        </a:p>
      </dgm:t>
    </dgm:pt>
    <dgm:pt modelId="{04FB8DF4-853A-B547-97EE-2FB732DB913C}" type="parTrans" cxnId="{3BA3BA4D-11E0-F34B-A9A4-30CC456ED291}">
      <dgm:prSet/>
      <dgm:spPr/>
      <dgm:t>
        <a:bodyPr/>
        <a:lstStyle/>
        <a:p>
          <a:endParaRPr lang="pl-PL"/>
        </a:p>
      </dgm:t>
    </dgm:pt>
    <dgm:pt modelId="{03E0A430-8EDF-DF45-897F-6D8B78E1799F}" type="sibTrans" cxnId="{3BA3BA4D-11E0-F34B-A9A4-30CC456ED291}">
      <dgm:prSet/>
      <dgm:spPr/>
      <dgm:t>
        <a:bodyPr/>
        <a:lstStyle/>
        <a:p>
          <a:endParaRPr lang="pl-PL"/>
        </a:p>
      </dgm:t>
    </dgm:pt>
    <dgm:pt modelId="{A9FB6062-F295-8C4B-9C2C-040338E9C91A}" type="pres">
      <dgm:prSet presAssocID="{5CED28DC-0119-DC43-9C30-0DD7D2CB0E44}" presName="Name0" presStyleCnt="0">
        <dgm:presLayoutVars>
          <dgm:dir/>
          <dgm:animLvl val="lvl"/>
          <dgm:resizeHandles val="exact"/>
        </dgm:presLayoutVars>
      </dgm:prSet>
      <dgm:spPr/>
    </dgm:pt>
    <dgm:pt modelId="{B48ABF62-8186-2C40-AD0D-BBC5D5E0BE96}" type="pres">
      <dgm:prSet presAssocID="{B9A55AAB-0C57-BA46-857A-9BD2D3806829}" presName="composite" presStyleCnt="0"/>
      <dgm:spPr/>
    </dgm:pt>
    <dgm:pt modelId="{DA339082-34BC-4B45-8DBA-9016BE5B8494}" type="pres">
      <dgm:prSet presAssocID="{B9A55AAB-0C57-BA46-857A-9BD2D3806829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F6335A9B-884A-B74B-A57D-0BE9EA8AB057}" type="pres">
      <dgm:prSet presAssocID="{B9A55AAB-0C57-BA46-857A-9BD2D3806829}" presName="desTx" presStyleLbl="alignAccFollowNode1" presStyleIdx="0" presStyleCnt="2">
        <dgm:presLayoutVars>
          <dgm:bulletEnabled val="1"/>
        </dgm:presLayoutVars>
      </dgm:prSet>
      <dgm:spPr/>
    </dgm:pt>
    <dgm:pt modelId="{FB3CF58E-2D65-CE48-A99C-9C5947833303}" type="pres">
      <dgm:prSet presAssocID="{00A82070-7051-1E43-85C4-7E1F96425820}" presName="space" presStyleCnt="0"/>
      <dgm:spPr/>
    </dgm:pt>
    <dgm:pt modelId="{E46D61A1-53EA-F842-910D-F788A610B713}" type="pres">
      <dgm:prSet presAssocID="{156F15BC-88EB-964D-B357-7BE69FCFB20E}" presName="composite" presStyleCnt="0"/>
      <dgm:spPr/>
    </dgm:pt>
    <dgm:pt modelId="{3F3025F4-AEF9-3648-A346-A90D6968BACE}" type="pres">
      <dgm:prSet presAssocID="{156F15BC-88EB-964D-B357-7BE69FCFB20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594A0C4E-C024-F04C-9C76-2E7A34BB667D}" type="pres">
      <dgm:prSet presAssocID="{156F15BC-88EB-964D-B357-7BE69FCFB20E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517FB51B-4CF9-B740-9098-639C81A790D6}" srcId="{B9A55AAB-0C57-BA46-857A-9BD2D3806829}" destId="{339F527B-FA29-0A43-B7A5-FEBAE19563F0}" srcOrd="0" destOrd="0" parTransId="{E82A9AE7-0471-5247-8E62-CCA145A01768}" sibTransId="{88D14486-01D9-3044-B262-A5DB3D4D707A}"/>
    <dgm:cxn modelId="{787DFE21-CDFA-AA49-B5E4-C7A53DC64403}" type="presOf" srcId="{941361C8-A6B7-3D45-A22B-8F9379AE973B}" destId="{594A0C4E-C024-F04C-9C76-2E7A34BB667D}" srcOrd="0" destOrd="3" presId="urn:microsoft.com/office/officeart/2005/8/layout/hList1"/>
    <dgm:cxn modelId="{4DEB9C2A-9565-E044-840F-814D158BD065}" type="presOf" srcId="{477059D9-15DE-B84F-A924-437C16404AA6}" destId="{594A0C4E-C024-F04C-9C76-2E7A34BB667D}" srcOrd="0" destOrd="2" presId="urn:microsoft.com/office/officeart/2005/8/layout/hList1"/>
    <dgm:cxn modelId="{8ECD6A2C-F2BF-F046-A7E0-47E3905918F7}" srcId="{5CED28DC-0119-DC43-9C30-0DD7D2CB0E44}" destId="{B9A55AAB-0C57-BA46-857A-9BD2D3806829}" srcOrd="0" destOrd="0" parTransId="{DDD89200-8FC5-E143-8C49-ED4D8408C6FB}" sibTransId="{00A82070-7051-1E43-85C4-7E1F96425820}"/>
    <dgm:cxn modelId="{3BA3BA4D-11E0-F34B-A9A4-30CC456ED291}" srcId="{156F15BC-88EB-964D-B357-7BE69FCFB20E}" destId="{941361C8-A6B7-3D45-A22B-8F9379AE973B}" srcOrd="3" destOrd="0" parTransId="{04FB8DF4-853A-B547-97EE-2FB732DB913C}" sibTransId="{03E0A430-8EDF-DF45-897F-6D8B78E1799F}"/>
    <dgm:cxn modelId="{A6629E54-D8DF-6641-A837-45240E7A19F2}" srcId="{5CED28DC-0119-DC43-9C30-0DD7D2CB0E44}" destId="{156F15BC-88EB-964D-B357-7BE69FCFB20E}" srcOrd="1" destOrd="0" parTransId="{211DFEBB-74AA-C44E-8A25-C5CB875D7181}" sibTransId="{5A6408A8-2DA6-1C47-B405-D3B027CF07E6}"/>
    <dgm:cxn modelId="{E8628056-2C98-F94A-91C6-284292E317B5}" type="presOf" srcId="{9893EE02-8B6A-FF4E-A846-05FA21E490C3}" destId="{F6335A9B-884A-B74B-A57D-0BE9EA8AB057}" srcOrd="0" destOrd="2" presId="urn:microsoft.com/office/officeart/2005/8/layout/hList1"/>
    <dgm:cxn modelId="{AA9D3E83-BFD6-484D-9749-FB9BF036845A}" type="presOf" srcId="{AFB18C8D-6F12-F94B-A70F-D13DDBABBC7A}" destId="{F6335A9B-884A-B74B-A57D-0BE9EA8AB057}" srcOrd="0" destOrd="1" presId="urn:microsoft.com/office/officeart/2005/8/layout/hList1"/>
    <dgm:cxn modelId="{78ED5E90-A342-5640-87DF-2A49E2289E1D}" type="presOf" srcId="{B9A55AAB-0C57-BA46-857A-9BD2D3806829}" destId="{DA339082-34BC-4B45-8DBA-9016BE5B8494}" srcOrd="0" destOrd="0" presId="urn:microsoft.com/office/officeart/2005/8/layout/hList1"/>
    <dgm:cxn modelId="{927A339A-4070-C141-9234-4734428A88F6}" srcId="{156F15BC-88EB-964D-B357-7BE69FCFB20E}" destId="{FD3804EC-8CAD-2B46-80E2-1DF0378FF212}" srcOrd="0" destOrd="0" parTransId="{35EA961B-743C-8346-A868-C4362ACEAC25}" sibTransId="{B2D46BCE-9EED-0A4A-8D11-74DEA6023267}"/>
    <dgm:cxn modelId="{362649A3-23D4-EB47-AB60-AE474DD2B7A3}" srcId="{B9A55AAB-0C57-BA46-857A-9BD2D3806829}" destId="{AFB18C8D-6F12-F94B-A70F-D13DDBABBC7A}" srcOrd="1" destOrd="0" parTransId="{196800D3-E214-404F-AF31-283862455A05}" sibTransId="{7631E635-B007-8945-A15C-AD83557DC3AD}"/>
    <dgm:cxn modelId="{DCC70CAF-6A36-4649-9B58-E39DCF8EE99D}" type="presOf" srcId="{A49C2488-2DD5-C640-9906-86AE92410743}" destId="{594A0C4E-C024-F04C-9C76-2E7A34BB667D}" srcOrd="0" destOrd="1" presId="urn:microsoft.com/office/officeart/2005/8/layout/hList1"/>
    <dgm:cxn modelId="{924215AF-76BF-4647-AF1F-F7B2E0713D03}" srcId="{B9A55AAB-0C57-BA46-857A-9BD2D3806829}" destId="{9893EE02-8B6A-FF4E-A846-05FA21E490C3}" srcOrd="2" destOrd="0" parTransId="{882FBF1F-687E-F042-B7D5-155441D09880}" sibTransId="{00D3BC4A-1A65-D04D-8DEB-5CAE60F9D678}"/>
    <dgm:cxn modelId="{6DC47EB5-9DCB-4846-BF49-88BD45662AE4}" type="presOf" srcId="{5CED28DC-0119-DC43-9C30-0DD7D2CB0E44}" destId="{A9FB6062-F295-8C4B-9C2C-040338E9C91A}" srcOrd="0" destOrd="0" presId="urn:microsoft.com/office/officeart/2005/8/layout/hList1"/>
    <dgm:cxn modelId="{E890D0CA-6E15-674F-BC69-DCEFD11D3BBD}" type="presOf" srcId="{FD3804EC-8CAD-2B46-80E2-1DF0378FF212}" destId="{594A0C4E-C024-F04C-9C76-2E7A34BB667D}" srcOrd="0" destOrd="0" presId="urn:microsoft.com/office/officeart/2005/8/layout/hList1"/>
    <dgm:cxn modelId="{243688DA-0289-9E4F-83B1-641FA143EF80}" type="presOf" srcId="{339F527B-FA29-0A43-B7A5-FEBAE19563F0}" destId="{F6335A9B-884A-B74B-A57D-0BE9EA8AB057}" srcOrd="0" destOrd="0" presId="urn:microsoft.com/office/officeart/2005/8/layout/hList1"/>
    <dgm:cxn modelId="{09AC6EDD-098A-7948-89D0-4F69F7A21FF6}" type="presOf" srcId="{156F15BC-88EB-964D-B357-7BE69FCFB20E}" destId="{3F3025F4-AEF9-3648-A346-A90D6968BACE}" srcOrd="0" destOrd="0" presId="urn:microsoft.com/office/officeart/2005/8/layout/hList1"/>
    <dgm:cxn modelId="{48326CE4-CC5D-3446-8C9D-ECB4C4EC51CB}" srcId="{156F15BC-88EB-964D-B357-7BE69FCFB20E}" destId="{A49C2488-2DD5-C640-9906-86AE92410743}" srcOrd="1" destOrd="0" parTransId="{A84DA233-04AB-8A46-B826-6DB55F36C024}" sibTransId="{1950C63B-28A4-384A-9574-09AC458AA698}"/>
    <dgm:cxn modelId="{34B4BAEE-BF43-3446-A992-62A50F3FB0EC}" srcId="{156F15BC-88EB-964D-B357-7BE69FCFB20E}" destId="{477059D9-15DE-B84F-A924-437C16404AA6}" srcOrd="2" destOrd="0" parTransId="{3825BEFE-7C19-034B-A7D6-CF568EF8AA7C}" sibTransId="{AB295DE1-8B03-8646-9572-87D81E22DF70}"/>
    <dgm:cxn modelId="{305E982C-5647-B941-B4BE-E8E9398E05BE}" type="presParOf" srcId="{A9FB6062-F295-8C4B-9C2C-040338E9C91A}" destId="{B48ABF62-8186-2C40-AD0D-BBC5D5E0BE96}" srcOrd="0" destOrd="0" presId="urn:microsoft.com/office/officeart/2005/8/layout/hList1"/>
    <dgm:cxn modelId="{3EE4EE49-B8A1-9248-842A-BA92275E973C}" type="presParOf" srcId="{B48ABF62-8186-2C40-AD0D-BBC5D5E0BE96}" destId="{DA339082-34BC-4B45-8DBA-9016BE5B8494}" srcOrd="0" destOrd="0" presId="urn:microsoft.com/office/officeart/2005/8/layout/hList1"/>
    <dgm:cxn modelId="{0E9AB75C-D500-6142-8E7B-577854378011}" type="presParOf" srcId="{B48ABF62-8186-2C40-AD0D-BBC5D5E0BE96}" destId="{F6335A9B-884A-B74B-A57D-0BE9EA8AB057}" srcOrd="1" destOrd="0" presId="urn:microsoft.com/office/officeart/2005/8/layout/hList1"/>
    <dgm:cxn modelId="{030C6328-7D36-6E42-AB66-381222C933C4}" type="presParOf" srcId="{A9FB6062-F295-8C4B-9C2C-040338E9C91A}" destId="{FB3CF58E-2D65-CE48-A99C-9C5947833303}" srcOrd="1" destOrd="0" presId="urn:microsoft.com/office/officeart/2005/8/layout/hList1"/>
    <dgm:cxn modelId="{82A6287A-DB47-A84B-A944-EE999D990A6B}" type="presParOf" srcId="{A9FB6062-F295-8C4B-9C2C-040338E9C91A}" destId="{E46D61A1-53EA-F842-910D-F788A610B713}" srcOrd="2" destOrd="0" presId="urn:microsoft.com/office/officeart/2005/8/layout/hList1"/>
    <dgm:cxn modelId="{8BE912AC-43AF-D64B-A0F7-980D1319ADAF}" type="presParOf" srcId="{E46D61A1-53EA-F842-910D-F788A610B713}" destId="{3F3025F4-AEF9-3648-A346-A90D6968BACE}" srcOrd="0" destOrd="0" presId="urn:microsoft.com/office/officeart/2005/8/layout/hList1"/>
    <dgm:cxn modelId="{16ED0D6B-7908-C346-8400-1EBA3F82567A}" type="presParOf" srcId="{E46D61A1-53EA-F842-910D-F788A610B713}" destId="{594A0C4E-C024-F04C-9C76-2E7A34BB667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B914B6-C3E0-B342-87C3-368C7F53A01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45674558-DBA9-A942-82F2-88B56498BE63}">
      <dgm:prSet/>
      <dgm:spPr/>
      <dgm:t>
        <a:bodyPr/>
        <a:lstStyle/>
        <a:p>
          <a:r>
            <a:rPr lang="pl-PL" b="1"/>
            <a:t>Designed for:</a:t>
          </a:r>
          <a:endParaRPr lang="pl-PL"/>
        </a:p>
      </dgm:t>
    </dgm:pt>
    <dgm:pt modelId="{E397C0C8-57A9-134B-AE7C-CD250C765BDC}" type="parTrans" cxnId="{D25F984E-A716-1746-A646-3AA56A47A0F7}">
      <dgm:prSet/>
      <dgm:spPr/>
      <dgm:t>
        <a:bodyPr/>
        <a:lstStyle/>
        <a:p>
          <a:endParaRPr lang="pl-PL"/>
        </a:p>
      </dgm:t>
    </dgm:pt>
    <dgm:pt modelId="{CC86D706-EA89-4B4A-AD48-4C5C23BD2424}" type="sibTrans" cxnId="{D25F984E-A716-1746-A646-3AA56A47A0F7}">
      <dgm:prSet/>
      <dgm:spPr/>
      <dgm:t>
        <a:bodyPr/>
        <a:lstStyle/>
        <a:p>
          <a:endParaRPr lang="pl-PL"/>
        </a:p>
      </dgm:t>
    </dgm:pt>
    <dgm:pt modelId="{6790D954-A4F4-2D42-9722-56CD909D9CEE}">
      <dgm:prSet/>
      <dgm:spPr/>
      <dgm:t>
        <a:bodyPr/>
        <a:lstStyle/>
        <a:p>
          <a:r>
            <a:rPr lang="pl-PL"/>
            <a:t>Detection </a:t>
          </a:r>
        </a:p>
      </dgm:t>
    </dgm:pt>
    <dgm:pt modelId="{4F4216D1-DC4E-B44E-A2FF-99952BFCE3C6}" type="parTrans" cxnId="{0882B5F1-90B0-F744-A31A-88D8D76C3C55}">
      <dgm:prSet/>
      <dgm:spPr/>
      <dgm:t>
        <a:bodyPr/>
        <a:lstStyle/>
        <a:p>
          <a:endParaRPr lang="pl-PL"/>
        </a:p>
      </dgm:t>
    </dgm:pt>
    <dgm:pt modelId="{9992722F-1EF1-2841-8039-2C4E90D67DAB}" type="sibTrans" cxnId="{0882B5F1-90B0-F744-A31A-88D8D76C3C55}">
      <dgm:prSet/>
      <dgm:spPr/>
      <dgm:t>
        <a:bodyPr/>
        <a:lstStyle/>
        <a:p>
          <a:endParaRPr lang="pl-PL"/>
        </a:p>
      </dgm:t>
    </dgm:pt>
    <dgm:pt modelId="{8E6FE518-106D-014B-8ADB-819B5019B8BF}">
      <dgm:prSet/>
      <dgm:spPr/>
      <dgm:t>
        <a:bodyPr/>
        <a:lstStyle/>
        <a:p>
          <a:r>
            <a:rPr lang="pl-PL"/>
            <a:t>Classification </a:t>
          </a:r>
        </a:p>
      </dgm:t>
    </dgm:pt>
    <dgm:pt modelId="{52A2DBEC-BE45-A841-A6C6-C58262AF7D13}" type="parTrans" cxnId="{752ACAF4-3C83-7745-B7B1-05AFFEBB752B}">
      <dgm:prSet/>
      <dgm:spPr/>
      <dgm:t>
        <a:bodyPr/>
        <a:lstStyle/>
        <a:p>
          <a:endParaRPr lang="pl-PL"/>
        </a:p>
      </dgm:t>
    </dgm:pt>
    <dgm:pt modelId="{E8F4640A-5E0D-CD41-8498-0320A26C42B1}" type="sibTrans" cxnId="{752ACAF4-3C83-7745-B7B1-05AFFEBB752B}">
      <dgm:prSet/>
      <dgm:spPr/>
      <dgm:t>
        <a:bodyPr/>
        <a:lstStyle/>
        <a:p>
          <a:endParaRPr lang="pl-PL"/>
        </a:p>
      </dgm:t>
    </dgm:pt>
    <dgm:pt modelId="{3ECF90EE-DFD9-8D41-BE36-31203F2C37DE}">
      <dgm:prSet/>
      <dgm:spPr/>
      <dgm:t>
        <a:bodyPr/>
        <a:lstStyle/>
        <a:p>
          <a:r>
            <a:rPr lang="pl-PL"/>
            <a:t>Segmentation </a:t>
          </a:r>
        </a:p>
      </dgm:t>
    </dgm:pt>
    <dgm:pt modelId="{36CEA6A4-B41F-3D46-9AED-36FB77E438B8}" type="parTrans" cxnId="{24240032-018E-7748-9214-AC0DB54725BA}">
      <dgm:prSet/>
      <dgm:spPr/>
      <dgm:t>
        <a:bodyPr/>
        <a:lstStyle/>
        <a:p>
          <a:endParaRPr lang="pl-PL"/>
        </a:p>
      </dgm:t>
    </dgm:pt>
    <dgm:pt modelId="{857757E9-13A7-2444-8554-6EE6808BF40A}" type="sibTrans" cxnId="{24240032-018E-7748-9214-AC0DB54725BA}">
      <dgm:prSet/>
      <dgm:spPr/>
      <dgm:t>
        <a:bodyPr/>
        <a:lstStyle/>
        <a:p>
          <a:endParaRPr lang="pl-PL"/>
        </a:p>
      </dgm:t>
    </dgm:pt>
    <dgm:pt modelId="{549312F6-EE03-234B-B56B-825082AD1C0C}">
      <dgm:prSet/>
      <dgm:spPr/>
      <dgm:t>
        <a:bodyPr/>
        <a:lstStyle/>
        <a:p>
          <a:r>
            <a:rPr lang="pl-PL"/>
            <a:t>Multimodal AI models</a:t>
          </a:r>
        </a:p>
      </dgm:t>
    </dgm:pt>
    <dgm:pt modelId="{78C416FA-67BA-8343-8748-B883CE57529A}" type="parTrans" cxnId="{E50F2B3D-D45F-B446-88D2-32B63297287D}">
      <dgm:prSet/>
      <dgm:spPr/>
      <dgm:t>
        <a:bodyPr/>
        <a:lstStyle/>
        <a:p>
          <a:endParaRPr lang="pl-PL"/>
        </a:p>
      </dgm:t>
    </dgm:pt>
    <dgm:pt modelId="{985600A2-4786-1946-9ED2-BDEEE1DBC449}" type="sibTrans" cxnId="{E50F2B3D-D45F-B446-88D2-32B63297287D}">
      <dgm:prSet/>
      <dgm:spPr/>
      <dgm:t>
        <a:bodyPr/>
        <a:lstStyle/>
        <a:p>
          <a:endParaRPr lang="pl-PL"/>
        </a:p>
      </dgm:t>
    </dgm:pt>
    <dgm:pt modelId="{2421DEED-C945-4042-9C5D-B84C74DC1041}" type="pres">
      <dgm:prSet presAssocID="{D7B914B6-C3E0-B342-87C3-368C7F53A01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710E6B7-9E58-B141-9751-E24A6AA15D24}" type="pres">
      <dgm:prSet presAssocID="{45674558-DBA9-A942-82F2-88B56498BE63}" presName="hierRoot1" presStyleCnt="0">
        <dgm:presLayoutVars>
          <dgm:hierBranch val="init"/>
        </dgm:presLayoutVars>
      </dgm:prSet>
      <dgm:spPr/>
    </dgm:pt>
    <dgm:pt modelId="{31DFF6F1-F4DD-BB42-82A2-926387C1269D}" type="pres">
      <dgm:prSet presAssocID="{45674558-DBA9-A942-82F2-88B56498BE63}" presName="rootComposite1" presStyleCnt="0"/>
      <dgm:spPr/>
    </dgm:pt>
    <dgm:pt modelId="{69C19C64-F620-3D4B-8C3C-A6FC52667B34}" type="pres">
      <dgm:prSet presAssocID="{45674558-DBA9-A942-82F2-88B56498BE63}" presName="rootText1" presStyleLbl="node0" presStyleIdx="0" presStyleCnt="1" custScaleX="128968" custScaleY="107747">
        <dgm:presLayoutVars>
          <dgm:chPref val="3"/>
        </dgm:presLayoutVars>
      </dgm:prSet>
      <dgm:spPr/>
    </dgm:pt>
    <dgm:pt modelId="{1E5DFB87-761F-BF49-936C-F36FB46061C2}" type="pres">
      <dgm:prSet presAssocID="{45674558-DBA9-A942-82F2-88B56498BE63}" presName="rootConnector1" presStyleLbl="node1" presStyleIdx="0" presStyleCnt="0"/>
      <dgm:spPr/>
    </dgm:pt>
    <dgm:pt modelId="{0E502550-573B-034D-9E7A-3852518CA1F2}" type="pres">
      <dgm:prSet presAssocID="{45674558-DBA9-A942-82F2-88B56498BE63}" presName="hierChild2" presStyleCnt="0"/>
      <dgm:spPr/>
    </dgm:pt>
    <dgm:pt modelId="{F5420B99-5248-6E44-BD47-323312F1ABC6}" type="pres">
      <dgm:prSet presAssocID="{4F4216D1-DC4E-B44E-A2FF-99952BFCE3C6}" presName="Name37" presStyleLbl="parChTrans1D2" presStyleIdx="0" presStyleCnt="4"/>
      <dgm:spPr/>
    </dgm:pt>
    <dgm:pt modelId="{1B7518D0-30B0-A048-B448-A43EFB507AC1}" type="pres">
      <dgm:prSet presAssocID="{6790D954-A4F4-2D42-9722-56CD909D9CEE}" presName="hierRoot2" presStyleCnt="0">
        <dgm:presLayoutVars>
          <dgm:hierBranch val="init"/>
        </dgm:presLayoutVars>
      </dgm:prSet>
      <dgm:spPr/>
    </dgm:pt>
    <dgm:pt modelId="{DF2C4BD4-7CC4-3546-96E3-450CF70A5F86}" type="pres">
      <dgm:prSet presAssocID="{6790D954-A4F4-2D42-9722-56CD909D9CEE}" presName="rootComposite" presStyleCnt="0"/>
      <dgm:spPr/>
    </dgm:pt>
    <dgm:pt modelId="{27EDF919-3521-4B49-A788-A95861001997}" type="pres">
      <dgm:prSet presAssocID="{6790D954-A4F4-2D42-9722-56CD909D9CEE}" presName="rootText" presStyleLbl="node2" presStyleIdx="0" presStyleCnt="4">
        <dgm:presLayoutVars>
          <dgm:chPref val="3"/>
        </dgm:presLayoutVars>
      </dgm:prSet>
      <dgm:spPr/>
    </dgm:pt>
    <dgm:pt modelId="{A04BD5F4-D3FE-2945-BE80-E1AF339886B6}" type="pres">
      <dgm:prSet presAssocID="{6790D954-A4F4-2D42-9722-56CD909D9CEE}" presName="rootConnector" presStyleLbl="node2" presStyleIdx="0" presStyleCnt="4"/>
      <dgm:spPr/>
    </dgm:pt>
    <dgm:pt modelId="{DA689968-3786-CA4B-81A6-DEFB83878038}" type="pres">
      <dgm:prSet presAssocID="{6790D954-A4F4-2D42-9722-56CD909D9CEE}" presName="hierChild4" presStyleCnt="0"/>
      <dgm:spPr/>
    </dgm:pt>
    <dgm:pt modelId="{B8B8ACE7-E697-4C4E-A120-68633E374AA7}" type="pres">
      <dgm:prSet presAssocID="{6790D954-A4F4-2D42-9722-56CD909D9CEE}" presName="hierChild5" presStyleCnt="0"/>
      <dgm:spPr/>
    </dgm:pt>
    <dgm:pt modelId="{1DCC2C83-53B1-9B4D-986E-01663FF5D5D7}" type="pres">
      <dgm:prSet presAssocID="{52A2DBEC-BE45-A841-A6C6-C58262AF7D13}" presName="Name37" presStyleLbl="parChTrans1D2" presStyleIdx="1" presStyleCnt="4"/>
      <dgm:spPr/>
    </dgm:pt>
    <dgm:pt modelId="{0035C47E-B208-2B4F-BF78-9AD677C939DF}" type="pres">
      <dgm:prSet presAssocID="{8E6FE518-106D-014B-8ADB-819B5019B8BF}" presName="hierRoot2" presStyleCnt="0">
        <dgm:presLayoutVars>
          <dgm:hierBranch val="init"/>
        </dgm:presLayoutVars>
      </dgm:prSet>
      <dgm:spPr/>
    </dgm:pt>
    <dgm:pt modelId="{8B5B2EFC-4AB8-D34D-9292-448D4D6C2C00}" type="pres">
      <dgm:prSet presAssocID="{8E6FE518-106D-014B-8ADB-819B5019B8BF}" presName="rootComposite" presStyleCnt="0"/>
      <dgm:spPr/>
    </dgm:pt>
    <dgm:pt modelId="{75156F88-0CFD-8243-AFD7-E426ED164BDA}" type="pres">
      <dgm:prSet presAssocID="{8E6FE518-106D-014B-8ADB-819B5019B8BF}" presName="rootText" presStyleLbl="node2" presStyleIdx="1" presStyleCnt="4">
        <dgm:presLayoutVars>
          <dgm:chPref val="3"/>
        </dgm:presLayoutVars>
      </dgm:prSet>
      <dgm:spPr/>
    </dgm:pt>
    <dgm:pt modelId="{F45451A4-F4E7-4E4E-A324-E636A3EA415E}" type="pres">
      <dgm:prSet presAssocID="{8E6FE518-106D-014B-8ADB-819B5019B8BF}" presName="rootConnector" presStyleLbl="node2" presStyleIdx="1" presStyleCnt="4"/>
      <dgm:spPr/>
    </dgm:pt>
    <dgm:pt modelId="{87890D3B-F02F-0040-B818-0A03DA95F109}" type="pres">
      <dgm:prSet presAssocID="{8E6FE518-106D-014B-8ADB-819B5019B8BF}" presName="hierChild4" presStyleCnt="0"/>
      <dgm:spPr/>
    </dgm:pt>
    <dgm:pt modelId="{40946A53-AAE0-AF41-B3A3-93CDD06FB491}" type="pres">
      <dgm:prSet presAssocID="{8E6FE518-106D-014B-8ADB-819B5019B8BF}" presName="hierChild5" presStyleCnt="0"/>
      <dgm:spPr/>
    </dgm:pt>
    <dgm:pt modelId="{6D75D810-96D0-5F40-A944-41C3AB677E40}" type="pres">
      <dgm:prSet presAssocID="{36CEA6A4-B41F-3D46-9AED-36FB77E438B8}" presName="Name37" presStyleLbl="parChTrans1D2" presStyleIdx="2" presStyleCnt="4"/>
      <dgm:spPr/>
    </dgm:pt>
    <dgm:pt modelId="{858F019C-88A3-C843-87F6-09D19137EBEF}" type="pres">
      <dgm:prSet presAssocID="{3ECF90EE-DFD9-8D41-BE36-31203F2C37DE}" presName="hierRoot2" presStyleCnt="0">
        <dgm:presLayoutVars>
          <dgm:hierBranch val="init"/>
        </dgm:presLayoutVars>
      </dgm:prSet>
      <dgm:spPr/>
    </dgm:pt>
    <dgm:pt modelId="{D715E23D-FDDF-2443-8BEE-3747B56BA924}" type="pres">
      <dgm:prSet presAssocID="{3ECF90EE-DFD9-8D41-BE36-31203F2C37DE}" presName="rootComposite" presStyleCnt="0"/>
      <dgm:spPr/>
    </dgm:pt>
    <dgm:pt modelId="{BF555073-B8FC-7E42-93A7-1B1A46AB1DA5}" type="pres">
      <dgm:prSet presAssocID="{3ECF90EE-DFD9-8D41-BE36-31203F2C37DE}" presName="rootText" presStyleLbl="node2" presStyleIdx="2" presStyleCnt="4">
        <dgm:presLayoutVars>
          <dgm:chPref val="3"/>
        </dgm:presLayoutVars>
      </dgm:prSet>
      <dgm:spPr/>
    </dgm:pt>
    <dgm:pt modelId="{8921C612-5177-6241-A921-A58087C5D2F3}" type="pres">
      <dgm:prSet presAssocID="{3ECF90EE-DFD9-8D41-BE36-31203F2C37DE}" presName="rootConnector" presStyleLbl="node2" presStyleIdx="2" presStyleCnt="4"/>
      <dgm:spPr/>
    </dgm:pt>
    <dgm:pt modelId="{C09A0B86-9839-1D4F-8857-CBCD2BF44C18}" type="pres">
      <dgm:prSet presAssocID="{3ECF90EE-DFD9-8D41-BE36-31203F2C37DE}" presName="hierChild4" presStyleCnt="0"/>
      <dgm:spPr/>
    </dgm:pt>
    <dgm:pt modelId="{5A5E30D9-CC53-4041-8695-0C5B665230E4}" type="pres">
      <dgm:prSet presAssocID="{3ECF90EE-DFD9-8D41-BE36-31203F2C37DE}" presName="hierChild5" presStyleCnt="0"/>
      <dgm:spPr/>
    </dgm:pt>
    <dgm:pt modelId="{D7613737-5FC4-964D-B18E-0CC0A3DEDAAE}" type="pres">
      <dgm:prSet presAssocID="{78C416FA-67BA-8343-8748-B883CE57529A}" presName="Name37" presStyleLbl="parChTrans1D2" presStyleIdx="3" presStyleCnt="4"/>
      <dgm:spPr/>
    </dgm:pt>
    <dgm:pt modelId="{46EAF838-DFC3-E44B-A02B-E1A3F91E02FF}" type="pres">
      <dgm:prSet presAssocID="{549312F6-EE03-234B-B56B-825082AD1C0C}" presName="hierRoot2" presStyleCnt="0">
        <dgm:presLayoutVars>
          <dgm:hierBranch val="init"/>
        </dgm:presLayoutVars>
      </dgm:prSet>
      <dgm:spPr/>
    </dgm:pt>
    <dgm:pt modelId="{4D916CC7-B87A-8E45-B9FA-48ABB0DF7D23}" type="pres">
      <dgm:prSet presAssocID="{549312F6-EE03-234B-B56B-825082AD1C0C}" presName="rootComposite" presStyleCnt="0"/>
      <dgm:spPr/>
    </dgm:pt>
    <dgm:pt modelId="{C88744EC-1BFE-674B-84BC-DEBF00067049}" type="pres">
      <dgm:prSet presAssocID="{549312F6-EE03-234B-B56B-825082AD1C0C}" presName="rootText" presStyleLbl="node2" presStyleIdx="3" presStyleCnt="4">
        <dgm:presLayoutVars>
          <dgm:chPref val="3"/>
        </dgm:presLayoutVars>
      </dgm:prSet>
      <dgm:spPr/>
    </dgm:pt>
    <dgm:pt modelId="{1D14251E-CAFA-EE48-9F32-979924334BCC}" type="pres">
      <dgm:prSet presAssocID="{549312F6-EE03-234B-B56B-825082AD1C0C}" presName="rootConnector" presStyleLbl="node2" presStyleIdx="3" presStyleCnt="4"/>
      <dgm:spPr/>
    </dgm:pt>
    <dgm:pt modelId="{512CCD5D-0238-AB47-9260-5343B4EEE4DD}" type="pres">
      <dgm:prSet presAssocID="{549312F6-EE03-234B-B56B-825082AD1C0C}" presName="hierChild4" presStyleCnt="0"/>
      <dgm:spPr/>
    </dgm:pt>
    <dgm:pt modelId="{27D51849-93D6-9447-A323-4C38D61BF051}" type="pres">
      <dgm:prSet presAssocID="{549312F6-EE03-234B-B56B-825082AD1C0C}" presName="hierChild5" presStyleCnt="0"/>
      <dgm:spPr/>
    </dgm:pt>
    <dgm:pt modelId="{5FD9F5A5-5E0F-8C4C-8ADA-6A19F497B7CE}" type="pres">
      <dgm:prSet presAssocID="{45674558-DBA9-A942-82F2-88B56498BE63}" presName="hierChild3" presStyleCnt="0"/>
      <dgm:spPr/>
    </dgm:pt>
  </dgm:ptLst>
  <dgm:cxnLst>
    <dgm:cxn modelId="{39811225-0585-424C-A0E7-A97A739AB7FD}" type="presOf" srcId="{3ECF90EE-DFD9-8D41-BE36-31203F2C37DE}" destId="{BF555073-B8FC-7E42-93A7-1B1A46AB1DA5}" srcOrd="0" destOrd="0" presId="urn:microsoft.com/office/officeart/2005/8/layout/orgChart1"/>
    <dgm:cxn modelId="{EAEA6A25-785D-9F46-A263-45B3FA2EFC10}" type="presOf" srcId="{36CEA6A4-B41F-3D46-9AED-36FB77E438B8}" destId="{6D75D810-96D0-5F40-A944-41C3AB677E40}" srcOrd="0" destOrd="0" presId="urn:microsoft.com/office/officeart/2005/8/layout/orgChart1"/>
    <dgm:cxn modelId="{24240032-018E-7748-9214-AC0DB54725BA}" srcId="{45674558-DBA9-A942-82F2-88B56498BE63}" destId="{3ECF90EE-DFD9-8D41-BE36-31203F2C37DE}" srcOrd="2" destOrd="0" parTransId="{36CEA6A4-B41F-3D46-9AED-36FB77E438B8}" sibTransId="{857757E9-13A7-2444-8554-6EE6808BF40A}"/>
    <dgm:cxn modelId="{E50F2B3D-D45F-B446-88D2-32B63297287D}" srcId="{45674558-DBA9-A942-82F2-88B56498BE63}" destId="{549312F6-EE03-234B-B56B-825082AD1C0C}" srcOrd="3" destOrd="0" parTransId="{78C416FA-67BA-8343-8748-B883CE57529A}" sibTransId="{985600A2-4786-1946-9ED2-BDEEE1DBC449}"/>
    <dgm:cxn modelId="{D25F984E-A716-1746-A646-3AA56A47A0F7}" srcId="{D7B914B6-C3E0-B342-87C3-368C7F53A01B}" destId="{45674558-DBA9-A942-82F2-88B56498BE63}" srcOrd="0" destOrd="0" parTransId="{E397C0C8-57A9-134B-AE7C-CD250C765BDC}" sibTransId="{CC86D706-EA89-4B4A-AD48-4C5C23BD2424}"/>
    <dgm:cxn modelId="{E4AB4250-02A7-0F44-98E6-0543D3B8C98F}" type="presOf" srcId="{45674558-DBA9-A942-82F2-88B56498BE63}" destId="{69C19C64-F620-3D4B-8C3C-A6FC52667B34}" srcOrd="0" destOrd="0" presId="urn:microsoft.com/office/officeart/2005/8/layout/orgChart1"/>
    <dgm:cxn modelId="{945FC56B-EDD8-314C-8E9D-CBC2994DDF57}" type="presOf" srcId="{8E6FE518-106D-014B-8ADB-819B5019B8BF}" destId="{F45451A4-F4E7-4E4E-A324-E636A3EA415E}" srcOrd="1" destOrd="0" presId="urn:microsoft.com/office/officeart/2005/8/layout/orgChart1"/>
    <dgm:cxn modelId="{4DBA396E-198D-1F47-A289-E5AC4AC35A9E}" type="presOf" srcId="{45674558-DBA9-A942-82F2-88B56498BE63}" destId="{1E5DFB87-761F-BF49-936C-F36FB46061C2}" srcOrd="1" destOrd="0" presId="urn:microsoft.com/office/officeart/2005/8/layout/orgChart1"/>
    <dgm:cxn modelId="{A1BC167C-1340-6848-B113-67B5EAE93811}" type="presOf" srcId="{6790D954-A4F4-2D42-9722-56CD909D9CEE}" destId="{A04BD5F4-D3FE-2945-BE80-E1AF339886B6}" srcOrd="1" destOrd="0" presId="urn:microsoft.com/office/officeart/2005/8/layout/orgChart1"/>
    <dgm:cxn modelId="{C2A3A57E-D3E9-5E4D-AE3B-3514E1A8755D}" type="presOf" srcId="{549312F6-EE03-234B-B56B-825082AD1C0C}" destId="{C88744EC-1BFE-674B-84BC-DEBF00067049}" srcOrd="0" destOrd="0" presId="urn:microsoft.com/office/officeart/2005/8/layout/orgChart1"/>
    <dgm:cxn modelId="{4E37FE8C-6959-CA42-8E32-1ACDB8127FCD}" type="presOf" srcId="{52A2DBEC-BE45-A841-A6C6-C58262AF7D13}" destId="{1DCC2C83-53B1-9B4D-986E-01663FF5D5D7}" srcOrd="0" destOrd="0" presId="urn:microsoft.com/office/officeart/2005/8/layout/orgChart1"/>
    <dgm:cxn modelId="{004D4490-6E18-7249-8E36-17C6EACEDA66}" type="presOf" srcId="{78C416FA-67BA-8343-8748-B883CE57529A}" destId="{D7613737-5FC4-964D-B18E-0CC0A3DEDAAE}" srcOrd="0" destOrd="0" presId="urn:microsoft.com/office/officeart/2005/8/layout/orgChart1"/>
    <dgm:cxn modelId="{1A77FFAF-BC98-D84D-BBCE-DE348DBF32A5}" type="presOf" srcId="{D7B914B6-C3E0-B342-87C3-368C7F53A01B}" destId="{2421DEED-C945-4042-9C5D-B84C74DC1041}" srcOrd="0" destOrd="0" presId="urn:microsoft.com/office/officeart/2005/8/layout/orgChart1"/>
    <dgm:cxn modelId="{B4C65BB9-AAFC-994D-A0CA-56044F7F7F39}" type="presOf" srcId="{4F4216D1-DC4E-B44E-A2FF-99952BFCE3C6}" destId="{F5420B99-5248-6E44-BD47-323312F1ABC6}" srcOrd="0" destOrd="0" presId="urn:microsoft.com/office/officeart/2005/8/layout/orgChart1"/>
    <dgm:cxn modelId="{4566DCC2-06EC-0044-AB57-35D030D68203}" type="presOf" srcId="{8E6FE518-106D-014B-8ADB-819B5019B8BF}" destId="{75156F88-0CFD-8243-AFD7-E426ED164BDA}" srcOrd="0" destOrd="0" presId="urn:microsoft.com/office/officeart/2005/8/layout/orgChart1"/>
    <dgm:cxn modelId="{26CA83C8-82E5-1649-BA2B-CF2035DE10DB}" type="presOf" srcId="{3ECF90EE-DFD9-8D41-BE36-31203F2C37DE}" destId="{8921C612-5177-6241-A921-A58087C5D2F3}" srcOrd="1" destOrd="0" presId="urn:microsoft.com/office/officeart/2005/8/layout/orgChart1"/>
    <dgm:cxn modelId="{AB8970EF-F5A7-7543-A6A1-4C4DC77A2C55}" type="presOf" srcId="{549312F6-EE03-234B-B56B-825082AD1C0C}" destId="{1D14251E-CAFA-EE48-9F32-979924334BCC}" srcOrd="1" destOrd="0" presId="urn:microsoft.com/office/officeart/2005/8/layout/orgChart1"/>
    <dgm:cxn modelId="{65E5EAF0-C55C-034A-88D2-7A637EB3780E}" type="presOf" srcId="{6790D954-A4F4-2D42-9722-56CD909D9CEE}" destId="{27EDF919-3521-4B49-A788-A95861001997}" srcOrd="0" destOrd="0" presId="urn:microsoft.com/office/officeart/2005/8/layout/orgChart1"/>
    <dgm:cxn modelId="{0882B5F1-90B0-F744-A31A-88D8D76C3C55}" srcId="{45674558-DBA9-A942-82F2-88B56498BE63}" destId="{6790D954-A4F4-2D42-9722-56CD909D9CEE}" srcOrd="0" destOrd="0" parTransId="{4F4216D1-DC4E-B44E-A2FF-99952BFCE3C6}" sibTransId="{9992722F-1EF1-2841-8039-2C4E90D67DAB}"/>
    <dgm:cxn modelId="{752ACAF4-3C83-7745-B7B1-05AFFEBB752B}" srcId="{45674558-DBA9-A942-82F2-88B56498BE63}" destId="{8E6FE518-106D-014B-8ADB-819B5019B8BF}" srcOrd="1" destOrd="0" parTransId="{52A2DBEC-BE45-A841-A6C6-C58262AF7D13}" sibTransId="{E8F4640A-5E0D-CD41-8498-0320A26C42B1}"/>
    <dgm:cxn modelId="{B3E76070-C0DE-9E4C-934F-BF3FEE2CBD95}" type="presParOf" srcId="{2421DEED-C945-4042-9C5D-B84C74DC1041}" destId="{6710E6B7-9E58-B141-9751-E24A6AA15D24}" srcOrd="0" destOrd="0" presId="urn:microsoft.com/office/officeart/2005/8/layout/orgChart1"/>
    <dgm:cxn modelId="{7715111F-4AFC-6449-976A-9BC13CBD8782}" type="presParOf" srcId="{6710E6B7-9E58-B141-9751-E24A6AA15D24}" destId="{31DFF6F1-F4DD-BB42-82A2-926387C1269D}" srcOrd="0" destOrd="0" presId="urn:microsoft.com/office/officeart/2005/8/layout/orgChart1"/>
    <dgm:cxn modelId="{C18EFFA0-AC64-3641-A41A-7033478D923C}" type="presParOf" srcId="{31DFF6F1-F4DD-BB42-82A2-926387C1269D}" destId="{69C19C64-F620-3D4B-8C3C-A6FC52667B34}" srcOrd="0" destOrd="0" presId="urn:microsoft.com/office/officeart/2005/8/layout/orgChart1"/>
    <dgm:cxn modelId="{83DD32D6-DB39-984B-B3C8-4FB59BA90EB8}" type="presParOf" srcId="{31DFF6F1-F4DD-BB42-82A2-926387C1269D}" destId="{1E5DFB87-761F-BF49-936C-F36FB46061C2}" srcOrd="1" destOrd="0" presId="urn:microsoft.com/office/officeart/2005/8/layout/orgChart1"/>
    <dgm:cxn modelId="{506DF345-C04F-2A4B-83E2-5A96A84AB6F0}" type="presParOf" srcId="{6710E6B7-9E58-B141-9751-E24A6AA15D24}" destId="{0E502550-573B-034D-9E7A-3852518CA1F2}" srcOrd="1" destOrd="0" presId="urn:microsoft.com/office/officeart/2005/8/layout/orgChart1"/>
    <dgm:cxn modelId="{2B0499A9-4CE4-6346-B0C1-EC689D0A23D3}" type="presParOf" srcId="{0E502550-573B-034D-9E7A-3852518CA1F2}" destId="{F5420B99-5248-6E44-BD47-323312F1ABC6}" srcOrd="0" destOrd="0" presId="urn:microsoft.com/office/officeart/2005/8/layout/orgChart1"/>
    <dgm:cxn modelId="{BF484B64-AB3B-3944-AE34-3544552DBFAF}" type="presParOf" srcId="{0E502550-573B-034D-9E7A-3852518CA1F2}" destId="{1B7518D0-30B0-A048-B448-A43EFB507AC1}" srcOrd="1" destOrd="0" presId="urn:microsoft.com/office/officeart/2005/8/layout/orgChart1"/>
    <dgm:cxn modelId="{50917836-85E9-9E4D-A41C-FF3AB57B2395}" type="presParOf" srcId="{1B7518D0-30B0-A048-B448-A43EFB507AC1}" destId="{DF2C4BD4-7CC4-3546-96E3-450CF70A5F86}" srcOrd="0" destOrd="0" presId="urn:microsoft.com/office/officeart/2005/8/layout/orgChart1"/>
    <dgm:cxn modelId="{757DDB03-EFC2-8F44-852E-2FC6FC139F81}" type="presParOf" srcId="{DF2C4BD4-7CC4-3546-96E3-450CF70A5F86}" destId="{27EDF919-3521-4B49-A788-A95861001997}" srcOrd="0" destOrd="0" presId="urn:microsoft.com/office/officeart/2005/8/layout/orgChart1"/>
    <dgm:cxn modelId="{177759AC-3006-F049-ABB5-6343893C5283}" type="presParOf" srcId="{DF2C4BD4-7CC4-3546-96E3-450CF70A5F86}" destId="{A04BD5F4-D3FE-2945-BE80-E1AF339886B6}" srcOrd="1" destOrd="0" presId="urn:microsoft.com/office/officeart/2005/8/layout/orgChart1"/>
    <dgm:cxn modelId="{367759DE-5F04-2540-94C4-2C5A3EB38A79}" type="presParOf" srcId="{1B7518D0-30B0-A048-B448-A43EFB507AC1}" destId="{DA689968-3786-CA4B-81A6-DEFB83878038}" srcOrd="1" destOrd="0" presId="urn:microsoft.com/office/officeart/2005/8/layout/orgChart1"/>
    <dgm:cxn modelId="{64117C46-2B90-C644-A1E6-E801B63061D3}" type="presParOf" srcId="{1B7518D0-30B0-A048-B448-A43EFB507AC1}" destId="{B8B8ACE7-E697-4C4E-A120-68633E374AA7}" srcOrd="2" destOrd="0" presId="urn:microsoft.com/office/officeart/2005/8/layout/orgChart1"/>
    <dgm:cxn modelId="{A26AAECE-DB94-EA43-8D90-4B256F16A617}" type="presParOf" srcId="{0E502550-573B-034D-9E7A-3852518CA1F2}" destId="{1DCC2C83-53B1-9B4D-986E-01663FF5D5D7}" srcOrd="2" destOrd="0" presId="urn:microsoft.com/office/officeart/2005/8/layout/orgChart1"/>
    <dgm:cxn modelId="{241DDC3B-2FD3-3549-AB10-24C530FE2B5A}" type="presParOf" srcId="{0E502550-573B-034D-9E7A-3852518CA1F2}" destId="{0035C47E-B208-2B4F-BF78-9AD677C939DF}" srcOrd="3" destOrd="0" presId="urn:microsoft.com/office/officeart/2005/8/layout/orgChart1"/>
    <dgm:cxn modelId="{239FEF3B-CBFB-1F4A-90F4-09A66C0A027F}" type="presParOf" srcId="{0035C47E-B208-2B4F-BF78-9AD677C939DF}" destId="{8B5B2EFC-4AB8-D34D-9292-448D4D6C2C00}" srcOrd="0" destOrd="0" presId="urn:microsoft.com/office/officeart/2005/8/layout/orgChart1"/>
    <dgm:cxn modelId="{115611FD-CAF3-614D-B597-88CC3037E871}" type="presParOf" srcId="{8B5B2EFC-4AB8-D34D-9292-448D4D6C2C00}" destId="{75156F88-0CFD-8243-AFD7-E426ED164BDA}" srcOrd="0" destOrd="0" presId="urn:microsoft.com/office/officeart/2005/8/layout/orgChart1"/>
    <dgm:cxn modelId="{B52A1E44-8320-794E-B131-E7651145D3D3}" type="presParOf" srcId="{8B5B2EFC-4AB8-D34D-9292-448D4D6C2C00}" destId="{F45451A4-F4E7-4E4E-A324-E636A3EA415E}" srcOrd="1" destOrd="0" presId="urn:microsoft.com/office/officeart/2005/8/layout/orgChart1"/>
    <dgm:cxn modelId="{6211FF56-318E-7649-AE77-4E5276CF1DBF}" type="presParOf" srcId="{0035C47E-B208-2B4F-BF78-9AD677C939DF}" destId="{87890D3B-F02F-0040-B818-0A03DA95F109}" srcOrd="1" destOrd="0" presId="urn:microsoft.com/office/officeart/2005/8/layout/orgChart1"/>
    <dgm:cxn modelId="{443F4C4A-0C94-684A-A543-9337207625F5}" type="presParOf" srcId="{0035C47E-B208-2B4F-BF78-9AD677C939DF}" destId="{40946A53-AAE0-AF41-B3A3-93CDD06FB491}" srcOrd="2" destOrd="0" presId="urn:microsoft.com/office/officeart/2005/8/layout/orgChart1"/>
    <dgm:cxn modelId="{C7D6E0F2-E2B4-5D45-B71A-DB4D589908D4}" type="presParOf" srcId="{0E502550-573B-034D-9E7A-3852518CA1F2}" destId="{6D75D810-96D0-5F40-A944-41C3AB677E40}" srcOrd="4" destOrd="0" presId="urn:microsoft.com/office/officeart/2005/8/layout/orgChart1"/>
    <dgm:cxn modelId="{84338F9A-A070-4141-84AD-67EE396ACB10}" type="presParOf" srcId="{0E502550-573B-034D-9E7A-3852518CA1F2}" destId="{858F019C-88A3-C843-87F6-09D19137EBEF}" srcOrd="5" destOrd="0" presId="urn:microsoft.com/office/officeart/2005/8/layout/orgChart1"/>
    <dgm:cxn modelId="{F8F9674D-20DF-794C-8010-A0C3C8CF2C16}" type="presParOf" srcId="{858F019C-88A3-C843-87F6-09D19137EBEF}" destId="{D715E23D-FDDF-2443-8BEE-3747B56BA924}" srcOrd="0" destOrd="0" presId="urn:microsoft.com/office/officeart/2005/8/layout/orgChart1"/>
    <dgm:cxn modelId="{D98D2099-D8E6-2F42-AD3E-D9C99724004C}" type="presParOf" srcId="{D715E23D-FDDF-2443-8BEE-3747B56BA924}" destId="{BF555073-B8FC-7E42-93A7-1B1A46AB1DA5}" srcOrd="0" destOrd="0" presId="urn:microsoft.com/office/officeart/2005/8/layout/orgChart1"/>
    <dgm:cxn modelId="{EB1EC36D-F573-5543-9B5C-72AA70D9D099}" type="presParOf" srcId="{D715E23D-FDDF-2443-8BEE-3747B56BA924}" destId="{8921C612-5177-6241-A921-A58087C5D2F3}" srcOrd="1" destOrd="0" presId="urn:microsoft.com/office/officeart/2005/8/layout/orgChart1"/>
    <dgm:cxn modelId="{BADAB9F2-EF94-4247-9177-7D429D3D0CD1}" type="presParOf" srcId="{858F019C-88A3-C843-87F6-09D19137EBEF}" destId="{C09A0B86-9839-1D4F-8857-CBCD2BF44C18}" srcOrd="1" destOrd="0" presId="urn:microsoft.com/office/officeart/2005/8/layout/orgChart1"/>
    <dgm:cxn modelId="{326CD7B2-F907-784D-9997-717D952C9D0E}" type="presParOf" srcId="{858F019C-88A3-C843-87F6-09D19137EBEF}" destId="{5A5E30D9-CC53-4041-8695-0C5B665230E4}" srcOrd="2" destOrd="0" presId="urn:microsoft.com/office/officeart/2005/8/layout/orgChart1"/>
    <dgm:cxn modelId="{8FCA3DDC-CCB6-4846-A806-129E3B05EF40}" type="presParOf" srcId="{0E502550-573B-034D-9E7A-3852518CA1F2}" destId="{D7613737-5FC4-964D-B18E-0CC0A3DEDAAE}" srcOrd="6" destOrd="0" presId="urn:microsoft.com/office/officeart/2005/8/layout/orgChart1"/>
    <dgm:cxn modelId="{0D04C6A6-E67E-C048-BEBF-206A04380E37}" type="presParOf" srcId="{0E502550-573B-034D-9E7A-3852518CA1F2}" destId="{46EAF838-DFC3-E44B-A02B-E1A3F91E02FF}" srcOrd="7" destOrd="0" presId="urn:microsoft.com/office/officeart/2005/8/layout/orgChart1"/>
    <dgm:cxn modelId="{B20D73AF-04F4-FE4C-989E-0621C937F45B}" type="presParOf" srcId="{46EAF838-DFC3-E44B-A02B-E1A3F91E02FF}" destId="{4D916CC7-B87A-8E45-B9FA-48ABB0DF7D23}" srcOrd="0" destOrd="0" presId="urn:microsoft.com/office/officeart/2005/8/layout/orgChart1"/>
    <dgm:cxn modelId="{E7B03E3A-3415-5D4C-AE24-F48C30434DE0}" type="presParOf" srcId="{4D916CC7-B87A-8E45-B9FA-48ABB0DF7D23}" destId="{C88744EC-1BFE-674B-84BC-DEBF00067049}" srcOrd="0" destOrd="0" presId="urn:microsoft.com/office/officeart/2005/8/layout/orgChart1"/>
    <dgm:cxn modelId="{83AA31B3-442C-DF40-A041-651E57C8AA2C}" type="presParOf" srcId="{4D916CC7-B87A-8E45-B9FA-48ABB0DF7D23}" destId="{1D14251E-CAFA-EE48-9F32-979924334BCC}" srcOrd="1" destOrd="0" presId="urn:microsoft.com/office/officeart/2005/8/layout/orgChart1"/>
    <dgm:cxn modelId="{705FD6D0-228C-DA4D-9EFB-61F9183AB82F}" type="presParOf" srcId="{46EAF838-DFC3-E44B-A02B-E1A3F91E02FF}" destId="{512CCD5D-0238-AB47-9260-5343B4EEE4DD}" srcOrd="1" destOrd="0" presId="urn:microsoft.com/office/officeart/2005/8/layout/orgChart1"/>
    <dgm:cxn modelId="{9AC443F8-DE22-F74F-8FC4-60B6F411E208}" type="presParOf" srcId="{46EAF838-DFC3-E44B-A02B-E1A3F91E02FF}" destId="{27D51849-93D6-9447-A323-4C38D61BF051}" srcOrd="2" destOrd="0" presId="urn:microsoft.com/office/officeart/2005/8/layout/orgChart1"/>
    <dgm:cxn modelId="{D804863D-69D2-9B47-AE01-D8DA56EDC680}" type="presParOf" srcId="{6710E6B7-9E58-B141-9751-E24A6AA15D24}" destId="{5FD9F5A5-5E0F-8C4C-8ADA-6A19F497B7C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D5E025-EFC1-D54E-9E60-0DD769D2BBD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l-PL"/>
        </a:p>
      </dgm:t>
    </dgm:pt>
    <dgm:pt modelId="{E56990EF-E29B-8549-B2F6-5836833D2C27}">
      <dgm:prSet/>
      <dgm:spPr/>
      <dgm:t>
        <a:bodyPr/>
        <a:lstStyle/>
        <a:p>
          <a:r>
            <a:rPr lang="pl-PL" b="1"/>
            <a:t>Study design</a:t>
          </a:r>
          <a:endParaRPr lang="pl-PL"/>
        </a:p>
      </dgm:t>
    </dgm:pt>
    <dgm:pt modelId="{61244729-7FF7-7048-B85A-31C9FCDE48B2}" type="parTrans" cxnId="{F6962D55-E9D0-884D-9BFB-5A507971B9DC}">
      <dgm:prSet/>
      <dgm:spPr/>
      <dgm:t>
        <a:bodyPr/>
        <a:lstStyle/>
        <a:p>
          <a:endParaRPr lang="pl-PL"/>
        </a:p>
      </dgm:t>
    </dgm:pt>
    <dgm:pt modelId="{5FEC2F2F-AA4B-8247-8590-E923A069B0C4}" type="sibTrans" cxnId="{F6962D55-E9D0-884D-9BFB-5A507971B9DC}">
      <dgm:prSet/>
      <dgm:spPr/>
      <dgm:t>
        <a:bodyPr/>
        <a:lstStyle/>
        <a:p>
          <a:endParaRPr lang="pl-PL"/>
        </a:p>
      </dgm:t>
    </dgm:pt>
    <dgm:pt modelId="{C6E84938-700F-0D43-A6A5-9636C89F694B}">
      <dgm:prSet/>
      <dgm:spPr/>
      <dgm:t>
        <a:bodyPr/>
        <a:lstStyle/>
        <a:p>
          <a:r>
            <a:rPr lang="pl-PL"/>
            <a:t>Retrospective cohort </a:t>
          </a:r>
        </a:p>
      </dgm:t>
    </dgm:pt>
    <dgm:pt modelId="{DA58A411-7EFC-4E46-8799-88FA91ABC7E6}" type="parTrans" cxnId="{48F38702-B3A8-D640-86BA-5EB8C598B834}">
      <dgm:prSet/>
      <dgm:spPr/>
      <dgm:t>
        <a:bodyPr/>
        <a:lstStyle/>
        <a:p>
          <a:endParaRPr lang="pl-PL"/>
        </a:p>
      </dgm:t>
    </dgm:pt>
    <dgm:pt modelId="{75A94BA9-287C-A541-BC2A-5D0120BC09CA}" type="sibTrans" cxnId="{48F38702-B3A8-D640-86BA-5EB8C598B834}">
      <dgm:prSet/>
      <dgm:spPr/>
      <dgm:t>
        <a:bodyPr/>
        <a:lstStyle/>
        <a:p>
          <a:endParaRPr lang="pl-PL"/>
        </a:p>
      </dgm:t>
    </dgm:pt>
    <dgm:pt modelId="{E084B568-5BFE-5A43-9D17-4DF356C467F5}">
      <dgm:prSet/>
      <dgm:spPr/>
      <dgm:t>
        <a:bodyPr/>
        <a:lstStyle/>
        <a:p>
          <a:r>
            <a:rPr lang="pl-PL"/>
            <a:t>Tertiary referral center </a:t>
          </a:r>
        </a:p>
      </dgm:t>
    </dgm:pt>
    <dgm:pt modelId="{AB271229-0E73-284E-AF51-F18A5D3E6B41}" type="parTrans" cxnId="{960D599D-801C-944A-AA65-87350CE41B31}">
      <dgm:prSet/>
      <dgm:spPr/>
      <dgm:t>
        <a:bodyPr/>
        <a:lstStyle/>
        <a:p>
          <a:endParaRPr lang="pl-PL"/>
        </a:p>
      </dgm:t>
    </dgm:pt>
    <dgm:pt modelId="{48B18D60-F264-3B49-9D0C-A399FA350138}" type="sibTrans" cxnId="{960D599D-801C-944A-AA65-87350CE41B31}">
      <dgm:prSet/>
      <dgm:spPr/>
      <dgm:t>
        <a:bodyPr/>
        <a:lstStyle/>
        <a:p>
          <a:endParaRPr lang="pl-PL"/>
        </a:p>
      </dgm:t>
    </dgm:pt>
    <dgm:pt modelId="{55328C75-27E5-344A-93DA-87ED0E349EBC}">
      <dgm:prSet/>
      <dgm:spPr/>
      <dgm:t>
        <a:bodyPr/>
        <a:lstStyle/>
        <a:p>
          <a:r>
            <a:rPr lang="pl-PL" b="1"/>
            <a:t>Dataset</a:t>
          </a:r>
          <a:endParaRPr lang="pl-PL"/>
        </a:p>
      </dgm:t>
    </dgm:pt>
    <dgm:pt modelId="{0A2C114E-78E1-2D4F-9DA4-B0A142E18FB9}" type="parTrans" cxnId="{A036F4A8-5122-B443-8F70-5D468A8E689E}">
      <dgm:prSet/>
      <dgm:spPr/>
      <dgm:t>
        <a:bodyPr/>
        <a:lstStyle/>
        <a:p>
          <a:endParaRPr lang="pl-PL"/>
        </a:p>
      </dgm:t>
    </dgm:pt>
    <dgm:pt modelId="{9889E8C6-FE08-8849-92C6-54DC095036FB}" type="sibTrans" cxnId="{A036F4A8-5122-B443-8F70-5D468A8E689E}">
      <dgm:prSet/>
      <dgm:spPr/>
      <dgm:t>
        <a:bodyPr/>
        <a:lstStyle/>
        <a:p>
          <a:endParaRPr lang="pl-PL"/>
        </a:p>
      </dgm:t>
    </dgm:pt>
    <dgm:pt modelId="{3F74CAFC-4C05-2047-BD9F-19B28FB732A0}">
      <dgm:prSet/>
      <dgm:spPr/>
      <dgm:t>
        <a:bodyPr/>
        <a:lstStyle/>
        <a:p>
          <a:r>
            <a:rPr lang="pl-PL"/>
            <a:t>737 examinations </a:t>
          </a:r>
        </a:p>
      </dgm:t>
    </dgm:pt>
    <dgm:pt modelId="{0ACD9C56-A264-5F4E-A419-DB50FF1F6383}" type="parTrans" cxnId="{02872349-5F6A-4446-8F43-E5E0D68E0306}">
      <dgm:prSet/>
      <dgm:spPr/>
      <dgm:t>
        <a:bodyPr/>
        <a:lstStyle/>
        <a:p>
          <a:endParaRPr lang="pl-PL"/>
        </a:p>
      </dgm:t>
    </dgm:pt>
    <dgm:pt modelId="{711C96A9-87FB-B94A-9483-66EC1B9A44B0}" type="sibTrans" cxnId="{02872349-5F6A-4446-8F43-E5E0D68E0306}">
      <dgm:prSet/>
      <dgm:spPr/>
      <dgm:t>
        <a:bodyPr/>
        <a:lstStyle/>
        <a:p>
          <a:endParaRPr lang="pl-PL"/>
        </a:p>
      </dgm:t>
    </dgm:pt>
    <dgm:pt modelId="{5E40774C-51D1-6149-892C-6CA4AB9DEC6B}">
      <dgm:prSet/>
      <dgm:spPr/>
      <dgm:t>
        <a:bodyPr/>
        <a:lstStyle/>
        <a:p>
          <a:r>
            <a:rPr lang="pl-PL"/>
            <a:t>6,263 images </a:t>
          </a:r>
        </a:p>
      </dgm:t>
    </dgm:pt>
    <dgm:pt modelId="{ACC06C0F-CE39-F244-B29B-10AD25BCD373}" type="parTrans" cxnId="{A37A4E0A-ADDC-3C4E-841F-2E2D4E1B813D}">
      <dgm:prSet/>
      <dgm:spPr/>
      <dgm:t>
        <a:bodyPr/>
        <a:lstStyle/>
        <a:p>
          <a:endParaRPr lang="pl-PL"/>
        </a:p>
      </dgm:t>
    </dgm:pt>
    <dgm:pt modelId="{80FF4500-A83C-3249-9114-400DE9F141A3}" type="sibTrans" cxnId="{A37A4E0A-ADDC-3C4E-841F-2E2D4E1B813D}">
      <dgm:prSet/>
      <dgm:spPr/>
      <dgm:t>
        <a:bodyPr/>
        <a:lstStyle/>
        <a:p>
          <a:endParaRPr lang="pl-PL"/>
        </a:p>
      </dgm:t>
    </dgm:pt>
    <dgm:pt modelId="{F95A6137-8F3D-4840-896C-627552DE8559}">
      <dgm:prSet/>
      <dgm:spPr/>
      <dgm:t>
        <a:bodyPr/>
        <a:lstStyle/>
        <a:p>
          <a:r>
            <a:rPr lang="pl-PL"/>
            <a:t>14,386 tags </a:t>
          </a:r>
        </a:p>
      </dgm:t>
    </dgm:pt>
    <dgm:pt modelId="{58C7270F-5A29-DA4D-8BC1-7A2625ED134F}" type="parTrans" cxnId="{C245B096-08FC-864C-AC02-404D3107CA32}">
      <dgm:prSet/>
      <dgm:spPr/>
      <dgm:t>
        <a:bodyPr/>
        <a:lstStyle/>
        <a:p>
          <a:endParaRPr lang="pl-PL"/>
        </a:p>
      </dgm:t>
    </dgm:pt>
    <dgm:pt modelId="{7CD72587-6E7B-A047-BD24-361C0FB1D2BC}" type="sibTrans" cxnId="{C245B096-08FC-864C-AC02-404D3107CA32}">
      <dgm:prSet/>
      <dgm:spPr/>
      <dgm:t>
        <a:bodyPr/>
        <a:lstStyle/>
        <a:p>
          <a:endParaRPr lang="pl-PL"/>
        </a:p>
      </dgm:t>
    </dgm:pt>
    <dgm:pt modelId="{22AF0878-4704-C44F-B73A-B46FB9C3E932}">
      <dgm:prSet/>
      <dgm:spPr/>
      <dgm:t>
        <a:bodyPr/>
        <a:lstStyle/>
        <a:p>
          <a:r>
            <a:rPr lang="pl-PL"/>
            <a:t>24,959 segmentation masks </a:t>
          </a:r>
        </a:p>
      </dgm:t>
    </dgm:pt>
    <dgm:pt modelId="{540CD2E6-69CA-0B47-A5C3-77DEBD8BFA33}" type="parTrans" cxnId="{66BA5AF9-1FAC-6143-AC7B-0ABF4A4F24A0}">
      <dgm:prSet/>
      <dgm:spPr/>
      <dgm:t>
        <a:bodyPr/>
        <a:lstStyle/>
        <a:p>
          <a:endParaRPr lang="pl-PL"/>
        </a:p>
      </dgm:t>
    </dgm:pt>
    <dgm:pt modelId="{3B00B0AD-A6D3-5840-BEC8-B1E1C01E3866}" type="sibTrans" cxnId="{66BA5AF9-1FAC-6143-AC7B-0ABF4A4F24A0}">
      <dgm:prSet/>
      <dgm:spPr/>
      <dgm:t>
        <a:bodyPr/>
        <a:lstStyle/>
        <a:p>
          <a:endParaRPr lang="pl-PL"/>
        </a:p>
      </dgm:t>
    </dgm:pt>
    <dgm:pt modelId="{C6612403-A15D-444D-85A0-2C8AB6C32398}" type="pres">
      <dgm:prSet presAssocID="{67D5E025-EFC1-D54E-9E60-0DD769D2BBD5}" presName="linear" presStyleCnt="0">
        <dgm:presLayoutVars>
          <dgm:animLvl val="lvl"/>
          <dgm:resizeHandles val="exact"/>
        </dgm:presLayoutVars>
      </dgm:prSet>
      <dgm:spPr/>
    </dgm:pt>
    <dgm:pt modelId="{CAC99981-47FC-FD40-A5C7-73D59DAE957E}" type="pres">
      <dgm:prSet presAssocID="{E56990EF-E29B-8549-B2F6-5836833D2C2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0916241-4267-2B4D-B254-CFE12595700F}" type="pres">
      <dgm:prSet presAssocID="{E56990EF-E29B-8549-B2F6-5836833D2C27}" presName="childText" presStyleLbl="revTx" presStyleIdx="0" presStyleCnt="2">
        <dgm:presLayoutVars>
          <dgm:bulletEnabled val="1"/>
        </dgm:presLayoutVars>
      </dgm:prSet>
      <dgm:spPr/>
    </dgm:pt>
    <dgm:pt modelId="{81FAC056-69B8-BB46-8D96-AD58F061DCFC}" type="pres">
      <dgm:prSet presAssocID="{55328C75-27E5-344A-93DA-87ED0E349EBC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4BE17D3-90E1-A14E-9A4C-611D68DB9C92}" type="pres">
      <dgm:prSet presAssocID="{55328C75-27E5-344A-93DA-87ED0E349EBC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48F38702-B3A8-D640-86BA-5EB8C598B834}" srcId="{E56990EF-E29B-8549-B2F6-5836833D2C27}" destId="{C6E84938-700F-0D43-A6A5-9636C89F694B}" srcOrd="0" destOrd="0" parTransId="{DA58A411-7EFC-4E46-8799-88FA91ABC7E6}" sibTransId="{75A94BA9-287C-A541-BC2A-5D0120BC09CA}"/>
    <dgm:cxn modelId="{A37A4E0A-ADDC-3C4E-841F-2E2D4E1B813D}" srcId="{55328C75-27E5-344A-93DA-87ED0E349EBC}" destId="{5E40774C-51D1-6149-892C-6CA4AB9DEC6B}" srcOrd="1" destOrd="0" parTransId="{ACC06C0F-CE39-F244-B29B-10AD25BCD373}" sibTransId="{80FF4500-A83C-3249-9114-400DE9F141A3}"/>
    <dgm:cxn modelId="{7B60CC1B-F02D-494B-9ADF-121CE36B8042}" type="presOf" srcId="{55328C75-27E5-344A-93DA-87ED0E349EBC}" destId="{81FAC056-69B8-BB46-8D96-AD58F061DCFC}" srcOrd="0" destOrd="0" presId="urn:microsoft.com/office/officeart/2005/8/layout/vList2"/>
    <dgm:cxn modelId="{411E051C-A9F6-E543-A97E-28107C7520D7}" type="presOf" srcId="{F95A6137-8F3D-4840-896C-627552DE8559}" destId="{D4BE17D3-90E1-A14E-9A4C-611D68DB9C92}" srcOrd="0" destOrd="2" presId="urn:microsoft.com/office/officeart/2005/8/layout/vList2"/>
    <dgm:cxn modelId="{A889AE2F-5527-5044-A515-07C150BFD0CA}" type="presOf" srcId="{67D5E025-EFC1-D54E-9E60-0DD769D2BBD5}" destId="{C6612403-A15D-444D-85A0-2C8AB6C32398}" srcOrd="0" destOrd="0" presId="urn:microsoft.com/office/officeart/2005/8/layout/vList2"/>
    <dgm:cxn modelId="{3243513E-1DF2-6F45-ACAB-6DBC8D731CDA}" type="presOf" srcId="{E56990EF-E29B-8549-B2F6-5836833D2C27}" destId="{CAC99981-47FC-FD40-A5C7-73D59DAE957E}" srcOrd="0" destOrd="0" presId="urn:microsoft.com/office/officeart/2005/8/layout/vList2"/>
    <dgm:cxn modelId="{02872349-5F6A-4446-8F43-E5E0D68E0306}" srcId="{55328C75-27E5-344A-93DA-87ED0E349EBC}" destId="{3F74CAFC-4C05-2047-BD9F-19B28FB732A0}" srcOrd="0" destOrd="0" parTransId="{0ACD9C56-A264-5F4E-A419-DB50FF1F6383}" sibTransId="{711C96A9-87FB-B94A-9483-66EC1B9A44B0}"/>
    <dgm:cxn modelId="{F6962D55-E9D0-884D-9BFB-5A507971B9DC}" srcId="{67D5E025-EFC1-D54E-9E60-0DD769D2BBD5}" destId="{E56990EF-E29B-8549-B2F6-5836833D2C27}" srcOrd="0" destOrd="0" parTransId="{61244729-7FF7-7048-B85A-31C9FCDE48B2}" sibTransId="{5FEC2F2F-AA4B-8247-8590-E923A069B0C4}"/>
    <dgm:cxn modelId="{1F438257-8627-1F4D-99A3-51AC825CC873}" type="presOf" srcId="{C6E84938-700F-0D43-A6A5-9636C89F694B}" destId="{A0916241-4267-2B4D-B254-CFE12595700F}" srcOrd="0" destOrd="0" presId="urn:microsoft.com/office/officeart/2005/8/layout/vList2"/>
    <dgm:cxn modelId="{C245B096-08FC-864C-AC02-404D3107CA32}" srcId="{55328C75-27E5-344A-93DA-87ED0E349EBC}" destId="{F95A6137-8F3D-4840-896C-627552DE8559}" srcOrd="2" destOrd="0" parTransId="{58C7270F-5A29-DA4D-8BC1-7A2625ED134F}" sibTransId="{7CD72587-6E7B-A047-BD24-361C0FB1D2BC}"/>
    <dgm:cxn modelId="{960D599D-801C-944A-AA65-87350CE41B31}" srcId="{E56990EF-E29B-8549-B2F6-5836833D2C27}" destId="{E084B568-5BFE-5A43-9D17-4DF356C467F5}" srcOrd="1" destOrd="0" parTransId="{AB271229-0E73-284E-AF51-F18A5D3E6B41}" sibTransId="{48B18D60-F264-3B49-9D0C-A399FA350138}"/>
    <dgm:cxn modelId="{A036F4A8-5122-B443-8F70-5D468A8E689E}" srcId="{67D5E025-EFC1-D54E-9E60-0DD769D2BBD5}" destId="{55328C75-27E5-344A-93DA-87ED0E349EBC}" srcOrd="1" destOrd="0" parTransId="{0A2C114E-78E1-2D4F-9DA4-B0A142E18FB9}" sibTransId="{9889E8C6-FE08-8849-92C6-54DC095036FB}"/>
    <dgm:cxn modelId="{D21975A9-7360-DD4B-B3CE-E6515DAFA14E}" type="presOf" srcId="{E084B568-5BFE-5A43-9D17-4DF356C467F5}" destId="{A0916241-4267-2B4D-B254-CFE12595700F}" srcOrd="0" destOrd="1" presId="urn:microsoft.com/office/officeart/2005/8/layout/vList2"/>
    <dgm:cxn modelId="{77642CC9-705A-9946-B73A-639135F8218D}" type="presOf" srcId="{22AF0878-4704-C44F-B73A-B46FB9C3E932}" destId="{D4BE17D3-90E1-A14E-9A4C-611D68DB9C92}" srcOrd="0" destOrd="3" presId="urn:microsoft.com/office/officeart/2005/8/layout/vList2"/>
    <dgm:cxn modelId="{ADDE10CD-F23B-B64C-A486-E00F4D2A821D}" type="presOf" srcId="{3F74CAFC-4C05-2047-BD9F-19B28FB732A0}" destId="{D4BE17D3-90E1-A14E-9A4C-611D68DB9C92}" srcOrd="0" destOrd="0" presId="urn:microsoft.com/office/officeart/2005/8/layout/vList2"/>
    <dgm:cxn modelId="{DCB12FDC-672B-2A46-AADB-401589CDB109}" type="presOf" srcId="{5E40774C-51D1-6149-892C-6CA4AB9DEC6B}" destId="{D4BE17D3-90E1-A14E-9A4C-611D68DB9C92}" srcOrd="0" destOrd="1" presId="urn:microsoft.com/office/officeart/2005/8/layout/vList2"/>
    <dgm:cxn modelId="{66BA5AF9-1FAC-6143-AC7B-0ABF4A4F24A0}" srcId="{55328C75-27E5-344A-93DA-87ED0E349EBC}" destId="{22AF0878-4704-C44F-B73A-B46FB9C3E932}" srcOrd="3" destOrd="0" parTransId="{540CD2E6-69CA-0B47-A5C3-77DEBD8BFA33}" sibTransId="{3B00B0AD-A6D3-5840-BEC8-B1E1C01E3866}"/>
    <dgm:cxn modelId="{19916212-7EDF-FF4E-8338-91DAED5A3EBD}" type="presParOf" srcId="{C6612403-A15D-444D-85A0-2C8AB6C32398}" destId="{CAC99981-47FC-FD40-A5C7-73D59DAE957E}" srcOrd="0" destOrd="0" presId="urn:microsoft.com/office/officeart/2005/8/layout/vList2"/>
    <dgm:cxn modelId="{A7874774-945E-9440-B9A8-A95922513A7F}" type="presParOf" srcId="{C6612403-A15D-444D-85A0-2C8AB6C32398}" destId="{A0916241-4267-2B4D-B254-CFE12595700F}" srcOrd="1" destOrd="0" presId="urn:microsoft.com/office/officeart/2005/8/layout/vList2"/>
    <dgm:cxn modelId="{15951D00-87D0-F546-BEEE-8EB025A29C3B}" type="presParOf" srcId="{C6612403-A15D-444D-85A0-2C8AB6C32398}" destId="{81FAC056-69B8-BB46-8D96-AD58F061DCFC}" srcOrd="2" destOrd="0" presId="urn:microsoft.com/office/officeart/2005/8/layout/vList2"/>
    <dgm:cxn modelId="{198B731E-7B98-9D46-97C7-599D47EA0666}" type="presParOf" srcId="{C6612403-A15D-444D-85A0-2C8AB6C32398}" destId="{D4BE17D3-90E1-A14E-9A4C-611D68DB9C9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5FAFA72-FFAB-E748-9A96-FB58E5C6CE3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l-PL"/>
        </a:p>
      </dgm:t>
    </dgm:pt>
    <dgm:pt modelId="{C002C2FF-B5D7-2D46-A187-EBC34B2D2962}">
      <dgm:prSet/>
      <dgm:spPr/>
      <dgm:t>
        <a:bodyPr/>
        <a:lstStyle/>
        <a:p>
          <a:r>
            <a:rPr lang="pl-PL" b="1" dirty="0" err="1"/>
            <a:t>Annotation</a:t>
          </a:r>
          <a:endParaRPr lang="pl-PL" dirty="0"/>
        </a:p>
      </dgm:t>
    </dgm:pt>
    <dgm:pt modelId="{D337E42A-062D-9D4A-AC70-A140EF638DE3}" type="parTrans" cxnId="{3908CDBA-4744-304E-969E-A6504BBAD6CD}">
      <dgm:prSet/>
      <dgm:spPr/>
      <dgm:t>
        <a:bodyPr/>
        <a:lstStyle/>
        <a:p>
          <a:endParaRPr lang="pl-PL"/>
        </a:p>
      </dgm:t>
    </dgm:pt>
    <dgm:pt modelId="{74745017-6195-984E-A092-228BDD95C4E9}" type="sibTrans" cxnId="{3908CDBA-4744-304E-969E-A6504BBAD6CD}">
      <dgm:prSet/>
      <dgm:spPr/>
      <dgm:t>
        <a:bodyPr/>
        <a:lstStyle/>
        <a:p>
          <a:endParaRPr lang="pl-PL"/>
        </a:p>
      </dgm:t>
    </dgm:pt>
    <dgm:pt modelId="{DF74B124-B229-5C47-830E-F60D8EAF6596}">
      <dgm:prSet/>
      <dgm:spPr/>
      <dgm:t>
        <a:bodyPr/>
        <a:lstStyle/>
        <a:p>
          <a:r>
            <a:rPr lang="pl-PL"/>
            <a:t>IFCPC-based </a:t>
          </a:r>
        </a:p>
      </dgm:t>
    </dgm:pt>
    <dgm:pt modelId="{72B25AA6-8FD1-5A45-860C-29195F4DB7BA}" type="parTrans" cxnId="{E9E0A551-475A-1D44-B6D3-649B44DB603A}">
      <dgm:prSet/>
      <dgm:spPr/>
      <dgm:t>
        <a:bodyPr/>
        <a:lstStyle/>
        <a:p>
          <a:endParaRPr lang="pl-PL"/>
        </a:p>
      </dgm:t>
    </dgm:pt>
    <dgm:pt modelId="{04CE8247-A4BE-B143-A4CF-A5086A11793C}" type="sibTrans" cxnId="{E9E0A551-475A-1D44-B6D3-649B44DB603A}">
      <dgm:prSet/>
      <dgm:spPr/>
      <dgm:t>
        <a:bodyPr/>
        <a:lstStyle/>
        <a:p>
          <a:endParaRPr lang="pl-PL"/>
        </a:p>
      </dgm:t>
    </dgm:pt>
    <dgm:pt modelId="{60FD9139-DD13-0B45-9240-32C606B2CADE}">
      <dgm:prSet/>
      <dgm:spPr/>
      <dgm:t>
        <a:bodyPr/>
        <a:lstStyle/>
        <a:p>
          <a:r>
            <a:rPr lang="pl-PL"/>
            <a:t>CVAT tool </a:t>
          </a:r>
        </a:p>
      </dgm:t>
    </dgm:pt>
    <dgm:pt modelId="{C8F6A724-FD1A-5748-872F-B44562565F1E}" type="parTrans" cxnId="{7BC9F8B8-7308-7444-8721-2A6A7C78667A}">
      <dgm:prSet/>
      <dgm:spPr/>
      <dgm:t>
        <a:bodyPr/>
        <a:lstStyle/>
        <a:p>
          <a:endParaRPr lang="pl-PL"/>
        </a:p>
      </dgm:t>
    </dgm:pt>
    <dgm:pt modelId="{AD0B192B-DA28-9E48-94B0-0329B84D0920}" type="sibTrans" cxnId="{7BC9F8B8-7308-7444-8721-2A6A7C78667A}">
      <dgm:prSet/>
      <dgm:spPr/>
      <dgm:t>
        <a:bodyPr/>
        <a:lstStyle/>
        <a:p>
          <a:endParaRPr lang="pl-PL"/>
        </a:p>
      </dgm:t>
    </dgm:pt>
    <dgm:pt modelId="{6FC3705F-B35F-3248-9DAC-DD76E0C8B599}">
      <dgm:prSet/>
      <dgm:spPr/>
      <dgm:t>
        <a:bodyPr/>
        <a:lstStyle/>
        <a:p>
          <a:r>
            <a:rPr lang="pl-PL"/>
            <a:t>Pixel-level segmentation </a:t>
          </a:r>
        </a:p>
      </dgm:t>
    </dgm:pt>
    <dgm:pt modelId="{86FBD58D-E367-0146-8315-8769C9BA98CD}" type="parTrans" cxnId="{9756472A-8BB0-3C49-95C6-631237BACA61}">
      <dgm:prSet/>
      <dgm:spPr/>
      <dgm:t>
        <a:bodyPr/>
        <a:lstStyle/>
        <a:p>
          <a:endParaRPr lang="pl-PL"/>
        </a:p>
      </dgm:t>
    </dgm:pt>
    <dgm:pt modelId="{C594FA04-703F-474E-92BD-5AFFAEC42618}" type="sibTrans" cxnId="{9756472A-8BB0-3C49-95C6-631237BACA61}">
      <dgm:prSet/>
      <dgm:spPr/>
      <dgm:t>
        <a:bodyPr/>
        <a:lstStyle/>
        <a:p>
          <a:endParaRPr lang="pl-PL"/>
        </a:p>
      </dgm:t>
    </dgm:pt>
    <dgm:pt modelId="{D2CD164C-9283-E04F-BAC3-D38F6B661EB7}">
      <dgm:prSet/>
      <dgm:spPr/>
      <dgm:t>
        <a:bodyPr/>
        <a:lstStyle/>
        <a:p>
          <a:r>
            <a:rPr lang="pl-PL" b="1"/>
            <a:t>Data integration</a:t>
          </a:r>
          <a:endParaRPr lang="pl-PL"/>
        </a:p>
      </dgm:t>
    </dgm:pt>
    <dgm:pt modelId="{E98C6374-8251-A14F-8FD3-F436C0BE0EEC}" type="parTrans" cxnId="{02686284-30EB-D743-ADC1-7A5DACBF3B11}">
      <dgm:prSet/>
      <dgm:spPr/>
      <dgm:t>
        <a:bodyPr/>
        <a:lstStyle/>
        <a:p>
          <a:endParaRPr lang="pl-PL"/>
        </a:p>
      </dgm:t>
    </dgm:pt>
    <dgm:pt modelId="{7D4352C6-DC6A-2C4E-8F5C-7E40617D7C05}" type="sibTrans" cxnId="{02686284-30EB-D743-ADC1-7A5DACBF3B11}">
      <dgm:prSet/>
      <dgm:spPr/>
      <dgm:t>
        <a:bodyPr/>
        <a:lstStyle/>
        <a:p>
          <a:endParaRPr lang="pl-PL"/>
        </a:p>
      </dgm:t>
    </dgm:pt>
    <dgm:pt modelId="{140188EC-02D6-9847-B9D0-BD350560ADA7}">
      <dgm:prSet/>
      <dgm:spPr/>
      <dgm:t>
        <a:bodyPr/>
        <a:lstStyle/>
        <a:p>
          <a:r>
            <a:rPr lang="pl-PL"/>
            <a:t>Cytology </a:t>
          </a:r>
        </a:p>
      </dgm:t>
    </dgm:pt>
    <dgm:pt modelId="{143EA0ED-8060-C746-AFB8-FAF1567B4138}" type="parTrans" cxnId="{B88DA40B-B454-BE43-8611-358C6BF748BA}">
      <dgm:prSet/>
      <dgm:spPr/>
      <dgm:t>
        <a:bodyPr/>
        <a:lstStyle/>
        <a:p>
          <a:endParaRPr lang="pl-PL"/>
        </a:p>
      </dgm:t>
    </dgm:pt>
    <dgm:pt modelId="{10AE0C2A-1585-5845-AA81-1C722E51A2D5}" type="sibTrans" cxnId="{B88DA40B-B454-BE43-8611-358C6BF748BA}">
      <dgm:prSet/>
      <dgm:spPr/>
      <dgm:t>
        <a:bodyPr/>
        <a:lstStyle/>
        <a:p>
          <a:endParaRPr lang="pl-PL"/>
        </a:p>
      </dgm:t>
    </dgm:pt>
    <dgm:pt modelId="{1A284E87-B714-3644-999E-9826EE4F3B7A}">
      <dgm:prSet/>
      <dgm:spPr/>
      <dgm:t>
        <a:bodyPr/>
        <a:lstStyle/>
        <a:p>
          <a:r>
            <a:rPr lang="pl-PL"/>
            <a:t>HPV status </a:t>
          </a:r>
        </a:p>
      </dgm:t>
    </dgm:pt>
    <dgm:pt modelId="{E49F3C7A-26E6-0542-A1DF-E72FD2EBDBC2}" type="parTrans" cxnId="{98900AC0-A129-0F41-A5F2-37154481BB12}">
      <dgm:prSet/>
      <dgm:spPr/>
      <dgm:t>
        <a:bodyPr/>
        <a:lstStyle/>
        <a:p>
          <a:endParaRPr lang="pl-PL"/>
        </a:p>
      </dgm:t>
    </dgm:pt>
    <dgm:pt modelId="{7EF65781-B2D7-8942-8D81-DBBC25A26C05}" type="sibTrans" cxnId="{98900AC0-A129-0F41-A5F2-37154481BB12}">
      <dgm:prSet/>
      <dgm:spPr/>
      <dgm:t>
        <a:bodyPr/>
        <a:lstStyle/>
        <a:p>
          <a:endParaRPr lang="pl-PL"/>
        </a:p>
      </dgm:t>
    </dgm:pt>
    <dgm:pt modelId="{B73E7487-F40D-3D46-B802-28E21A9EFC3C}">
      <dgm:prSet/>
      <dgm:spPr/>
      <dgm:t>
        <a:bodyPr/>
        <a:lstStyle/>
        <a:p>
          <a:r>
            <a:rPr lang="pl-PL"/>
            <a:t>Histopathology</a:t>
          </a:r>
        </a:p>
      </dgm:t>
    </dgm:pt>
    <dgm:pt modelId="{E05B877E-D9AB-704F-AC23-7A392CE82308}" type="parTrans" cxnId="{8D3DF535-F689-B143-B236-56EDA7E56D56}">
      <dgm:prSet/>
      <dgm:spPr/>
      <dgm:t>
        <a:bodyPr/>
        <a:lstStyle/>
        <a:p>
          <a:endParaRPr lang="pl-PL"/>
        </a:p>
      </dgm:t>
    </dgm:pt>
    <dgm:pt modelId="{C8596480-C7F4-5843-A73B-1F49EEF692EF}" type="sibTrans" cxnId="{8D3DF535-F689-B143-B236-56EDA7E56D56}">
      <dgm:prSet/>
      <dgm:spPr/>
      <dgm:t>
        <a:bodyPr/>
        <a:lstStyle/>
        <a:p>
          <a:endParaRPr lang="pl-PL"/>
        </a:p>
      </dgm:t>
    </dgm:pt>
    <dgm:pt modelId="{6A89EF1F-48E8-BB48-B95E-93E52DF6F422}" type="pres">
      <dgm:prSet presAssocID="{B5FAFA72-FFAB-E748-9A96-FB58E5C6CE3B}" presName="linear" presStyleCnt="0">
        <dgm:presLayoutVars>
          <dgm:animLvl val="lvl"/>
          <dgm:resizeHandles val="exact"/>
        </dgm:presLayoutVars>
      </dgm:prSet>
      <dgm:spPr/>
    </dgm:pt>
    <dgm:pt modelId="{49867BE2-7A41-0C4B-9E08-EB380F2940F6}" type="pres">
      <dgm:prSet presAssocID="{C002C2FF-B5D7-2D46-A187-EBC34B2D296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3332055-3903-FE48-AAA1-7176AD0C4962}" type="pres">
      <dgm:prSet presAssocID="{C002C2FF-B5D7-2D46-A187-EBC34B2D2962}" presName="childText" presStyleLbl="revTx" presStyleIdx="0" presStyleCnt="2">
        <dgm:presLayoutVars>
          <dgm:bulletEnabled val="1"/>
        </dgm:presLayoutVars>
      </dgm:prSet>
      <dgm:spPr/>
    </dgm:pt>
    <dgm:pt modelId="{3BFF1BEF-4A85-1C48-8976-C938352374D4}" type="pres">
      <dgm:prSet presAssocID="{D2CD164C-9283-E04F-BAC3-D38F6B661EB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A1D242DB-1A42-6E48-88A8-AF25163AE8E6}" type="pres">
      <dgm:prSet presAssocID="{D2CD164C-9283-E04F-BAC3-D38F6B661EB7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DED0CB00-952D-5E44-AAFD-DF7AD24A8FFD}" type="presOf" srcId="{C002C2FF-B5D7-2D46-A187-EBC34B2D2962}" destId="{49867BE2-7A41-0C4B-9E08-EB380F2940F6}" srcOrd="0" destOrd="0" presId="urn:microsoft.com/office/officeart/2005/8/layout/vList2"/>
    <dgm:cxn modelId="{69668E05-AB07-9340-ADF0-7D0AC1F034AE}" type="presOf" srcId="{6FC3705F-B35F-3248-9DAC-DD76E0C8B599}" destId="{63332055-3903-FE48-AAA1-7176AD0C4962}" srcOrd="0" destOrd="2" presId="urn:microsoft.com/office/officeart/2005/8/layout/vList2"/>
    <dgm:cxn modelId="{A3296D09-E4D0-C541-8704-A8131CBBD44D}" type="presOf" srcId="{1A284E87-B714-3644-999E-9826EE4F3B7A}" destId="{A1D242DB-1A42-6E48-88A8-AF25163AE8E6}" srcOrd="0" destOrd="1" presId="urn:microsoft.com/office/officeart/2005/8/layout/vList2"/>
    <dgm:cxn modelId="{B88DA40B-B454-BE43-8611-358C6BF748BA}" srcId="{D2CD164C-9283-E04F-BAC3-D38F6B661EB7}" destId="{140188EC-02D6-9847-B9D0-BD350560ADA7}" srcOrd="0" destOrd="0" parTransId="{143EA0ED-8060-C746-AFB8-FAF1567B4138}" sibTransId="{10AE0C2A-1585-5845-AA81-1C722E51A2D5}"/>
    <dgm:cxn modelId="{9756472A-8BB0-3C49-95C6-631237BACA61}" srcId="{C002C2FF-B5D7-2D46-A187-EBC34B2D2962}" destId="{6FC3705F-B35F-3248-9DAC-DD76E0C8B599}" srcOrd="2" destOrd="0" parTransId="{86FBD58D-E367-0146-8315-8769C9BA98CD}" sibTransId="{C594FA04-703F-474E-92BD-5AFFAEC42618}"/>
    <dgm:cxn modelId="{8D3DF535-F689-B143-B236-56EDA7E56D56}" srcId="{D2CD164C-9283-E04F-BAC3-D38F6B661EB7}" destId="{B73E7487-F40D-3D46-B802-28E21A9EFC3C}" srcOrd="2" destOrd="0" parTransId="{E05B877E-D9AB-704F-AC23-7A392CE82308}" sibTransId="{C8596480-C7F4-5843-A73B-1F49EEF692EF}"/>
    <dgm:cxn modelId="{26200B4E-8B99-7242-95FF-7665C60CA4B2}" type="presOf" srcId="{60FD9139-DD13-0B45-9240-32C606B2CADE}" destId="{63332055-3903-FE48-AAA1-7176AD0C4962}" srcOrd="0" destOrd="1" presId="urn:microsoft.com/office/officeart/2005/8/layout/vList2"/>
    <dgm:cxn modelId="{45CCC44F-10A6-074D-98AB-5FAF559C3C76}" type="presOf" srcId="{D2CD164C-9283-E04F-BAC3-D38F6B661EB7}" destId="{3BFF1BEF-4A85-1C48-8976-C938352374D4}" srcOrd="0" destOrd="0" presId="urn:microsoft.com/office/officeart/2005/8/layout/vList2"/>
    <dgm:cxn modelId="{E9E0A551-475A-1D44-B6D3-649B44DB603A}" srcId="{C002C2FF-B5D7-2D46-A187-EBC34B2D2962}" destId="{DF74B124-B229-5C47-830E-F60D8EAF6596}" srcOrd="0" destOrd="0" parTransId="{72B25AA6-8FD1-5A45-860C-29195F4DB7BA}" sibTransId="{04CE8247-A4BE-B143-A4CF-A5086A11793C}"/>
    <dgm:cxn modelId="{7F552D5E-5AA8-814D-98EC-DEBAABBA2948}" type="presOf" srcId="{B5FAFA72-FFAB-E748-9A96-FB58E5C6CE3B}" destId="{6A89EF1F-48E8-BB48-B95E-93E52DF6F422}" srcOrd="0" destOrd="0" presId="urn:microsoft.com/office/officeart/2005/8/layout/vList2"/>
    <dgm:cxn modelId="{02686284-30EB-D743-ADC1-7A5DACBF3B11}" srcId="{B5FAFA72-FFAB-E748-9A96-FB58E5C6CE3B}" destId="{D2CD164C-9283-E04F-BAC3-D38F6B661EB7}" srcOrd="1" destOrd="0" parTransId="{E98C6374-8251-A14F-8FD3-F436C0BE0EEC}" sibTransId="{7D4352C6-DC6A-2C4E-8F5C-7E40617D7C05}"/>
    <dgm:cxn modelId="{1B648386-76EA-D643-B424-E5372E46DA4F}" type="presOf" srcId="{B73E7487-F40D-3D46-B802-28E21A9EFC3C}" destId="{A1D242DB-1A42-6E48-88A8-AF25163AE8E6}" srcOrd="0" destOrd="2" presId="urn:microsoft.com/office/officeart/2005/8/layout/vList2"/>
    <dgm:cxn modelId="{BF38D798-2AA2-ED4A-ABD8-0AFFA8EE036C}" type="presOf" srcId="{DF74B124-B229-5C47-830E-F60D8EAF6596}" destId="{63332055-3903-FE48-AAA1-7176AD0C4962}" srcOrd="0" destOrd="0" presId="urn:microsoft.com/office/officeart/2005/8/layout/vList2"/>
    <dgm:cxn modelId="{02CFB7A9-67BA-5045-BA2A-0BDFB92FA243}" type="presOf" srcId="{140188EC-02D6-9847-B9D0-BD350560ADA7}" destId="{A1D242DB-1A42-6E48-88A8-AF25163AE8E6}" srcOrd="0" destOrd="0" presId="urn:microsoft.com/office/officeart/2005/8/layout/vList2"/>
    <dgm:cxn modelId="{7BC9F8B8-7308-7444-8721-2A6A7C78667A}" srcId="{C002C2FF-B5D7-2D46-A187-EBC34B2D2962}" destId="{60FD9139-DD13-0B45-9240-32C606B2CADE}" srcOrd="1" destOrd="0" parTransId="{C8F6A724-FD1A-5748-872F-B44562565F1E}" sibTransId="{AD0B192B-DA28-9E48-94B0-0329B84D0920}"/>
    <dgm:cxn modelId="{3908CDBA-4744-304E-969E-A6504BBAD6CD}" srcId="{B5FAFA72-FFAB-E748-9A96-FB58E5C6CE3B}" destId="{C002C2FF-B5D7-2D46-A187-EBC34B2D2962}" srcOrd="0" destOrd="0" parTransId="{D337E42A-062D-9D4A-AC70-A140EF638DE3}" sibTransId="{74745017-6195-984E-A092-228BDD95C4E9}"/>
    <dgm:cxn modelId="{98900AC0-A129-0F41-A5F2-37154481BB12}" srcId="{D2CD164C-9283-E04F-BAC3-D38F6B661EB7}" destId="{1A284E87-B714-3644-999E-9826EE4F3B7A}" srcOrd="1" destOrd="0" parTransId="{E49F3C7A-26E6-0542-A1DF-E72FD2EBDBC2}" sibTransId="{7EF65781-B2D7-8942-8D81-DBBC25A26C05}"/>
    <dgm:cxn modelId="{F9217EB3-44D7-BA48-8F75-186EE0959DCD}" type="presParOf" srcId="{6A89EF1F-48E8-BB48-B95E-93E52DF6F422}" destId="{49867BE2-7A41-0C4B-9E08-EB380F2940F6}" srcOrd="0" destOrd="0" presId="urn:microsoft.com/office/officeart/2005/8/layout/vList2"/>
    <dgm:cxn modelId="{28A8DA85-EC14-484C-9AD6-822A268B5DE8}" type="presParOf" srcId="{6A89EF1F-48E8-BB48-B95E-93E52DF6F422}" destId="{63332055-3903-FE48-AAA1-7176AD0C4962}" srcOrd="1" destOrd="0" presId="urn:microsoft.com/office/officeart/2005/8/layout/vList2"/>
    <dgm:cxn modelId="{5124FF50-0B7F-9F47-9653-9EEB3E144DA2}" type="presParOf" srcId="{6A89EF1F-48E8-BB48-B95E-93E52DF6F422}" destId="{3BFF1BEF-4A85-1C48-8976-C938352374D4}" srcOrd="2" destOrd="0" presId="urn:microsoft.com/office/officeart/2005/8/layout/vList2"/>
    <dgm:cxn modelId="{8BD58CB1-7D62-3741-B9A3-09E1AC438E7B}" type="presParOf" srcId="{6A89EF1F-48E8-BB48-B95E-93E52DF6F422}" destId="{A1D242DB-1A42-6E48-88A8-AF25163AE8E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97AFBD9-D454-A54C-B0AE-7EE9013C13B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l-PL"/>
        </a:p>
      </dgm:t>
    </dgm:pt>
    <dgm:pt modelId="{14D94923-ED5C-B849-B073-9375CDF5A4E0}">
      <dgm:prSet/>
      <dgm:spPr/>
      <dgm:t>
        <a:bodyPr/>
        <a:lstStyle/>
        <a:p>
          <a:r>
            <a:rPr lang="pl-PL" b="1"/>
            <a:t>Key strengths</a:t>
          </a:r>
          <a:endParaRPr lang="pl-PL"/>
        </a:p>
      </dgm:t>
    </dgm:pt>
    <dgm:pt modelId="{C6ABE2C4-420B-0842-BD7E-F530AB78278C}" type="parTrans" cxnId="{62AF5892-8908-6B4C-87FA-1386AAD47E3D}">
      <dgm:prSet/>
      <dgm:spPr/>
      <dgm:t>
        <a:bodyPr/>
        <a:lstStyle/>
        <a:p>
          <a:endParaRPr lang="pl-PL"/>
        </a:p>
      </dgm:t>
    </dgm:pt>
    <dgm:pt modelId="{F3267482-CE9A-E443-8238-11C43EB8BFFA}" type="sibTrans" cxnId="{62AF5892-8908-6B4C-87FA-1386AAD47E3D}">
      <dgm:prSet/>
      <dgm:spPr/>
      <dgm:t>
        <a:bodyPr/>
        <a:lstStyle/>
        <a:p>
          <a:endParaRPr lang="pl-PL"/>
        </a:p>
      </dgm:t>
    </dgm:pt>
    <dgm:pt modelId="{2B0DB500-7BAA-5943-9133-6AFEB162FEAD}">
      <dgm:prSet/>
      <dgm:spPr/>
      <dgm:t>
        <a:bodyPr/>
        <a:lstStyle/>
        <a:p>
          <a:r>
            <a:rPr lang="pl-PL"/>
            <a:t>Expert-annotated dataset </a:t>
          </a:r>
        </a:p>
      </dgm:t>
    </dgm:pt>
    <dgm:pt modelId="{A79355A5-250D-4646-823D-91CBBDC6F27F}" type="parTrans" cxnId="{0AA13AA3-69E0-9749-828A-D14E49352160}">
      <dgm:prSet/>
      <dgm:spPr/>
      <dgm:t>
        <a:bodyPr/>
        <a:lstStyle/>
        <a:p>
          <a:endParaRPr lang="pl-PL"/>
        </a:p>
      </dgm:t>
    </dgm:pt>
    <dgm:pt modelId="{A581E1E7-83FB-0D4F-9A22-D46F15EF668C}" type="sibTrans" cxnId="{0AA13AA3-69E0-9749-828A-D14E49352160}">
      <dgm:prSet/>
      <dgm:spPr/>
      <dgm:t>
        <a:bodyPr/>
        <a:lstStyle/>
        <a:p>
          <a:endParaRPr lang="pl-PL"/>
        </a:p>
      </dgm:t>
    </dgm:pt>
    <dgm:pt modelId="{1E76C29F-3DE3-F940-9C55-CFDBF38CA134}">
      <dgm:prSet/>
      <dgm:spPr/>
      <dgm:t>
        <a:bodyPr/>
        <a:lstStyle/>
        <a:p>
          <a:r>
            <a:rPr lang="pl-PL"/>
            <a:t>Multimodal (image + clinical + histopathology) </a:t>
          </a:r>
        </a:p>
      </dgm:t>
    </dgm:pt>
    <dgm:pt modelId="{51E2ACB5-6480-D04B-9F81-F3933C49D29B}" type="parTrans" cxnId="{12D4B3CD-DB74-B144-BC8A-D778B0782DCF}">
      <dgm:prSet/>
      <dgm:spPr/>
      <dgm:t>
        <a:bodyPr/>
        <a:lstStyle/>
        <a:p>
          <a:endParaRPr lang="pl-PL"/>
        </a:p>
      </dgm:t>
    </dgm:pt>
    <dgm:pt modelId="{63B425C6-45C6-C740-8FB8-78039BF26BAB}" type="sibTrans" cxnId="{12D4B3CD-DB74-B144-BC8A-D778B0782DCF}">
      <dgm:prSet/>
      <dgm:spPr/>
      <dgm:t>
        <a:bodyPr/>
        <a:lstStyle/>
        <a:p>
          <a:endParaRPr lang="pl-PL"/>
        </a:p>
      </dgm:t>
    </dgm:pt>
    <dgm:pt modelId="{76EF2452-A211-604A-95A3-23F2E7EE4738}">
      <dgm:prSet/>
      <dgm:spPr/>
      <dgm:t>
        <a:bodyPr/>
        <a:lstStyle/>
        <a:p>
          <a:r>
            <a:rPr lang="pl-PL"/>
            <a:t>Standardized annotation </a:t>
          </a:r>
        </a:p>
      </dgm:t>
    </dgm:pt>
    <dgm:pt modelId="{54EE4EAF-0DD2-2B46-8FA4-5A3A6FE4EBA1}" type="parTrans" cxnId="{5884F656-B6FA-BE4E-822D-23E53D3AD3E2}">
      <dgm:prSet/>
      <dgm:spPr/>
      <dgm:t>
        <a:bodyPr/>
        <a:lstStyle/>
        <a:p>
          <a:endParaRPr lang="pl-PL"/>
        </a:p>
      </dgm:t>
    </dgm:pt>
    <dgm:pt modelId="{F17F0C01-3A1F-044F-B735-B1FDB07F6D82}" type="sibTrans" cxnId="{5884F656-B6FA-BE4E-822D-23E53D3AD3E2}">
      <dgm:prSet/>
      <dgm:spPr/>
      <dgm:t>
        <a:bodyPr/>
        <a:lstStyle/>
        <a:p>
          <a:endParaRPr lang="pl-PL"/>
        </a:p>
      </dgm:t>
    </dgm:pt>
    <dgm:pt modelId="{4A51787B-6199-3345-A80E-8213C1C2D4B1}">
      <dgm:prSet/>
      <dgm:spPr/>
      <dgm:t>
        <a:bodyPr/>
        <a:lstStyle/>
        <a:p>
          <a:r>
            <a:rPr lang="pl-PL" b="1"/>
            <a:t>Impact</a:t>
          </a:r>
          <a:endParaRPr lang="pl-PL"/>
        </a:p>
      </dgm:t>
    </dgm:pt>
    <dgm:pt modelId="{3F1529ED-3D2B-0A4A-8650-0CBA5CFF0A80}" type="parTrans" cxnId="{E07CAE56-6149-4D4F-8EF3-1DB8C4A34A40}">
      <dgm:prSet/>
      <dgm:spPr/>
      <dgm:t>
        <a:bodyPr/>
        <a:lstStyle/>
        <a:p>
          <a:endParaRPr lang="pl-PL"/>
        </a:p>
      </dgm:t>
    </dgm:pt>
    <dgm:pt modelId="{58533F67-494B-2B41-A38A-D53C7EA224DB}" type="sibTrans" cxnId="{E07CAE56-6149-4D4F-8EF3-1DB8C4A34A40}">
      <dgm:prSet/>
      <dgm:spPr/>
      <dgm:t>
        <a:bodyPr/>
        <a:lstStyle/>
        <a:p>
          <a:endParaRPr lang="pl-PL"/>
        </a:p>
      </dgm:t>
    </dgm:pt>
    <dgm:pt modelId="{2B001960-1321-B640-9C84-248CD67D4115}">
      <dgm:prSet/>
      <dgm:spPr/>
      <dgm:t>
        <a:bodyPr/>
        <a:lstStyle/>
        <a:p>
          <a:r>
            <a:rPr lang="pl-PL"/>
            <a:t>Improved diagnostic consistency </a:t>
          </a:r>
        </a:p>
      </dgm:t>
    </dgm:pt>
    <dgm:pt modelId="{9D6727E7-51E8-494A-A39B-8AF757BB2020}" type="parTrans" cxnId="{66EFA4F2-79F2-C740-8705-3FEE661F1861}">
      <dgm:prSet/>
      <dgm:spPr/>
      <dgm:t>
        <a:bodyPr/>
        <a:lstStyle/>
        <a:p>
          <a:endParaRPr lang="pl-PL"/>
        </a:p>
      </dgm:t>
    </dgm:pt>
    <dgm:pt modelId="{EF59EAD3-24AE-984D-B72A-12FFD2CA62CA}" type="sibTrans" cxnId="{66EFA4F2-79F2-C740-8705-3FEE661F1861}">
      <dgm:prSet/>
      <dgm:spPr/>
      <dgm:t>
        <a:bodyPr/>
        <a:lstStyle/>
        <a:p>
          <a:endParaRPr lang="pl-PL"/>
        </a:p>
      </dgm:t>
    </dgm:pt>
    <dgm:pt modelId="{950011BC-1900-9347-B2A0-5AD1D74A0243}">
      <dgm:prSet/>
      <dgm:spPr/>
      <dgm:t>
        <a:bodyPr/>
        <a:lstStyle/>
        <a:p>
          <a:r>
            <a:rPr lang="pl-PL"/>
            <a:t>Support for less experienced clinicians </a:t>
          </a:r>
        </a:p>
      </dgm:t>
    </dgm:pt>
    <dgm:pt modelId="{8709EF97-2ECA-FB43-995E-743BCC20F19F}" type="parTrans" cxnId="{24B67333-C7B1-354C-9ACA-2465177B4FC4}">
      <dgm:prSet/>
      <dgm:spPr/>
      <dgm:t>
        <a:bodyPr/>
        <a:lstStyle/>
        <a:p>
          <a:endParaRPr lang="pl-PL"/>
        </a:p>
      </dgm:t>
    </dgm:pt>
    <dgm:pt modelId="{89F29843-8F7A-B842-AD32-D8ACC9B9DD45}" type="sibTrans" cxnId="{24B67333-C7B1-354C-9ACA-2465177B4FC4}">
      <dgm:prSet/>
      <dgm:spPr/>
      <dgm:t>
        <a:bodyPr/>
        <a:lstStyle/>
        <a:p>
          <a:endParaRPr lang="pl-PL"/>
        </a:p>
      </dgm:t>
    </dgm:pt>
    <dgm:pt modelId="{50CC8448-EA39-7147-A8E3-52093D86DDA1}">
      <dgm:prSet/>
      <dgm:spPr/>
      <dgm:t>
        <a:bodyPr/>
        <a:lstStyle/>
        <a:p>
          <a:r>
            <a:rPr lang="pl-PL"/>
            <a:t>Foundation for AI tools </a:t>
          </a:r>
        </a:p>
      </dgm:t>
    </dgm:pt>
    <dgm:pt modelId="{80B5A433-895B-E84B-BE6D-C50F83AFB5F8}" type="parTrans" cxnId="{19143BB9-A8CE-644A-9DA8-F74208AAEF31}">
      <dgm:prSet/>
      <dgm:spPr/>
      <dgm:t>
        <a:bodyPr/>
        <a:lstStyle/>
        <a:p>
          <a:endParaRPr lang="pl-PL"/>
        </a:p>
      </dgm:t>
    </dgm:pt>
    <dgm:pt modelId="{E84144C9-4D9A-7C4D-A661-E59E63A9B6C0}" type="sibTrans" cxnId="{19143BB9-A8CE-644A-9DA8-F74208AAEF31}">
      <dgm:prSet/>
      <dgm:spPr/>
      <dgm:t>
        <a:bodyPr/>
        <a:lstStyle/>
        <a:p>
          <a:endParaRPr lang="pl-PL"/>
        </a:p>
      </dgm:t>
    </dgm:pt>
    <dgm:pt modelId="{9EC48CEE-485D-E344-B047-871929ABFDF1}" type="pres">
      <dgm:prSet presAssocID="{097AFBD9-D454-A54C-B0AE-7EE9013C13BC}" presName="Name0" presStyleCnt="0">
        <dgm:presLayoutVars>
          <dgm:dir/>
          <dgm:animLvl val="lvl"/>
          <dgm:resizeHandles val="exact"/>
        </dgm:presLayoutVars>
      </dgm:prSet>
      <dgm:spPr/>
    </dgm:pt>
    <dgm:pt modelId="{00EB2DE4-ADF8-FC40-9B7E-A93F75D79F33}" type="pres">
      <dgm:prSet presAssocID="{14D94923-ED5C-B849-B073-9375CDF5A4E0}" presName="linNode" presStyleCnt="0"/>
      <dgm:spPr/>
    </dgm:pt>
    <dgm:pt modelId="{37FBDB53-04D1-CC4A-98A9-5199D2222122}" type="pres">
      <dgm:prSet presAssocID="{14D94923-ED5C-B849-B073-9375CDF5A4E0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C5DE737A-2ED3-584D-833F-A24337A6166C}" type="pres">
      <dgm:prSet presAssocID="{14D94923-ED5C-B849-B073-9375CDF5A4E0}" presName="descendantText" presStyleLbl="alignAccFollowNode1" presStyleIdx="0" presStyleCnt="2">
        <dgm:presLayoutVars>
          <dgm:bulletEnabled val="1"/>
        </dgm:presLayoutVars>
      </dgm:prSet>
      <dgm:spPr/>
    </dgm:pt>
    <dgm:pt modelId="{886B1EED-1E16-FB4C-97E5-65D1A5C67C1A}" type="pres">
      <dgm:prSet presAssocID="{F3267482-CE9A-E443-8238-11C43EB8BFFA}" presName="sp" presStyleCnt="0"/>
      <dgm:spPr/>
    </dgm:pt>
    <dgm:pt modelId="{CCD43F0B-906A-924D-9713-380958E8F72F}" type="pres">
      <dgm:prSet presAssocID="{4A51787B-6199-3345-A80E-8213C1C2D4B1}" presName="linNode" presStyleCnt="0"/>
      <dgm:spPr/>
    </dgm:pt>
    <dgm:pt modelId="{80804F6B-24BF-5644-BBCA-B97A8B68515B}" type="pres">
      <dgm:prSet presAssocID="{4A51787B-6199-3345-A80E-8213C1C2D4B1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3E9EC549-76B3-7B48-8D3A-B34DF2134791}" type="pres">
      <dgm:prSet presAssocID="{4A51787B-6199-3345-A80E-8213C1C2D4B1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32F73A21-AF1C-6F4F-BF6A-FD922B041A39}" type="presOf" srcId="{2B001960-1321-B640-9C84-248CD67D4115}" destId="{3E9EC549-76B3-7B48-8D3A-B34DF2134791}" srcOrd="0" destOrd="0" presId="urn:microsoft.com/office/officeart/2005/8/layout/vList5"/>
    <dgm:cxn modelId="{2CC77128-4C75-8743-AA1C-A5F9116ACE74}" type="presOf" srcId="{50CC8448-EA39-7147-A8E3-52093D86DDA1}" destId="{3E9EC549-76B3-7B48-8D3A-B34DF2134791}" srcOrd="0" destOrd="2" presId="urn:microsoft.com/office/officeart/2005/8/layout/vList5"/>
    <dgm:cxn modelId="{24B67333-C7B1-354C-9ACA-2465177B4FC4}" srcId="{4A51787B-6199-3345-A80E-8213C1C2D4B1}" destId="{950011BC-1900-9347-B2A0-5AD1D74A0243}" srcOrd="1" destOrd="0" parTransId="{8709EF97-2ECA-FB43-995E-743BCC20F19F}" sibTransId="{89F29843-8F7A-B842-AD32-D8ACC9B9DD45}"/>
    <dgm:cxn modelId="{E0929C3F-0387-534A-A8E7-676BFB014E6B}" type="presOf" srcId="{2B0DB500-7BAA-5943-9133-6AFEB162FEAD}" destId="{C5DE737A-2ED3-584D-833F-A24337A6166C}" srcOrd="0" destOrd="0" presId="urn:microsoft.com/office/officeart/2005/8/layout/vList5"/>
    <dgm:cxn modelId="{E07CAE56-6149-4D4F-8EF3-1DB8C4A34A40}" srcId="{097AFBD9-D454-A54C-B0AE-7EE9013C13BC}" destId="{4A51787B-6199-3345-A80E-8213C1C2D4B1}" srcOrd="1" destOrd="0" parTransId="{3F1529ED-3D2B-0A4A-8650-0CBA5CFF0A80}" sibTransId="{58533F67-494B-2B41-A38A-D53C7EA224DB}"/>
    <dgm:cxn modelId="{5884F656-B6FA-BE4E-822D-23E53D3AD3E2}" srcId="{14D94923-ED5C-B849-B073-9375CDF5A4E0}" destId="{76EF2452-A211-604A-95A3-23F2E7EE4738}" srcOrd="2" destOrd="0" parTransId="{54EE4EAF-0DD2-2B46-8FA4-5A3A6FE4EBA1}" sibTransId="{F17F0C01-3A1F-044F-B735-B1FDB07F6D82}"/>
    <dgm:cxn modelId="{C8680357-5200-E349-9DC0-A540B1580885}" type="presOf" srcId="{4A51787B-6199-3345-A80E-8213C1C2D4B1}" destId="{80804F6B-24BF-5644-BBCA-B97A8B68515B}" srcOrd="0" destOrd="0" presId="urn:microsoft.com/office/officeart/2005/8/layout/vList5"/>
    <dgm:cxn modelId="{F9A0C388-50FF-7E4C-A48D-A03531DB5865}" type="presOf" srcId="{14D94923-ED5C-B849-B073-9375CDF5A4E0}" destId="{37FBDB53-04D1-CC4A-98A9-5199D2222122}" srcOrd="0" destOrd="0" presId="urn:microsoft.com/office/officeart/2005/8/layout/vList5"/>
    <dgm:cxn modelId="{62AF5892-8908-6B4C-87FA-1386AAD47E3D}" srcId="{097AFBD9-D454-A54C-B0AE-7EE9013C13BC}" destId="{14D94923-ED5C-B849-B073-9375CDF5A4E0}" srcOrd="0" destOrd="0" parTransId="{C6ABE2C4-420B-0842-BD7E-F530AB78278C}" sibTransId="{F3267482-CE9A-E443-8238-11C43EB8BFFA}"/>
    <dgm:cxn modelId="{EA2E1095-86F3-5440-AD30-654A9E5BAEB6}" type="presOf" srcId="{76EF2452-A211-604A-95A3-23F2E7EE4738}" destId="{C5DE737A-2ED3-584D-833F-A24337A6166C}" srcOrd="0" destOrd="2" presId="urn:microsoft.com/office/officeart/2005/8/layout/vList5"/>
    <dgm:cxn modelId="{8A5302A3-63E0-8A4F-B792-78B5C3DADC07}" type="presOf" srcId="{097AFBD9-D454-A54C-B0AE-7EE9013C13BC}" destId="{9EC48CEE-485D-E344-B047-871929ABFDF1}" srcOrd="0" destOrd="0" presId="urn:microsoft.com/office/officeart/2005/8/layout/vList5"/>
    <dgm:cxn modelId="{0AA13AA3-69E0-9749-828A-D14E49352160}" srcId="{14D94923-ED5C-B849-B073-9375CDF5A4E0}" destId="{2B0DB500-7BAA-5943-9133-6AFEB162FEAD}" srcOrd="0" destOrd="0" parTransId="{A79355A5-250D-4646-823D-91CBBDC6F27F}" sibTransId="{A581E1E7-83FB-0D4F-9A22-D46F15EF668C}"/>
    <dgm:cxn modelId="{13FE9AA9-5BD9-9446-A0A8-17753C023DE5}" type="presOf" srcId="{950011BC-1900-9347-B2A0-5AD1D74A0243}" destId="{3E9EC549-76B3-7B48-8D3A-B34DF2134791}" srcOrd="0" destOrd="1" presId="urn:microsoft.com/office/officeart/2005/8/layout/vList5"/>
    <dgm:cxn modelId="{19143BB9-A8CE-644A-9DA8-F74208AAEF31}" srcId="{4A51787B-6199-3345-A80E-8213C1C2D4B1}" destId="{50CC8448-EA39-7147-A8E3-52093D86DDA1}" srcOrd="2" destOrd="0" parTransId="{80B5A433-895B-E84B-BE6D-C50F83AFB5F8}" sibTransId="{E84144C9-4D9A-7C4D-A661-E59E63A9B6C0}"/>
    <dgm:cxn modelId="{D671B6C5-8C87-5F46-928F-2AB08B34F84C}" type="presOf" srcId="{1E76C29F-3DE3-F940-9C55-CFDBF38CA134}" destId="{C5DE737A-2ED3-584D-833F-A24337A6166C}" srcOrd="0" destOrd="1" presId="urn:microsoft.com/office/officeart/2005/8/layout/vList5"/>
    <dgm:cxn modelId="{12D4B3CD-DB74-B144-BC8A-D778B0782DCF}" srcId="{14D94923-ED5C-B849-B073-9375CDF5A4E0}" destId="{1E76C29F-3DE3-F940-9C55-CFDBF38CA134}" srcOrd="1" destOrd="0" parTransId="{51E2ACB5-6480-D04B-9F81-F3933C49D29B}" sibTransId="{63B425C6-45C6-C740-8FB8-78039BF26BAB}"/>
    <dgm:cxn modelId="{66EFA4F2-79F2-C740-8705-3FEE661F1861}" srcId="{4A51787B-6199-3345-A80E-8213C1C2D4B1}" destId="{2B001960-1321-B640-9C84-248CD67D4115}" srcOrd="0" destOrd="0" parTransId="{9D6727E7-51E8-494A-A39B-8AF757BB2020}" sibTransId="{EF59EAD3-24AE-984D-B72A-12FFD2CA62CA}"/>
    <dgm:cxn modelId="{E89FEFC8-69C9-2B49-B963-8E65213D7651}" type="presParOf" srcId="{9EC48CEE-485D-E344-B047-871929ABFDF1}" destId="{00EB2DE4-ADF8-FC40-9B7E-A93F75D79F33}" srcOrd="0" destOrd="0" presId="urn:microsoft.com/office/officeart/2005/8/layout/vList5"/>
    <dgm:cxn modelId="{5629792B-96E9-7E47-8B24-47E70DF024CD}" type="presParOf" srcId="{00EB2DE4-ADF8-FC40-9B7E-A93F75D79F33}" destId="{37FBDB53-04D1-CC4A-98A9-5199D2222122}" srcOrd="0" destOrd="0" presId="urn:microsoft.com/office/officeart/2005/8/layout/vList5"/>
    <dgm:cxn modelId="{A00B1D25-6AE1-6448-BFFA-7A63D38EB4EF}" type="presParOf" srcId="{00EB2DE4-ADF8-FC40-9B7E-A93F75D79F33}" destId="{C5DE737A-2ED3-584D-833F-A24337A6166C}" srcOrd="1" destOrd="0" presId="urn:microsoft.com/office/officeart/2005/8/layout/vList5"/>
    <dgm:cxn modelId="{DFEC2FEF-BCE5-5747-A269-B33E4F9B7AD7}" type="presParOf" srcId="{9EC48CEE-485D-E344-B047-871929ABFDF1}" destId="{886B1EED-1E16-FB4C-97E5-65D1A5C67C1A}" srcOrd="1" destOrd="0" presId="urn:microsoft.com/office/officeart/2005/8/layout/vList5"/>
    <dgm:cxn modelId="{995A42BD-AA84-B94A-8D4D-38EDFC8DDDB6}" type="presParOf" srcId="{9EC48CEE-485D-E344-B047-871929ABFDF1}" destId="{CCD43F0B-906A-924D-9713-380958E8F72F}" srcOrd="2" destOrd="0" presId="urn:microsoft.com/office/officeart/2005/8/layout/vList5"/>
    <dgm:cxn modelId="{61692B88-9ECE-C245-BCCD-098B00DBC3C1}" type="presParOf" srcId="{CCD43F0B-906A-924D-9713-380958E8F72F}" destId="{80804F6B-24BF-5644-BBCA-B97A8B68515B}" srcOrd="0" destOrd="0" presId="urn:microsoft.com/office/officeart/2005/8/layout/vList5"/>
    <dgm:cxn modelId="{E0821BF4-6201-5F44-80F9-622DA64E1C86}" type="presParOf" srcId="{CCD43F0B-906A-924D-9713-380958E8F72F}" destId="{3E9EC549-76B3-7B48-8D3A-B34DF213479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0420A35-BD3A-414B-B538-A6E829E52A6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l-PL"/>
        </a:p>
      </dgm:t>
    </dgm:pt>
    <dgm:pt modelId="{DDA91B04-6191-2944-A97F-29597D15038A}">
      <dgm:prSet/>
      <dgm:spPr/>
      <dgm:t>
        <a:bodyPr/>
        <a:lstStyle/>
        <a:p>
          <a:r>
            <a:rPr lang="pl-PL" b="1"/>
            <a:t>Future</a:t>
          </a:r>
          <a:endParaRPr lang="pl-PL"/>
        </a:p>
      </dgm:t>
    </dgm:pt>
    <dgm:pt modelId="{2739B87D-F888-994A-9C12-A00751B447CB}" type="parTrans" cxnId="{19E2FC11-19F8-044E-98FB-02B273ED5C9D}">
      <dgm:prSet/>
      <dgm:spPr/>
      <dgm:t>
        <a:bodyPr/>
        <a:lstStyle/>
        <a:p>
          <a:endParaRPr lang="pl-PL"/>
        </a:p>
      </dgm:t>
    </dgm:pt>
    <dgm:pt modelId="{18BFD817-6215-7842-A296-36142C466257}" type="sibTrans" cxnId="{19E2FC11-19F8-044E-98FB-02B273ED5C9D}">
      <dgm:prSet/>
      <dgm:spPr/>
      <dgm:t>
        <a:bodyPr/>
        <a:lstStyle/>
        <a:p>
          <a:endParaRPr lang="pl-PL"/>
        </a:p>
      </dgm:t>
    </dgm:pt>
    <dgm:pt modelId="{7E6EB3B7-ED29-FD49-95C5-8C869B7364F0}">
      <dgm:prSet/>
      <dgm:spPr/>
      <dgm:t>
        <a:bodyPr/>
        <a:lstStyle/>
        <a:p>
          <a:r>
            <a:rPr lang="pl-PL" dirty="0" err="1"/>
            <a:t>Deep</a:t>
          </a:r>
          <a:r>
            <a:rPr lang="pl-PL" dirty="0"/>
            <a:t> learning model </a:t>
          </a:r>
          <a:r>
            <a:rPr lang="pl-PL" dirty="0" err="1"/>
            <a:t>training</a:t>
          </a:r>
          <a:r>
            <a:rPr lang="pl-PL" dirty="0"/>
            <a:t> </a:t>
          </a:r>
        </a:p>
      </dgm:t>
    </dgm:pt>
    <dgm:pt modelId="{64BCAA39-205A-0746-A2D7-FC07ECEF46EA}" type="parTrans" cxnId="{E6A97614-0998-7342-A5F2-1E9BE34840CD}">
      <dgm:prSet/>
      <dgm:spPr/>
      <dgm:t>
        <a:bodyPr/>
        <a:lstStyle/>
        <a:p>
          <a:endParaRPr lang="pl-PL"/>
        </a:p>
      </dgm:t>
    </dgm:pt>
    <dgm:pt modelId="{24E03755-B1EC-344D-8D27-B368E2DA4672}" type="sibTrans" cxnId="{E6A97614-0998-7342-A5F2-1E9BE34840CD}">
      <dgm:prSet/>
      <dgm:spPr/>
      <dgm:t>
        <a:bodyPr/>
        <a:lstStyle/>
        <a:p>
          <a:endParaRPr lang="pl-PL"/>
        </a:p>
      </dgm:t>
    </dgm:pt>
    <dgm:pt modelId="{FF8D1DC4-6DA2-EA44-8683-186E9478DED4}">
      <dgm:prSet/>
      <dgm:spPr/>
      <dgm:t>
        <a:bodyPr/>
        <a:lstStyle/>
        <a:p>
          <a:r>
            <a:rPr lang="pl-PL"/>
            <a:t>Clinical integration </a:t>
          </a:r>
        </a:p>
      </dgm:t>
    </dgm:pt>
    <dgm:pt modelId="{22A79C5F-6C4B-034B-A3D3-8DBD5CAFF7BD}" type="parTrans" cxnId="{C7F8E670-5239-524A-9156-65DF7C05BB85}">
      <dgm:prSet/>
      <dgm:spPr/>
      <dgm:t>
        <a:bodyPr/>
        <a:lstStyle/>
        <a:p>
          <a:endParaRPr lang="pl-PL"/>
        </a:p>
      </dgm:t>
    </dgm:pt>
    <dgm:pt modelId="{25897077-1D31-874C-ACCB-E6A363E69BB1}" type="sibTrans" cxnId="{C7F8E670-5239-524A-9156-65DF7C05BB85}">
      <dgm:prSet/>
      <dgm:spPr/>
      <dgm:t>
        <a:bodyPr/>
        <a:lstStyle/>
        <a:p>
          <a:endParaRPr lang="pl-PL"/>
        </a:p>
      </dgm:t>
    </dgm:pt>
    <dgm:pt modelId="{9D954911-EC8C-C946-AF2B-AFF03C7B3E5F}">
      <dgm:prSet/>
      <dgm:spPr/>
      <dgm:t>
        <a:bodyPr/>
        <a:lstStyle/>
        <a:p>
          <a:r>
            <a:rPr lang="pl-PL"/>
            <a:t>Earlier detection → reduced mortality</a:t>
          </a:r>
        </a:p>
      </dgm:t>
    </dgm:pt>
    <dgm:pt modelId="{DDEE05B6-1B3B-0249-9556-5672B5EC927F}" type="parTrans" cxnId="{DE0970B1-0A47-A74F-A775-46DF0004E9C9}">
      <dgm:prSet/>
      <dgm:spPr/>
      <dgm:t>
        <a:bodyPr/>
        <a:lstStyle/>
        <a:p>
          <a:endParaRPr lang="pl-PL"/>
        </a:p>
      </dgm:t>
    </dgm:pt>
    <dgm:pt modelId="{988AD308-17D2-7F4E-9ED9-0406E343AC59}" type="sibTrans" cxnId="{DE0970B1-0A47-A74F-A775-46DF0004E9C9}">
      <dgm:prSet/>
      <dgm:spPr/>
      <dgm:t>
        <a:bodyPr/>
        <a:lstStyle/>
        <a:p>
          <a:endParaRPr lang="pl-PL"/>
        </a:p>
      </dgm:t>
    </dgm:pt>
    <dgm:pt modelId="{C045EDE2-D194-2941-B0CA-12E82FAFE610}" type="pres">
      <dgm:prSet presAssocID="{A0420A35-BD3A-414B-B538-A6E829E52A6A}" presName="CompostProcess" presStyleCnt="0">
        <dgm:presLayoutVars>
          <dgm:dir/>
          <dgm:resizeHandles val="exact"/>
        </dgm:presLayoutVars>
      </dgm:prSet>
      <dgm:spPr/>
    </dgm:pt>
    <dgm:pt modelId="{06DB2AE6-E1AE-8B44-936F-9FEEBEF4FB68}" type="pres">
      <dgm:prSet presAssocID="{A0420A35-BD3A-414B-B538-A6E829E52A6A}" presName="arrow" presStyleLbl="bgShp" presStyleIdx="0" presStyleCnt="1"/>
      <dgm:spPr/>
    </dgm:pt>
    <dgm:pt modelId="{5D2137BB-E8D3-E54F-8D6F-C15FA94A66A4}" type="pres">
      <dgm:prSet presAssocID="{A0420A35-BD3A-414B-B538-A6E829E52A6A}" presName="linearProcess" presStyleCnt="0"/>
      <dgm:spPr/>
    </dgm:pt>
    <dgm:pt modelId="{DFBB017B-DF79-BC48-A97F-6D952A8B560F}" type="pres">
      <dgm:prSet presAssocID="{DDA91B04-6191-2944-A97F-29597D15038A}" presName="textNode" presStyleLbl="node1" presStyleIdx="0" presStyleCnt="4">
        <dgm:presLayoutVars>
          <dgm:bulletEnabled val="1"/>
        </dgm:presLayoutVars>
      </dgm:prSet>
      <dgm:spPr/>
    </dgm:pt>
    <dgm:pt modelId="{3E6BE064-BC3F-2547-944E-7072999F6AAF}" type="pres">
      <dgm:prSet presAssocID="{18BFD817-6215-7842-A296-36142C466257}" presName="sibTrans" presStyleCnt="0"/>
      <dgm:spPr/>
    </dgm:pt>
    <dgm:pt modelId="{14E8EF4D-9F28-594D-9B4D-60772B3F01A9}" type="pres">
      <dgm:prSet presAssocID="{7E6EB3B7-ED29-FD49-95C5-8C869B7364F0}" presName="textNode" presStyleLbl="node1" presStyleIdx="1" presStyleCnt="4">
        <dgm:presLayoutVars>
          <dgm:bulletEnabled val="1"/>
        </dgm:presLayoutVars>
      </dgm:prSet>
      <dgm:spPr/>
    </dgm:pt>
    <dgm:pt modelId="{12C04E09-6BF9-344C-A6B9-C288DA704F9C}" type="pres">
      <dgm:prSet presAssocID="{24E03755-B1EC-344D-8D27-B368E2DA4672}" presName="sibTrans" presStyleCnt="0"/>
      <dgm:spPr/>
    </dgm:pt>
    <dgm:pt modelId="{6B292FE4-80EE-0342-866B-206535D2AA53}" type="pres">
      <dgm:prSet presAssocID="{FF8D1DC4-6DA2-EA44-8683-186E9478DED4}" presName="textNode" presStyleLbl="node1" presStyleIdx="2" presStyleCnt="4">
        <dgm:presLayoutVars>
          <dgm:bulletEnabled val="1"/>
        </dgm:presLayoutVars>
      </dgm:prSet>
      <dgm:spPr/>
    </dgm:pt>
    <dgm:pt modelId="{E71A365D-E899-AC43-92E1-4151D454F7A6}" type="pres">
      <dgm:prSet presAssocID="{25897077-1D31-874C-ACCB-E6A363E69BB1}" presName="sibTrans" presStyleCnt="0"/>
      <dgm:spPr/>
    </dgm:pt>
    <dgm:pt modelId="{3C9889BD-7646-0048-BF5C-E0FA4E4A5A4B}" type="pres">
      <dgm:prSet presAssocID="{9D954911-EC8C-C946-AF2B-AFF03C7B3E5F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19E2FC11-19F8-044E-98FB-02B273ED5C9D}" srcId="{A0420A35-BD3A-414B-B538-A6E829E52A6A}" destId="{DDA91B04-6191-2944-A97F-29597D15038A}" srcOrd="0" destOrd="0" parTransId="{2739B87D-F888-994A-9C12-A00751B447CB}" sibTransId="{18BFD817-6215-7842-A296-36142C466257}"/>
    <dgm:cxn modelId="{E6A97614-0998-7342-A5F2-1E9BE34840CD}" srcId="{A0420A35-BD3A-414B-B538-A6E829E52A6A}" destId="{7E6EB3B7-ED29-FD49-95C5-8C869B7364F0}" srcOrd="1" destOrd="0" parTransId="{64BCAA39-205A-0746-A2D7-FC07ECEF46EA}" sibTransId="{24E03755-B1EC-344D-8D27-B368E2DA4672}"/>
    <dgm:cxn modelId="{E801951D-E080-2B4A-AEE8-9BA6BC19D74E}" type="presOf" srcId="{DDA91B04-6191-2944-A97F-29597D15038A}" destId="{DFBB017B-DF79-BC48-A97F-6D952A8B560F}" srcOrd="0" destOrd="0" presId="urn:microsoft.com/office/officeart/2005/8/layout/hProcess9"/>
    <dgm:cxn modelId="{0ACA112A-4FC3-5A41-BE83-5F39D409DFE6}" type="presOf" srcId="{9D954911-EC8C-C946-AF2B-AFF03C7B3E5F}" destId="{3C9889BD-7646-0048-BF5C-E0FA4E4A5A4B}" srcOrd="0" destOrd="0" presId="urn:microsoft.com/office/officeart/2005/8/layout/hProcess9"/>
    <dgm:cxn modelId="{C7F8E670-5239-524A-9156-65DF7C05BB85}" srcId="{A0420A35-BD3A-414B-B538-A6E829E52A6A}" destId="{FF8D1DC4-6DA2-EA44-8683-186E9478DED4}" srcOrd="2" destOrd="0" parTransId="{22A79C5F-6C4B-034B-A3D3-8DBD5CAFF7BD}" sibTransId="{25897077-1D31-874C-ACCB-E6A363E69BB1}"/>
    <dgm:cxn modelId="{5387AD93-D987-474B-A43A-A543F4210219}" type="presOf" srcId="{7E6EB3B7-ED29-FD49-95C5-8C869B7364F0}" destId="{14E8EF4D-9F28-594D-9B4D-60772B3F01A9}" srcOrd="0" destOrd="0" presId="urn:microsoft.com/office/officeart/2005/8/layout/hProcess9"/>
    <dgm:cxn modelId="{C3F36997-B772-004A-A76A-B9779397A8CC}" type="presOf" srcId="{FF8D1DC4-6DA2-EA44-8683-186E9478DED4}" destId="{6B292FE4-80EE-0342-866B-206535D2AA53}" srcOrd="0" destOrd="0" presId="urn:microsoft.com/office/officeart/2005/8/layout/hProcess9"/>
    <dgm:cxn modelId="{DE0970B1-0A47-A74F-A775-46DF0004E9C9}" srcId="{A0420A35-BD3A-414B-B538-A6E829E52A6A}" destId="{9D954911-EC8C-C946-AF2B-AFF03C7B3E5F}" srcOrd="3" destOrd="0" parTransId="{DDEE05B6-1B3B-0249-9556-5672B5EC927F}" sibTransId="{988AD308-17D2-7F4E-9ED9-0406E343AC59}"/>
    <dgm:cxn modelId="{E1611EBF-91D8-0441-B872-91FD70D7FCF8}" type="presOf" srcId="{A0420A35-BD3A-414B-B538-A6E829E52A6A}" destId="{C045EDE2-D194-2941-B0CA-12E82FAFE610}" srcOrd="0" destOrd="0" presId="urn:microsoft.com/office/officeart/2005/8/layout/hProcess9"/>
    <dgm:cxn modelId="{A8C1FEA8-C753-2640-BF54-E13087E6FBF9}" type="presParOf" srcId="{C045EDE2-D194-2941-B0CA-12E82FAFE610}" destId="{06DB2AE6-E1AE-8B44-936F-9FEEBEF4FB68}" srcOrd="0" destOrd="0" presId="urn:microsoft.com/office/officeart/2005/8/layout/hProcess9"/>
    <dgm:cxn modelId="{500E9F0C-A8E2-FE48-B57C-3828F02CC300}" type="presParOf" srcId="{C045EDE2-D194-2941-B0CA-12E82FAFE610}" destId="{5D2137BB-E8D3-E54F-8D6F-C15FA94A66A4}" srcOrd="1" destOrd="0" presId="urn:microsoft.com/office/officeart/2005/8/layout/hProcess9"/>
    <dgm:cxn modelId="{F764AD57-42C5-8C4F-B1A8-6166330FB261}" type="presParOf" srcId="{5D2137BB-E8D3-E54F-8D6F-C15FA94A66A4}" destId="{DFBB017B-DF79-BC48-A97F-6D952A8B560F}" srcOrd="0" destOrd="0" presId="urn:microsoft.com/office/officeart/2005/8/layout/hProcess9"/>
    <dgm:cxn modelId="{DAE68EFE-30B6-F04F-B258-FD5DB1E8FCF9}" type="presParOf" srcId="{5D2137BB-E8D3-E54F-8D6F-C15FA94A66A4}" destId="{3E6BE064-BC3F-2547-944E-7072999F6AAF}" srcOrd="1" destOrd="0" presId="urn:microsoft.com/office/officeart/2005/8/layout/hProcess9"/>
    <dgm:cxn modelId="{347B71AC-485E-7E41-8893-7BE44786C2BD}" type="presParOf" srcId="{5D2137BB-E8D3-E54F-8D6F-C15FA94A66A4}" destId="{14E8EF4D-9F28-594D-9B4D-60772B3F01A9}" srcOrd="2" destOrd="0" presId="urn:microsoft.com/office/officeart/2005/8/layout/hProcess9"/>
    <dgm:cxn modelId="{1AE7E755-D85C-F449-A142-85D7FECD7819}" type="presParOf" srcId="{5D2137BB-E8D3-E54F-8D6F-C15FA94A66A4}" destId="{12C04E09-6BF9-344C-A6B9-C288DA704F9C}" srcOrd="3" destOrd="0" presId="urn:microsoft.com/office/officeart/2005/8/layout/hProcess9"/>
    <dgm:cxn modelId="{F44E3A4D-22F0-0C48-9B72-E6EE35414326}" type="presParOf" srcId="{5D2137BB-E8D3-E54F-8D6F-C15FA94A66A4}" destId="{6B292FE4-80EE-0342-866B-206535D2AA53}" srcOrd="4" destOrd="0" presId="urn:microsoft.com/office/officeart/2005/8/layout/hProcess9"/>
    <dgm:cxn modelId="{C6FFE045-4D74-F547-A4A4-7F9F05FA6E1C}" type="presParOf" srcId="{5D2137BB-E8D3-E54F-8D6F-C15FA94A66A4}" destId="{E71A365D-E899-AC43-92E1-4151D454F7A6}" srcOrd="5" destOrd="0" presId="urn:microsoft.com/office/officeart/2005/8/layout/hProcess9"/>
    <dgm:cxn modelId="{15E13AB3-E990-D64C-8D9E-60B558CAF835}" type="presParOf" srcId="{5D2137BB-E8D3-E54F-8D6F-C15FA94A66A4}" destId="{3C9889BD-7646-0048-BF5C-E0FA4E4A5A4B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339082-34BC-4B45-8DBA-9016BE5B8494}">
      <dsp:nvSpPr>
        <dsp:cNvPr id="0" name=""/>
        <dsp:cNvSpPr/>
      </dsp:nvSpPr>
      <dsp:spPr>
        <a:xfrm>
          <a:off x="51" y="46561"/>
          <a:ext cx="4913783" cy="835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900" b="1" kern="1200" dirty="0" err="1"/>
            <a:t>Cervical</a:t>
          </a:r>
          <a:r>
            <a:rPr lang="pl-PL" sz="2900" b="1" kern="1200" dirty="0"/>
            <a:t> </a:t>
          </a:r>
          <a:r>
            <a:rPr lang="pl-PL" sz="2900" b="1" kern="1200" dirty="0" err="1"/>
            <a:t>cancer</a:t>
          </a:r>
          <a:r>
            <a:rPr lang="pl-PL" sz="2900" b="1" kern="1200" dirty="0"/>
            <a:t> challenge</a:t>
          </a:r>
          <a:endParaRPr lang="pl-PL" sz="2900" kern="1200" dirty="0"/>
        </a:p>
      </dsp:txBody>
      <dsp:txXfrm>
        <a:off x="51" y="46561"/>
        <a:ext cx="4913783" cy="835200"/>
      </dsp:txXfrm>
    </dsp:sp>
    <dsp:sp modelId="{F6335A9B-884A-B74B-A57D-0BE9EA8AB057}">
      <dsp:nvSpPr>
        <dsp:cNvPr id="0" name=""/>
        <dsp:cNvSpPr/>
      </dsp:nvSpPr>
      <dsp:spPr>
        <a:xfrm>
          <a:off x="51" y="881761"/>
          <a:ext cx="4913783" cy="342301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900" kern="1200"/>
            <a:t>650,000 new cases/year globally 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900" kern="1200"/>
            <a:t>350,000 deaths/year 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900" kern="1200"/>
            <a:t>Poland: high mortality (five-year survival rate of 55.1%), low screening uptake </a:t>
          </a:r>
        </a:p>
      </dsp:txBody>
      <dsp:txXfrm>
        <a:off x="51" y="881761"/>
        <a:ext cx="4913783" cy="3423015"/>
      </dsp:txXfrm>
    </dsp:sp>
    <dsp:sp modelId="{3F3025F4-AEF9-3648-A346-A90D6968BACE}">
      <dsp:nvSpPr>
        <dsp:cNvPr id="0" name=""/>
        <dsp:cNvSpPr/>
      </dsp:nvSpPr>
      <dsp:spPr>
        <a:xfrm>
          <a:off x="5601764" y="46561"/>
          <a:ext cx="4913783" cy="835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900" b="1" kern="1200"/>
            <a:t>Limitations of colposcopy</a:t>
          </a:r>
          <a:endParaRPr lang="pl-PL" sz="2900" kern="1200"/>
        </a:p>
      </dsp:txBody>
      <dsp:txXfrm>
        <a:off x="5601764" y="46561"/>
        <a:ext cx="4913783" cy="835200"/>
      </dsp:txXfrm>
    </dsp:sp>
    <dsp:sp modelId="{594A0C4E-C024-F04C-9C76-2E7A34BB667D}">
      <dsp:nvSpPr>
        <dsp:cNvPr id="0" name=""/>
        <dsp:cNvSpPr/>
      </dsp:nvSpPr>
      <dsp:spPr>
        <a:xfrm>
          <a:off x="5601764" y="881761"/>
          <a:ext cx="4913783" cy="342301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900" kern="1200"/>
            <a:t>Operator-dependent 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900" kern="1200"/>
            <a:t>Interobserver variability 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900" kern="1200"/>
            <a:t>Sensitivity ~68% for HSIL 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900" kern="1200"/>
            <a:t>Risk of missed high-grade lesions </a:t>
          </a:r>
        </a:p>
      </dsp:txBody>
      <dsp:txXfrm>
        <a:off x="5601764" y="881761"/>
        <a:ext cx="4913783" cy="34230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613737-5FC4-964D-B18E-0CC0A3DEDAAE}">
      <dsp:nvSpPr>
        <dsp:cNvPr id="0" name=""/>
        <dsp:cNvSpPr/>
      </dsp:nvSpPr>
      <dsp:spPr>
        <a:xfrm>
          <a:off x="5257800" y="1981382"/>
          <a:ext cx="4117941" cy="476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228"/>
              </a:lnTo>
              <a:lnTo>
                <a:pt x="4117941" y="238228"/>
              </a:lnTo>
              <a:lnTo>
                <a:pt x="4117941" y="47645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75D810-96D0-5F40-A944-41C3AB677E40}">
      <dsp:nvSpPr>
        <dsp:cNvPr id="0" name=""/>
        <dsp:cNvSpPr/>
      </dsp:nvSpPr>
      <dsp:spPr>
        <a:xfrm>
          <a:off x="5257800" y="1981382"/>
          <a:ext cx="1372647" cy="476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228"/>
              </a:lnTo>
              <a:lnTo>
                <a:pt x="1372647" y="238228"/>
              </a:lnTo>
              <a:lnTo>
                <a:pt x="1372647" y="47645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CC2C83-53B1-9B4D-986E-01663FF5D5D7}">
      <dsp:nvSpPr>
        <dsp:cNvPr id="0" name=""/>
        <dsp:cNvSpPr/>
      </dsp:nvSpPr>
      <dsp:spPr>
        <a:xfrm>
          <a:off x="3885152" y="1981382"/>
          <a:ext cx="1372647" cy="476456"/>
        </a:xfrm>
        <a:custGeom>
          <a:avLst/>
          <a:gdLst/>
          <a:ahLst/>
          <a:cxnLst/>
          <a:rect l="0" t="0" r="0" b="0"/>
          <a:pathLst>
            <a:path>
              <a:moveTo>
                <a:pt x="1372647" y="0"/>
              </a:moveTo>
              <a:lnTo>
                <a:pt x="1372647" y="238228"/>
              </a:lnTo>
              <a:lnTo>
                <a:pt x="0" y="238228"/>
              </a:lnTo>
              <a:lnTo>
                <a:pt x="0" y="47645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420B99-5248-6E44-BD47-323312F1ABC6}">
      <dsp:nvSpPr>
        <dsp:cNvPr id="0" name=""/>
        <dsp:cNvSpPr/>
      </dsp:nvSpPr>
      <dsp:spPr>
        <a:xfrm>
          <a:off x="1139858" y="1981382"/>
          <a:ext cx="4117941" cy="476456"/>
        </a:xfrm>
        <a:custGeom>
          <a:avLst/>
          <a:gdLst/>
          <a:ahLst/>
          <a:cxnLst/>
          <a:rect l="0" t="0" r="0" b="0"/>
          <a:pathLst>
            <a:path>
              <a:moveTo>
                <a:pt x="4117941" y="0"/>
              </a:moveTo>
              <a:lnTo>
                <a:pt x="4117941" y="238228"/>
              </a:lnTo>
              <a:lnTo>
                <a:pt x="0" y="238228"/>
              </a:lnTo>
              <a:lnTo>
                <a:pt x="0" y="47645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19C64-F620-3D4B-8C3C-A6FC52667B34}">
      <dsp:nvSpPr>
        <dsp:cNvPr id="0" name=""/>
        <dsp:cNvSpPr/>
      </dsp:nvSpPr>
      <dsp:spPr>
        <a:xfrm>
          <a:off x="3794762" y="759080"/>
          <a:ext cx="2926075" cy="12223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900" b="1" kern="1200"/>
            <a:t>Designed for:</a:t>
          </a:r>
          <a:endParaRPr lang="pl-PL" sz="2900" kern="1200"/>
        </a:p>
      </dsp:txBody>
      <dsp:txXfrm>
        <a:off x="3794762" y="759080"/>
        <a:ext cx="2926075" cy="1222302"/>
      </dsp:txXfrm>
    </dsp:sp>
    <dsp:sp modelId="{27EDF919-3521-4B49-A788-A95861001997}">
      <dsp:nvSpPr>
        <dsp:cNvPr id="0" name=""/>
        <dsp:cNvSpPr/>
      </dsp:nvSpPr>
      <dsp:spPr>
        <a:xfrm>
          <a:off x="5439" y="2457838"/>
          <a:ext cx="2268838" cy="11344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900" kern="1200"/>
            <a:t>Detection </a:t>
          </a:r>
        </a:p>
      </dsp:txBody>
      <dsp:txXfrm>
        <a:off x="5439" y="2457838"/>
        <a:ext cx="2268838" cy="1134419"/>
      </dsp:txXfrm>
    </dsp:sp>
    <dsp:sp modelId="{75156F88-0CFD-8243-AFD7-E426ED164BDA}">
      <dsp:nvSpPr>
        <dsp:cNvPr id="0" name=""/>
        <dsp:cNvSpPr/>
      </dsp:nvSpPr>
      <dsp:spPr>
        <a:xfrm>
          <a:off x="2750733" y="2457838"/>
          <a:ext cx="2268838" cy="11344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900" kern="1200"/>
            <a:t>Classification </a:t>
          </a:r>
        </a:p>
      </dsp:txBody>
      <dsp:txXfrm>
        <a:off x="2750733" y="2457838"/>
        <a:ext cx="2268838" cy="1134419"/>
      </dsp:txXfrm>
    </dsp:sp>
    <dsp:sp modelId="{BF555073-B8FC-7E42-93A7-1B1A46AB1DA5}">
      <dsp:nvSpPr>
        <dsp:cNvPr id="0" name=""/>
        <dsp:cNvSpPr/>
      </dsp:nvSpPr>
      <dsp:spPr>
        <a:xfrm>
          <a:off x="5496028" y="2457838"/>
          <a:ext cx="2268838" cy="11344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900" kern="1200"/>
            <a:t>Segmentation </a:t>
          </a:r>
        </a:p>
      </dsp:txBody>
      <dsp:txXfrm>
        <a:off x="5496028" y="2457838"/>
        <a:ext cx="2268838" cy="1134419"/>
      </dsp:txXfrm>
    </dsp:sp>
    <dsp:sp modelId="{C88744EC-1BFE-674B-84BC-DEBF00067049}">
      <dsp:nvSpPr>
        <dsp:cNvPr id="0" name=""/>
        <dsp:cNvSpPr/>
      </dsp:nvSpPr>
      <dsp:spPr>
        <a:xfrm>
          <a:off x="8241322" y="2457838"/>
          <a:ext cx="2268838" cy="11344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900" kern="1200"/>
            <a:t>Multimodal AI models</a:t>
          </a:r>
        </a:p>
      </dsp:txBody>
      <dsp:txXfrm>
        <a:off x="8241322" y="2457838"/>
        <a:ext cx="2268838" cy="11344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C99981-47FC-FD40-A5C7-73D59DAE957E}">
      <dsp:nvSpPr>
        <dsp:cNvPr id="0" name=""/>
        <dsp:cNvSpPr/>
      </dsp:nvSpPr>
      <dsp:spPr>
        <a:xfrm>
          <a:off x="0" y="7197"/>
          <a:ext cx="5181600" cy="8108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300" b="1" kern="1200"/>
            <a:t>Study design</a:t>
          </a:r>
          <a:endParaRPr lang="pl-PL" sz="3300" kern="1200"/>
        </a:p>
      </dsp:txBody>
      <dsp:txXfrm>
        <a:off x="39580" y="46777"/>
        <a:ext cx="5102440" cy="731650"/>
      </dsp:txXfrm>
    </dsp:sp>
    <dsp:sp modelId="{A0916241-4267-2B4D-B254-CFE12595700F}">
      <dsp:nvSpPr>
        <dsp:cNvPr id="0" name=""/>
        <dsp:cNvSpPr/>
      </dsp:nvSpPr>
      <dsp:spPr>
        <a:xfrm>
          <a:off x="0" y="818007"/>
          <a:ext cx="5181600" cy="905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516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600" kern="1200"/>
            <a:t>Retrospective cohort 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600" kern="1200"/>
            <a:t>Tertiary referral center </a:t>
          </a:r>
        </a:p>
      </dsp:txBody>
      <dsp:txXfrm>
        <a:off x="0" y="818007"/>
        <a:ext cx="5181600" cy="905107"/>
      </dsp:txXfrm>
    </dsp:sp>
    <dsp:sp modelId="{81FAC056-69B8-BB46-8D96-AD58F061DCFC}">
      <dsp:nvSpPr>
        <dsp:cNvPr id="0" name=""/>
        <dsp:cNvSpPr/>
      </dsp:nvSpPr>
      <dsp:spPr>
        <a:xfrm>
          <a:off x="0" y="1723115"/>
          <a:ext cx="5181600" cy="8108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300" b="1" kern="1200"/>
            <a:t>Dataset</a:t>
          </a:r>
          <a:endParaRPr lang="pl-PL" sz="3300" kern="1200"/>
        </a:p>
      </dsp:txBody>
      <dsp:txXfrm>
        <a:off x="39580" y="1762695"/>
        <a:ext cx="5102440" cy="731650"/>
      </dsp:txXfrm>
    </dsp:sp>
    <dsp:sp modelId="{D4BE17D3-90E1-A14E-9A4C-611D68DB9C92}">
      <dsp:nvSpPr>
        <dsp:cNvPr id="0" name=""/>
        <dsp:cNvSpPr/>
      </dsp:nvSpPr>
      <dsp:spPr>
        <a:xfrm>
          <a:off x="0" y="2533925"/>
          <a:ext cx="5181600" cy="18102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516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600" kern="1200"/>
            <a:t>737 examinations 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600" kern="1200"/>
            <a:t>6,263 images 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600" kern="1200"/>
            <a:t>14,386 tags 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600" kern="1200"/>
            <a:t>24,959 segmentation masks </a:t>
          </a:r>
        </a:p>
      </dsp:txBody>
      <dsp:txXfrm>
        <a:off x="0" y="2533925"/>
        <a:ext cx="5181600" cy="18102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867BE2-7A41-0C4B-9E08-EB380F2940F6}">
      <dsp:nvSpPr>
        <dsp:cNvPr id="0" name=""/>
        <dsp:cNvSpPr/>
      </dsp:nvSpPr>
      <dsp:spPr>
        <a:xfrm>
          <a:off x="0" y="97748"/>
          <a:ext cx="5181600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b="1" kern="1200" dirty="0" err="1"/>
            <a:t>Annotation</a:t>
          </a:r>
          <a:endParaRPr lang="pl-PL" sz="3200" kern="1200" dirty="0"/>
        </a:p>
      </dsp:txBody>
      <dsp:txXfrm>
        <a:off x="38381" y="136129"/>
        <a:ext cx="5104838" cy="709478"/>
      </dsp:txXfrm>
    </dsp:sp>
    <dsp:sp modelId="{63332055-3903-FE48-AAA1-7176AD0C4962}">
      <dsp:nvSpPr>
        <dsp:cNvPr id="0" name=""/>
        <dsp:cNvSpPr/>
      </dsp:nvSpPr>
      <dsp:spPr>
        <a:xfrm>
          <a:off x="0" y="883988"/>
          <a:ext cx="5181600" cy="1291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516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500" kern="1200"/>
            <a:t>IFCPC-based 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500" kern="1200"/>
            <a:t>CVAT tool 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500" kern="1200"/>
            <a:t>Pixel-level segmentation </a:t>
          </a:r>
        </a:p>
      </dsp:txBody>
      <dsp:txXfrm>
        <a:off x="0" y="883988"/>
        <a:ext cx="5181600" cy="1291680"/>
      </dsp:txXfrm>
    </dsp:sp>
    <dsp:sp modelId="{3BFF1BEF-4A85-1C48-8976-C938352374D4}">
      <dsp:nvSpPr>
        <dsp:cNvPr id="0" name=""/>
        <dsp:cNvSpPr/>
      </dsp:nvSpPr>
      <dsp:spPr>
        <a:xfrm>
          <a:off x="0" y="2175669"/>
          <a:ext cx="5181600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b="1" kern="1200"/>
            <a:t>Data integration</a:t>
          </a:r>
          <a:endParaRPr lang="pl-PL" sz="3200" kern="1200"/>
        </a:p>
      </dsp:txBody>
      <dsp:txXfrm>
        <a:off x="38381" y="2214050"/>
        <a:ext cx="5104838" cy="709478"/>
      </dsp:txXfrm>
    </dsp:sp>
    <dsp:sp modelId="{A1D242DB-1A42-6E48-88A8-AF25163AE8E6}">
      <dsp:nvSpPr>
        <dsp:cNvPr id="0" name=""/>
        <dsp:cNvSpPr/>
      </dsp:nvSpPr>
      <dsp:spPr>
        <a:xfrm>
          <a:off x="0" y="2961909"/>
          <a:ext cx="5181600" cy="1291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516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500" kern="1200"/>
            <a:t>Cytology 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500" kern="1200"/>
            <a:t>HPV status 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500" kern="1200"/>
            <a:t>Histopathology</a:t>
          </a:r>
        </a:p>
      </dsp:txBody>
      <dsp:txXfrm>
        <a:off x="0" y="2961909"/>
        <a:ext cx="5181600" cy="12916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DE737A-2ED3-584D-833F-A24337A6166C}">
      <dsp:nvSpPr>
        <dsp:cNvPr id="0" name=""/>
        <dsp:cNvSpPr/>
      </dsp:nvSpPr>
      <dsp:spPr>
        <a:xfrm rot="5400000">
          <a:off x="2674467" y="-596782"/>
          <a:ext cx="1698041" cy="331622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900" kern="1200"/>
            <a:t>Expert-annotated dataset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900" kern="1200"/>
            <a:t>Multimodal (image + clinical + histopathology)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900" kern="1200"/>
            <a:t>Standardized annotation </a:t>
          </a:r>
        </a:p>
      </dsp:txBody>
      <dsp:txXfrm rot="-5400000">
        <a:off x="1865376" y="295201"/>
        <a:ext cx="3233332" cy="1532257"/>
      </dsp:txXfrm>
    </dsp:sp>
    <dsp:sp modelId="{37FBDB53-04D1-CC4A-98A9-5199D2222122}">
      <dsp:nvSpPr>
        <dsp:cNvPr id="0" name=""/>
        <dsp:cNvSpPr/>
      </dsp:nvSpPr>
      <dsp:spPr>
        <a:xfrm>
          <a:off x="0" y="53"/>
          <a:ext cx="1865376" cy="21225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b="1" kern="1200"/>
            <a:t>Key strengths</a:t>
          </a:r>
          <a:endParaRPr lang="pl-PL" sz="2600" kern="1200"/>
        </a:p>
      </dsp:txBody>
      <dsp:txXfrm>
        <a:off x="91060" y="91113"/>
        <a:ext cx="1683256" cy="1940432"/>
      </dsp:txXfrm>
    </dsp:sp>
    <dsp:sp modelId="{3E9EC549-76B3-7B48-8D3A-B34DF2134791}">
      <dsp:nvSpPr>
        <dsp:cNvPr id="0" name=""/>
        <dsp:cNvSpPr/>
      </dsp:nvSpPr>
      <dsp:spPr>
        <a:xfrm rot="5400000">
          <a:off x="2674467" y="1631896"/>
          <a:ext cx="1698041" cy="331622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900" kern="1200"/>
            <a:t>Improved diagnostic consistency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900" kern="1200"/>
            <a:t>Support for less experienced clinicians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900" kern="1200"/>
            <a:t>Foundation for AI tools </a:t>
          </a:r>
        </a:p>
      </dsp:txBody>
      <dsp:txXfrm rot="-5400000">
        <a:off x="1865376" y="2523879"/>
        <a:ext cx="3233332" cy="1532257"/>
      </dsp:txXfrm>
    </dsp:sp>
    <dsp:sp modelId="{80804F6B-24BF-5644-BBCA-B97A8B68515B}">
      <dsp:nvSpPr>
        <dsp:cNvPr id="0" name=""/>
        <dsp:cNvSpPr/>
      </dsp:nvSpPr>
      <dsp:spPr>
        <a:xfrm>
          <a:off x="0" y="2228732"/>
          <a:ext cx="1865376" cy="21225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b="1" kern="1200"/>
            <a:t>Impact</a:t>
          </a:r>
          <a:endParaRPr lang="pl-PL" sz="2600" kern="1200"/>
        </a:p>
      </dsp:txBody>
      <dsp:txXfrm>
        <a:off x="91060" y="2319792"/>
        <a:ext cx="1683256" cy="194043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DB2AE6-E1AE-8B44-936F-9FEEBEF4FB68}">
      <dsp:nvSpPr>
        <dsp:cNvPr id="0" name=""/>
        <dsp:cNvSpPr/>
      </dsp:nvSpPr>
      <dsp:spPr>
        <a:xfrm>
          <a:off x="374196" y="0"/>
          <a:ext cx="4240891" cy="4572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BB017B-DF79-BC48-A97F-6D952A8B560F}">
      <dsp:nvSpPr>
        <dsp:cNvPr id="0" name=""/>
        <dsp:cNvSpPr/>
      </dsp:nvSpPr>
      <dsp:spPr>
        <a:xfrm>
          <a:off x="2497" y="1371599"/>
          <a:ext cx="1201033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/>
            <a:t>Future</a:t>
          </a:r>
          <a:endParaRPr lang="pl-PL" sz="1600" kern="1200"/>
        </a:p>
      </dsp:txBody>
      <dsp:txXfrm>
        <a:off x="61127" y="1430229"/>
        <a:ext cx="1083773" cy="1711540"/>
      </dsp:txXfrm>
    </dsp:sp>
    <dsp:sp modelId="{14E8EF4D-9F28-594D-9B4D-60772B3F01A9}">
      <dsp:nvSpPr>
        <dsp:cNvPr id="0" name=""/>
        <dsp:cNvSpPr/>
      </dsp:nvSpPr>
      <dsp:spPr>
        <a:xfrm>
          <a:off x="1263582" y="1371599"/>
          <a:ext cx="1201033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 err="1"/>
            <a:t>Deep</a:t>
          </a:r>
          <a:r>
            <a:rPr lang="pl-PL" sz="1600" kern="1200" dirty="0"/>
            <a:t> learning model </a:t>
          </a:r>
          <a:r>
            <a:rPr lang="pl-PL" sz="1600" kern="1200" dirty="0" err="1"/>
            <a:t>training</a:t>
          </a:r>
          <a:r>
            <a:rPr lang="pl-PL" sz="1600" kern="1200" dirty="0"/>
            <a:t> </a:t>
          </a:r>
        </a:p>
      </dsp:txBody>
      <dsp:txXfrm>
        <a:off x="1322212" y="1430229"/>
        <a:ext cx="1083773" cy="1711540"/>
      </dsp:txXfrm>
    </dsp:sp>
    <dsp:sp modelId="{6B292FE4-80EE-0342-866B-206535D2AA53}">
      <dsp:nvSpPr>
        <dsp:cNvPr id="0" name=""/>
        <dsp:cNvSpPr/>
      </dsp:nvSpPr>
      <dsp:spPr>
        <a:xfrm>
          <a:off x="2524667" y="1371599"/>
          <a:ext cx="1201033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/>
            <a:t>Clinical integration </a:t>
          </a:r>
        </a:p>
      </dsp:txBody>
      <dsp:txXfrm>
        <a:off x="2583297" y="1430229"/>
        <a:ext cx="1083773" cy="1711540"/>
      </dsp:txXfrm>
    </dsp:sp>
    <dsp:sp modelId="{3C9889BD-7646-0048-BF5C-E0FA4E4A5A4B}">
      <dsp:nvSpPr>
        <dsp:cNvPr id="0" name=""/>
        <dsp:cNvSpPr/>
      </dsp:nvSpPr>
      <dsp:spPr>
        <a:xfrm>
          <a:off x="3785753" y="1371599"/>
          <a:ext cx="1201033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/>
            <a:t>Earlier detection → reduced mortality</a:t>
          </a:r>
        </a:p>
      </dsp:txBody>
      <dsp:txXfrm>
        <a:off x="3844383" y="1430229"/>
        <a:ext cx="1083773" cy="17115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5429F-7803-AD44-8C02-5F325B5E41A0}" type="datetimeFigureOut">
              <a:rPr lang="pl-PL" smtClean="0"/>
              <a:t>4.05.2026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AAF489-CD36-3C44-9940-D1E208672A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6447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AAF489-CD36-3C44-9940-D1E208672A41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9276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AAF489-CD36-3C44-9940-D1E208672A41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9810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163F0-1C48-364C-A1FD-83BE2B0459EA}" type="datetimeFigureOut">
              <a:rPr lang="pl-PL" smtClean="0"/>
              <a:t>3.05.2026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5FED-777E-C64C-B03D-1D240CD0C6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5634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163F0-1C48-364C-A1FD-83BE2B0459EA}" type="datetimeFigureOut">
              <a:rPr lang="pl-PL" smtClean="0"/>
              <a:t>3.05.2026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5FED-777E-C64C-B03D-1D240CD0C6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3717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163F0-1C48-364C-A1FD-83BE2B0459EA}" type="datetimeFigureOut">
              <a:rPr lang="pl-PL" smtClean="0"/>
              <a:t>3.05.2026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5FED-777E-C64C-B03D-1D240CD0C6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1094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163F0-1C48-364C-A1FD-83BE2B0459EA}" type="datetimeFigureOut">
              <a:rPr lang="pl-PL" smtClean="0"/>
              <a:t>3.05.2026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5FED-777E-C64C-B03D-1D240CD0C6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3304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163F0-1C48-364C-A1FD-83BE2B0459EA}" type="datetimeFigureOut">
              <a:rPr lang="pl-PL" smtClean="0"/>
              <a:t>3.05.2026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5FED-777E-C64C-B03D-1D240CD0C6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9884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163F0-1C48-364C-A1FD-83BE2B0459EA}" type="datetimeFigureOut">
              <a:rPr lang="pl-PL" smtClean="0"/>
              <a:t>3.05.2026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5FED-777E-C64C-B03D-1D240CD0C6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2243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163F0-1C48-364C-A1FD-83BE2B0459EA}" type="datetimeFigureOut">
              <a:rPr lang="pl-PL" smtClean="0"/>
              <a:t>3.05.2026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5FED-777E-C64C-B03D-1D240CD0C6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893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163F0-1C48-364C-A1FD-83BE2B0459EA}" type="datetimeFigureOut">
              <a:rPr lang="pl-PL" smtClean="0"/>
              <a:t>3.05.2026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5FED-777E-C64C-B03D-1D240CD0C6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535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163F0-1C48-364C-A1FD-83BE2B0459EA}" type="datetimeFigureOut">
              <a:rPr lang="pl-PL" smtClean="0"/>
              <a:t>3.05.2026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5FED-777E-C64C-B03D-1D240CD0C6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98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163F0-1C48-364C-A1FD-83BE2B0459EA}" type="datetimeFigureOut">
              <a:rPr lang="pl-PL" smtClean="0"/>
              <a:t>3.05.2026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5FED-777E-C64C-B03D-1D240CD0C6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02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163F0-1C48-364C-A1FD-83BE2B0459EA}" type="datetimeFigureOut">
              <a:rPr lang="pl-PL" smtClean="0"/>
              <a:t>3.05.2026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5FED-777E-C64C-B03D-1D240CD0C6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5875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9163F0-1C48-364C-A1FD-83BE2B0459EA}" type="datetimeFigureOut">
              <a:rPr lang="pl-PL" smtClean="0"/>
              <a:t>3.05.2026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495FED-777E-C64C-B03D-1D240CD0C6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1845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13" Type="http://schemas.openxmlformats.org/officeDocument/2006/relationships/diagramColors" Target="../diagrams/colors4.xml"/><Relationship Id="rId3" Type="http://schemas.openxmlformats.org/officeDocument/2006/relationships/slideLayout" Target="../slideLayouts/slideLayout4.xml"/><Relationship Id="rId7" Type="http://schemas.openxmlformats.org/officeDocument/2006/relationships/diagramQuickStyle" Target="../diagrams/quickStyle3.xml"/><Relationship Id="rId12" Type="http://schemas.openxmlformats.org/officeDocument/2006/relationships/diagramQuickStyle" Target="../diagrams/quickStyle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diagramLayout" Target="../diagrams/layout3.xml"/><Relationship Id="rId11" Type="http://schemas.openxmlformats.org/officeDocument/2006/relationships/diagramLayout" Target="../diagrams/layout4.xml"/><Relationship Id="rId5" Type="http://schemas.openxmlformats.org/officeDocument/2006/relationships/diagramData" Target="../diagrams/data3.xml"/><Relationship Id="rId15" Type="http://schemas.openxmlformats.org/officeDocument/2006/relationships/image" Target="../media/image6.png"/><Relationship Id="rId10" Type="http://schemas.openxmlformats.org/officeDocument/2006/relationships/diagramData" Target="../diagrams/data4.xml"/><Relationship Id="rId4" Type="http://schemas.openxmlformats.org/officeDocument/2006/relationships/notesSlide" Target="../notesSlides/notesSlide2.xml"/><Relationship Id="rId9" Type="http://schemas.microsoft.com/office/2007/relationships/diagramDrawing" Target="../diagrams/drawing3.xml"/><Relationship Id="rId14" Type="http://schemas.microsoft.com/office/2007/relationships/diagramDrawing" Target="../diagrams/drawing4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13" Type="http://schemas.microsoft.com/office/2007/relationships/diagramDrawing" Target="../diagrams/drawing6.xml"/><Relationship Id="rId3" Type="http://schemas.openxmlformats.org/officeDocument/2006/relationships/slideLayout" Target="../slideLayouts/slideLayout4.xml"/><Relationship Id="rId7" Type="http://schemas.openxmlformats.org/officeDocument/2006/relationships/diagramColors" Target="../diagrams/colors5.xml"/><Relationship Id="rId12" Type="http://schemas.openxmlformats.org/officeDocument/2006/relationships/diagramColors" Target="../diagrams/colors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diagramQuickStyle" Target="../diagrams/quickStyle5.xml"/><Relationship Id="rId11" Type="http://schemas.openxmlformats.org/officeDocument/2006/relationships/diagramQuickStyle" Target="../diagrams/quickStyle6.xml"/><Relationship Id="rId5" Type="http://schemas.openxmlformats.org/officeDocument/2006/relationships/diagramLayout" Target="../diagrams/layout5.xml"/><Relationship Id="rId10" Type="http://schemas.openxmlformats.org/officeDocument/2006/relationships/diagramLayout" Target="../diagrams/layout6.xml"/><Relationship Id="rId4" Type="http://schemas.openxmlformats.org/officeDocument/2006/relationships/diagramData" Target="../diagrams/data5.xml"/><Relationship Id="rId9" Type="http://schemas.openxmlformats.org/officeDocument/2006/relationships/diagramData" Target="../diagrams/data6.xml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B6C0EC-E706-58CD-4B08-04D66F04F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72788"/>
            <a:ext cx="9144000" cy="2387600"/>
          </a:xfrm>
        </p:spPr>
        <p:txBody>
          <a:bodyPr>
            <a:noAutofit/>
          </a:bodyPr>
          <a:lstStyle/>
          <a:p>
            <a:r>
              <a:rPr lang="pl-PL" sz="2400" dirty="0"/>
              <a:t>Development of </a:t>
            </a:r>
            <a:r>
              <a:rPr lang="pl-PL" sz="2400" dirty="0" err="1"/>
              <a:t>an</a:t>
            </a:r>
            <a:r>
              <a:rPr lang="pl-PL" sz="2400" dirty="0"/>
              <a:t> </a:t>
            </a:r>
            <a:r>
              <a:rPr lang="pl-PL" sz="2400" dirty="0" err="1"/>
              <a:t>Expert-Annotated</a:t>
            </a:r>
            <a:r>
              <a:rPr lang="pl-PL" sz="2400" dirty="0"/>
              <a:t> </a:t>
            </a:r>
            <a:r>
              <a:rPr lang="pl-PL" sz="2400" dirty="0" err="1"/>
              <a:t>Colposcopic</a:t>
            </a:r>
            <a:r>
              <a:rPr lang="pl-PL" sz="2400" dirty="0"/>
              <a:t> Image </a:t>
            </a:r>
            <a:r>
              <a:rPr lang="pl-PL" sz="2400" dirty="0" err="1"/>
              <a:t>Dataset</a:t>
            </a:r>
            <a:r>
              <a:rPr lang="pl-PL" sz="2400" dirty="0"/>
              <a:t> </a:t>
            </a:r>
            <a:br>
              <a:rPr lang="pl-PL" sz="2400" dirty="0"/>
            </a:br>
            <a:r>
              <a:rPr lang="pl-PL" sz="2400" dirty="0"/>
              <a:t>for AI-</a:t>
            </a:r>
            <a:r>
              <a:rPr lang="pl-PL" sz="2400" dirty="0" err="1"/>
              <a:t>Assisted</a:t>
            </a:r>
            <a:r>
              <a:rPr lang="pl-PL" sz="2400" dirty="0"/>
              <a:t> </a:t>
            </a:r>
            <a:r>
              <a:rPr lang="pl-PL" sz="2400" dirty="0" err="1"/>
              <a:t>Cervical</a:t>
            </a:r>
            <a:r>
              <a:rPr lang="pl-PL" sz="2400" dirty="0"/>
              <a:t> </a:t>
            </a:r>
            <a:r>
              <a:rPr lang="pl-PL" sz="2400" dirty="0" err="1"/>
              <a:t>Lesion</a:t>
            </a:r>
            <a:r>
              <a:rPr lang="pl-PL" sz="2400" dirty="0"/>
              <a:t> </a:t>
            </a:r>
            <a:r>
              <a:rPr lang="pl-PL" sz="2400" dirty="0" err="1"/>
              <a:t>Interpretation</a:t>
            </a:r>
            <a:endParaRPr lang="pl-PL" sz="24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0281A15-134C-B285-FBEC-3992B256AD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33800"/>
            <a:ext cx="9144000" cy="1655762"/>
          </a:xfrm>
        </p:spPr>
        <p:txBody>
          <a:bodyPr>
            <a:normAutofit fontScale="85000" lnSpcReduction="20000"/>
          </a:bodyPr>
          <a:lstStyle/>
          <a:p>
            <a:r>
              <a:rPr lang="pl-PL" dirty="0"/>
              <a:t>Barbara </a:t>
            </a:r>
            <a:r>
              <a:rPr lang="pl-PL" dirty="0" err="1"/>
              <a:t>Suchońska</a:t>
            </a:r>
            <a:r>
              <a:rPr lang="pl-PL" baseline="30000" dirty="0" err="1"/>
              <a:t>a</a:t>
            </a:r>
            <a:r>
              <a:rPr lang="pl-PL" dirty="0"/>
              <a:t> , Bartosz </a:t>
            </a:r>
            <a:r>
              <a:rPr lang="pl-PL" dirty="0" err="1"/>
              <a:t>Korzeb</a:t>
            </a:r>
            <a:r>
              <a:rPr lang="pl-PL" baseline="30000" dirty="0" err="1"/>
              <a:t>a</a:t>
            </a:r>
            <a:r>
              <a:rPr lang="pl-PL" baseline="30000" dirty="0"/>
              <a:t> </a:t>
            </a:r>
            <a:r>
              <a:rPr lang="pl-PL" dirty="0"/>
              <a:t>, </a:t>
            </a:r>
            <a:r>
              <a:rPr lang="pl-PL" b="1" u="sng" dirty="0"/>
              <a:t>Julita </a:t>
            </a:r>
            <a:r>
              <a:rPr lang="pl-PL" b="1" u="sng" dirty="0" err="1"/>
              <a:t>Zembala</a:t>
            </a:r>
            <a:r>
              <a:rPr lang="pl-PL" b="1" u="sng" baseline="30000" dirty="0" err="1"/>
              <a:t>a</a:t>
            </a:r>
            <a:r>
              <a:rPr lang="pl-PL" dirty="0"/>
              <a:t>, </a:t>
            </a:r>
          </a:p>
          <a:p>
            <a:r>
              <a:rPr lang="pl-PL" dirty="0" err="1"/>
              <a:t>Zoulikha</a:t>
            </a:r>
            <a:r>
              <a:rPr lang="pl-PL" dirty="0"/>
              <a:t> </a:t>
            </a:r>
            <a:r>
              <a:rPr lang="pl-PL" dirty="0" err="1"/>
              <a:t>Jabiry</a:t>
            </a:r>
            <a:r>
              <a:rPr lang="pl-PL" dirty="0"/>
              <a:t>-Zieniewicz</a:t>
            </a:r>
            <a:r>
              <a:rPr lang="pl-PL" baseline="30000" dirty="0"/>
              <a:t>a</a:t>
            </a:r>
          </a:p>
          <a:p>
            <a:endParaRPr lang="pl-PL" dirty="0"/>
          </a:p>
          <a:p>
            <a:r>
              <a:rPr lang="pl-PL" baseline="30000" dirty="0"/>
              <a:t>a</a:t>
            </a:r>
            <a:r>
              <a:rPr lang="pl-PL" dirty="0"/>
              <a:t> 1st </a:t>
            </a:r>
            <a:r>
              <a:rPr lang="pl-PL" dirty="0" err="1"/>
              <a:t>Department</a:t>
            </a:r>
            <a:r>
              <a:rPr lang="pl-PL" dirty="0"/>
              <a:t> and </a:t>
            </a:r>
            <a:r>
              <a:rPr lang="pl-PL" dirty="0" err="1"/>
              <a:t>Clinic</a:t>
            </a:r>
            <a:r>
              <a:rPr lang="pl-PL" dirty="0"/>
              <a:t> of </a:t>
            </a:r>
            <a:r>
              <a:rPr lang="pl-PL" dirty="0" err="1"/>
              <a:t>Obstetrics</a:t>
            </a:r>
            <a:r>
              <a:rPr lang="pl-PL" dirty="0"/>
              <a:t> and </a:t>
            </a:r>
            <a:r>
              <a:rPr lang="pl-PL" dirty="0" err="1"/>
              <a:t>Gynecology</a:t>
            </a:r>
            <a:r>
              <a:rPr lang="pl-PL" dirty="0"/>
              <a:t>, 1/3 Starynkiewicza </a:t>
            </a:r>
            <a:r>
              <a:rPr lang="pl-PL" dirty="0" err="1"/>
              <a:t>Sq</a:t>
            </a:r>
            <a:r>
              <a:rPr lang="pl-PL" dirty="0"/>
              <a:t>, </a:t>
            </a:r>
            <a:r>
              <a:rPr lang="pl-PL" dirty="0" err="1"/>
              <a:t>Warsaw</a:t>
            </a:r>
            <a:r>
              <a:rPr lang="pl-PL" dirty="0"/>
              <a:t>, Poland</a:t>
            </a:r>
          </a:p>
        </p:txBody>
      </p:sp>
      <p:pic>
        <p:nvPicPr>
          <p:cNvPr id="7" name="Obraz 6" descr="Obraz zawierający tekst, Czcionka, zrzut ekranu&#10;&#10;Zawartość wygenerowana przez AI może być niepoprawna.">
            <a:extLst>
              <a:ext uri="{FF2B5EF4-FFF2-40B4-BE49-F238E27FC236}">
                <a16:creationId xmlns:a16="http://schemas.microsoft.com/office/drawing/2014/main" id="{148657E1-82ED-6B0E-DFCF-3A8A872898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602271"/>
            <a:ext cx="5753100" cy="723900"/>
          </a:xfrm>
          <a:prstGeom prst="rect">
            <a:avLst/>
          </a:prstGeom>
        </p:spPr>
      </p:pic>
      <p:pic>
        <p:nvPicPr>
          <p:cNvPr id="9" name="Obraz 8" descr="Obraz zawierający tekst, Czcionka, logo, godło&#10;&#10;Zawartość wygenerowana przez AI może być niepoprawna.">
            <a:extLst>
              <a:ext uri="{FF2B5EF4-FFF2-40B4-BE49-F238E27FC236}">
                <a16:creationId xmlns:a16="http://schemas.microsoft.com/office/drawing/2014/main" id="{0CE6AC42-9847-8FDF-1DB7-AF5862EF7A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7" y="194939"/>
            <a:ext cx="5815584" cy="153856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6AB8B0B7-0536-726F-E3B8-906570B1D7F8}"/>
              </a:ext>
            </a:extLst>
          </p:cNvPr>
          <p:cNvSpPr txBox="1"/>
          <p:nvPr/>
        </p:nvSpPr>
        <p:spPr>
          <a:xfrm>
            <a:off x="292159" y="6255729"/>
            <a:ext cx="102309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sz="1100" dirty="0" err="1">
                <a:effectLst/>
                <a:latin typeface="TimesNewRomanPSMT"/>
              </a:rPr>
              <a:t>This</a:t>
            </a:r>
            <a:r>
              <a:rPr lang="pl-PL" sz="1100" dirty="0">
                <a:effectLst/>
                <a:latin typeface="TimesNewRomanPSMT"/>
              </a:rPr>
              <a:t> </a:t>
            </a:r>
            <a:r>
              <a:rPr lang="pl-PL" sz="1100" dirty="0" err="1">
                <a:effectLst/>
                <a:latin typeface="TimesNewRomanPSMT"/>
              </a:rPr>
              <a:t>research</a:t>
            </a:r>
            <a:r>
              <a:rPr lang="pl-PL" sz="1100" dirty="0">
                <a:effectLst/>
                <a:latin typeface="TimesNewRomanPSMT"/>
              </a:rPr>
              <a:t> was </a:t>
            </a:r>
            <a:r>
              <a:rPr lang="pl-PL" sz="1100" dirty="0" err="1">
                <a:effectLst/>
                <a:latin typeface="TimesNewRomanPSMT"/>
              </a:rPr>
              <a:t>supported</a:t>
            </a:r>
            <a:r>
              <a:rPr lang="pl-PL" sz="1100" dirty="0">
                <a:effectLst/>
                <a:latin typeface="TimesNewRomanPSMT"/>
              </a:rPr>
              <a:t> by the </a:t>
            </a:r>
            <a:r>
              <a:rPr lang="pl-PL" sz="1100" dirty="0" err="1">
                <a:effectLst/>
                <a:latin typeface="TimesNewRomanPSMT"/>
              </a:rPr>
              <a:t>National</a:t>
            </a:r>
            <a:r>
              <a:rPr lang="pl-PL" sz="1100" dirty="0">
                <a:effectLst/>
                <a:latin typeface="TimesNewRomanPSMT"/>
              </a:rPr>
              <a:t> </a:t>
            </a:r>
            <a:r>
              <a:rPr lang="pl-PL" sz="1100" dirty="0" err="1">
                <a:effectLst/>
                <a:latin typeface="TimesNewRomanPSMT"/>
              </a:rPr>
              <a:t>Recovery</a:t>
            </a:r>
            <a:r>
              <a:rPr lang="pl-PL" sz="1100" dirty="0">
                <a:effectLst/>
                <a:latin typeface="TimesNewRomanPSMT"/>
              </a:rPr>
              <a:t> and </a:t>
            </a:r>
            <a:r>
              <a:rPr lang="pl-PL" sz="1100" dirty="0" err="1">
                <a:effectLst/>
                <a:latin typeface="TimesNewRomanPSMT"/>
              </a:rPr>
              <a:t>Resilience</a:t>
            </a:r>
            <a:r>
              <a:rPr lang="pl-PL" sz="1100" dirty="0">
                <a:effectLst/>
                <a:latin typeface="TimesNewRomanPSMT"/>
              </a:rPr>
              <a:t> Plan </a:t>
            </a:r>
            <a:r>
              <a:rPr lang="pl-PL" sz="1100" dirty="0" err="1">
                <a:effectLst/>
                <a:latin typeface="TimesNewRomanPSMT"/>
              </a:rPr>
              <a:t>under</a:t>
            </a:r>
            <a:r>
              <a:rPr lang="pl-PL" sz="1100" dirty="0">
                <a:effectLst/>
                <a:latin typeface="TimesNewRomanPSMT"/>
              </a:rPr>
              <a:t> investment D3.1.1: Comprehensive development of </a:t>
            </a:r>
            <a:r>
              <a:rPr lang="pl-PL" sz="1100" dirty="0" err="1">
                <a:effectLst/>
                <a:latin typeface="TimesNewRomanPSMT"/>
              </a:rPr>
              <a:t>research</a:t>
            </a:r>
            <a:r>
              <a:rPr lang="pl-PL" sz="1100" dirty="0">
                <a:effectLst/>
                <a:latin typeface="TimesNewRomanPSMT"/>
              </a:rPr>
              <a:t> in the field of </a:t>
            </a:r>
            <a:r>
              <a:rPr lang="pl-PL" sz="1100" dirty="0" err="1">
                <a:effectLst/>
                <a:latin typeface="TimesNewRomanPSMT"/>
              </a:rPr>
              <a:t>medical</a:t>
            </a:r>
            <a:r>
              <a:rPr lang="pl-PL" sz="1100" dirty="0">
                <a:effectLst/>
                <a:latin typeface="TimesNewRomanPSMT"/>
              </a:rPr>
              <a:t> </a:t>
            </a:r>
            <a:r>
              <a:rPr lang="pl-PL" sz="1100" dirty="0" err="1">
                <a:effectLst/>
                <a:latin typeface="TimesNewRomanPSMT"/>
              </a:rPr>
              <a:t>sciences</a:t>
            </a:r>
            <a:r>
              <a:rPr lang="pl-PL" sz="1100" dirty="0">
                <a:effectLst/>
                <a:latin typeface="TimesNewRomanPSMT"/>
              </a:rPr>
              <a:t> and </a:t>
            </a:r>
            <a:r>
              <a:rPr lang="pl-PL" sz="1100" dirty="0" err="1">
                <a:effectLst/>
                <a:latin typeface="TimesNewRomanPSMT"/>
              </a:rPr>
              <a:t>health</a:t>
            </a:r>
            <a:r>
              <a:rPr lang="pl-PL" sz="1100" dirty="0">
                <a:effectLst/>
                <a:latin typeface="TimesNewRomanPSMT"/>
              </a:rPr>
              <a:t> </a:t>
            </a:r>
            <a:r>
              <a:rPr lang="pl-PL" sz="1100" dirty="0" err="1">
                <a:effectLst/>
                <a:latin typeface="TimesNewRomanPSMT"/>
              </a:rPr>
              <a:t>sciences</a:t>
            </a:r>
            <a:r>
              <a:rPr lang="pl-PL" sz="1100" dirty="0">
                <a:effectLst/>
                <a:latin typeface="TimesNewRomanPSMT"/>
              </a:rPr>
              <a:t>. The </a:t>
            </a:r>
            <a:r>
              <a:rPr lang="pl-PL" sz="1100" dirty="0" err="1">
                <a:effectLst/>
                <a:latin typeface="TimesNewRomanPSMT"/>
              </a:rPr>
              <a:t>project</a:t>
            </a:r>
            <a:r>
              <a:rPr lang="pl-PL" sz="1100" dirty="0">
                <a:effectLst/>
                <a:latin typeface="TimesNewRomanPSMT"/>
              </a:rPr>
              <a:t> </a:t>
            </a:r>
            <a:r>
              <a:rPr lang="pl-PL" sz="1100" dirty="0" err="1">
                <a:effectLst/>
                <a:latin typeface="TimesNewRomanPSMT"/>
              </a:rPr>
              <a:t>is</a:t>
            </a:r>
            <a:r>
              <a:rPr lang="pl-PL" sz="1100" dirty="0">
                <a:effectLst/>
                <a:latin typeface="TimesNewRomanPSMT"/>
              </a:rPr>
              <a:t> </a:t>
            </a:r>
            <a:r>
              <a:rPr lang="pl-PL" sz="1100" dirty="0" err="1">
                <a:effectLst/>
                <a:latin typeface="TimesNewRomanPSMT"/>
              </a:rPr>
              <a:t>funded</a:t>
            </a:r>
            <a:r>
              <a:rPr lang="pl-PL" sz="1100" dirty="0">
                <a:effectLst/>
                <a:latin typeface="TimesNewRomanPSMT"/>
              </a:rPr>
              <a:t> by the </a:t>
            </a:r>
            <a:r>
              <a:rPr lang="pl-PL" sz="1100" dirty="0" err="1">
                <a:effectLst/>
                <a:latin typeface="TimesNewRomanPSMT"/>
              </a:rPr>
              <a:t>Medical</a:t>
            </a:r>
            <a:r>
              <a:rPr lang="pl-PL" sz="1100" dirty="0">
                <a:effectLst/>
                <a:latin typeface="TimesNewRomanPSMT"/>
              </a:rPr>
              <a:t> </a:t>
            </a:r>
            <a:r>
              <a:rPr lang="pl-PL" sz="1100" dirty="0" err="1">
                <a:effectLst/>
                <a:latin typeface="TimesNewRomanPSMT"/>
              </a:rPr>
              <a:t>Research</a:t>
            </a:r>
            <a:r>
              <a:rPr lang="pl-PL" sz="1100" dirty="0">
                <a:effectLst/>
                <a:latin typeface="TimesNewRomanPSMT"/>
              </a:rPr>
              <a:t> </a:t>
            </a:r>
            <a:r>
              <a:rPr lang="pl-PL" sz="1100" dirty="0" err="1">
                <a:effectLst/>
                <a:latin typeface="TimesNewRomanPSMT"/>
              </a:rPr>
              <a:t>Agency</a:t>
            </a:r>
            <a:r>
              <a:rPr lang="pl-PL" sz="1100" dirty="0">
                <a:effectLst/>
                <a:latin typeface="TimesNewRomanPSMT"/>
              </a:rPr>
              <a:t>, Poland, </a:t>
            </a:r>
            <a:r>
              <a:rPr lang="pl-PL" sz="1100" dirty="0" err="1">
                <a:effectLst/>
                <a:latin typeface="TimesNewRomanPSMT"/>
              </a:rPr>
              <a:t>under</a:t>
            </a:r>
            <a:r>
              <a:rPr lang="pl-PL" sz="1100" dirty="0">
                <a:effectLst/>
                <a:latin typeface="TimesNewRomanPSMT"/>
              </a:rPr>
              <a:t> </a:t>
            </a:r>
            <a:r>
              <a:rPr lang="pl-PL" sz="1100" dirty="0" err="1">
                <a:effectLst/>
                <a:latin typeface="TimesNewRomanPSMT"/>
              </a:rPr>
              <a:t>competition</a:t>
            </a:r>
            <a:r>
              <a:rPr lang="pl-PL" sz="1100" dirty="0">
                <a:effectLst/>
                <a:latin typeface="TimesNewRomanPSMT"/>
              </a:rPr>
              <a:t> </a:t>
            </a:r>
            <a:r>
              <a:rPr lang="pl-PL" sz="1100" dirty="0" err="1">
                <a:effectLst/>
                <a:latin typeface="TimesNewRomanPSMT"/>
              </a:rPr>
              <a:t>number</a:t>
            </a:r>
            <a:r>
              <a:rPr lang="pl-PL" sz="1100" dirty="0">
                <a:effectLst/>
                <a:latin typeface="TimesNewRomanPSMT"/>
              </a:rPr>
              <a:t> 2024/ABM/03/KPO, grant </a:t>
            </a:r>
            <a:r>
              <a:rPr lang="pl-PL" sz="1100" dirty="0" err="1">
                <a:effectLst/>
                <a:latin typeface="TimesNewRomanPSMT"/>
              </a:rPr>
              <a:t>agreement</a:t>
            </a:r>
            <a:r>
              <a:rPr lang="pl-PL" sz="1100" dirty="0">
                <a:effectLst/>
                <a:latin typeface="TimesNewRomanPSMT"/>
              </a:rPr>
              <a:t> no. KPOD.07.07-IW.07-0157/24. </a:t>
            </a:r>
            <a:endParaRPr lang="pl-PL" sz="1100" dirty="0">
              <a:effectLst/>
            </a:endParaRPr>
          </a:p>
        </p:txBody>
      </p:sp>
      <p:pic>
        <p:nvPicPr>
          <p:cNvPr id="18" name="Wideo 17">
            <a:extLst>
              <a:ext uri="{FF2B5EF4-FFF2-40B4-BE49-F238E27FC236}">
                <a16:creationId xmlns:a16="http://schemas.microsoft.com/office/drawing/2014/main" id="{38FFA79D-2D1E-2D37-3FB7-CA5A9E9273EA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987790" y="5651292"/>
            <a:ext cx="1121914" cy="112441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0734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351"/>
    </mc:Choice>
    <mc:Fallback>
      <p:transition spd="slow" advTm="163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5EE19E-97E6-EE60-3951-7423910F2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296"/>
            <a:ext cx="10515600" cy="1325563"/>
          </a:xfrm>
        </p:spPr>
        <p:txBody>
          <a:bodyPr/>
          <a:lstStyle/>
          <a:p>
            <a:r>
              <a:rPr lang="pl-PL" dirty="0"/>
              <a:t>BACKGROUND &amp; PROBLEM</a:t>
            </a: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7E1D3B5D-798E-5B38-B4E6-80CB43D3AC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734279"/>
              </p:ext>
            </p:extLst>
          </p:nvPr>
        </p:nvGraphicFramePr>
        <p:xfrm>
          <a:off x="658368" y="1167829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Prostokąt 3">
            <a:extLst>
              <a:ext uri="{FF2B5EF4-FFF2-40B4-BE49-F238E27FC236}">
                <a16:creationId xmlns:a16="http://schemas.microsoft.com/office/drawing/2014/main" id="{C5E5BB1F-35BD-348F-B8F6-51D9A751ABB4}"/>
              </a:ext>
            </a:extLst>
          </p:cNvPr>
          <p:cNvSpPr/>
          <p:nvPr/>
        </p:nvSpPr>
        <p:spPr>
          <a:xfrm>
            <a:off x="658368" y="5848065"/>
            <a:ext cx="9558528" cy="61369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/>
              <a:t>Gap: </a:t>
            </a:r>
            <a:r>
              <a:rPr lang="pl-PL" sz="2400" dirty="0"/>
              <a:t>Lack of </a:t>
            </a:r>
            <a:r>
              <a:rPr lang="pl-PL" sz="2400" b="1" dirty="0" err="1"/>
              <a:t>large</a:t>
            </a:r>
            <a:r>
              <a:rPr lang="pl-PL" sz="2400" b="1" dirty="0"/>
              <a:t>, </a:t>
            </a:r>
            <a:r>
              <a:rPr lang="pl-PL" sz="2400" b="1" dirty="0" err="1"/>
              <a:t>structured</a:t>
            </a:r>
            <a:r>
              <a:rPr lang="pl-PL" sz="2400" b="1" dirty="0"/>
              <a:t>, </a:t>
            </a:r>
            <a:r>
              <a:rPr lang="pl-PL" sz="2400" b="1" dirty="0" err="1"/>
              <a:t>clinically</a:t>
            </a:r>
            <a:r>
              <a:rPr lang="pl-PL" sz="2400" b="1" dirty="0"/>
              <a:t> </a:t>
            </a:r>
            <a:r>
              <a:rPr lang="pl-PL" sz="2400" b="1" dirty="0" err="1"/>
              <a:t>linked</a:t>
            </a:r>
            <a:r>
              <a:rPr lang="pl-PL" sz="2400" b="1" dirty="0"/>
              <a:t> </a:t>
            </a:r>
            <a:r>
              <a:rPr lang="pl-PL" sz="2400" b="1" dirty="0" err="1"/>
              <a:t>datasets</a:t>
            </a:r>
            <a:endParaRPr lang="pl-PL" sz="2400" dirty="0"/>
          </a:p>
        </p:txBody>
      </p:sp>
      <p:pic>
        <p:nvPicPr>
          <p:cNvPr id="13" name="Wideo 12">
            <a:extLst>
              <a:ext uri="{FF2B5EF4-FFF2-40B4-BE49-F238E27FC236}">
                <a16:creationId xmlns:a16="http://schemas.microsoft.com/office/drawing/2014/main" id="{CF2E2F19-39BC-70B1-0D05-A953FB154634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9"/>
          <a:srcRect l="21875" r="21875"/>
          <a:stretch>
            <a:fillRect/>
          </a:stretch>
        </p:blipFill>
        <p:spPr>
          <a:xfrm>
            <a:off x="10897848" y="5519166"/>
            <a:ext cx="1211855" cy="125653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53173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995"/>
    </mc:Choice>
    <mc:Fallback>
      <p:transition spd="slow" advTm="279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D76DFD92-381E-EB17-63B9-D94125D84E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193089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Prostokąt 9">
            <a:extLst>
              <a:ext uri="{FF2B5EF4-FFF2-40B4-BE49-F238E27FC236}">
                <a16:creationId xmlns:a16="http://schemas.microsoft.com/office/drawing/2014/main" id="{1AE40A4A-38D6-81CE-9C0E-07FC719CACBE}"/>
              </a:ext>
            </a:extLst>
          </p:cNvPr>
          <p:cNvSpPr/>
          <p:nvPr/>
        </p:nvSpPr>
        <p:spPr>
          <a:xfrm>
            <a:off x="609600" y="551402"/>
            <a:ext cx="10936224" cy="14386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err="1"/>
              <a:t>Aim</a:t>
            </a:r>
            <a:r>
              <a:rPr lang="pl-PL" sz="2800" b="1" dirty="0"/>
              <a:t>: </a:t>
            </a:r>
            <a:r>
              <a:rPr lang="pl-PL" sz="2800" dirty="0"/>
              <a:t>to</a:t>
            </a:r>
            <a:r>
              <a:rPr lang="pl-PL" sz="2800" b="1" dirty="0"/>
              <a:t> </a:t>
            </a:r>
            <a:r>
              <a:rPr lang="pl-PL" sz="2800" dirty="0" err="1"/>
              <a:t>Develop</a:t>
            </a:r>
            <a:r>
              <a:rPr lang="pl-PL" sz="2800" dirty="0"/>
              <a:t> a </a:t>
            </a:r>
            <a:r>
              <a:rPr lang="pl-PL" sz="2800" b="1" dirty="0"/>
              <a:t>high-</a:t>
            </a:r>
            <a:r>
              <a:rPr lang="pl-PL" sz="2800" b="1" dirty="0" err="1"/>
              <a:t>quality</a:t>
            </a:r>
            <a:r>
              <a:rPr lang="pl-PL" sz="2800" b="1" dirty="0"/>
              <a:t>, AI-</a:t>
            </a:r>
            <a:r>
              <a:rPr lang="pl-PL" sz="2800" b="1" dirty="0" err="1"/>
              <a:t>ready</a:t>
            </a:r>
            <a:r>
              <a:rPr lang="pl-PL" sz="2800" b="1" dirty="0"/>
              <a:t> </a:t>
            </a:r>
            <a:r>
              <a:rPr lang="pl-PL" sz="2800" b="1" dirty="0" err="1"/>
              <a:t>colposcopic</a:t>
            </a:r>
            <a:r>
              <a:rPr lang="pl-PL" sz="2800" b="1" dirty="0"/>
              <a:t> </a:t>
            </a:r>
            <a:r>
              <a:rPr lang="pl-PL" sz="2800" b="1" dirty="0" err="1"/>
              <a:t>dataset</a:t>
            </a:r>
            <a:endParaRPr lang="pl-PL" sz="2800" dirty="0"/>
          </a:p>
        </p:txBody>
      </p:sp>
      <p:pic>
        <p:nvPicPr>
          <p:cNvPr id="16" name="Wideo 15">
            <a:extLst>
              <a:ext uri="{FF2B5EF4-FFF2-40B4-BE49-F238E27FC236}">
                <a16:creationId xmlns:a16="http://schemas.microsoft.com/office/drawing/2014/main" id="{9AF9A296-D08B-61BE-D0A5-FA02F8F705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9"/>
          <a:srcRect l="21875" r="21875"/>
          <a:stretch>
            <a:fillRect/>
          </a:stretch>
        </p:blipFill>
        <p:spPr>
          <a:xfrm>
            <a:off x="10942820" y="5608820"/>
            <a:ext cx="1166884" cy="116688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82147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206"/>
    </mc:Choice>
    <mc:Fallback>
      <p:transition spd="slow" advTm="222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B3F549-93B2-5281-A7F4-FC7D537AB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165"/>
            <a:ext cx="10515600" cy="1325563"/>
          </a:xfrm>
        </p:spPr>
        <p:txBody>
          <a:bodyPr/>
          <a:lstStyle/>
          <a:p>
            <a:r>
              <a:rPr lang="pl-PL" dirty="0"/>
              <a:t>METHODS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B61249F3-9794-B7E7-4AB2-D8BD7E51FAD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05095789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BFDD28CB-0621-30A7-EAE2-DA95A1C26EF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48281498"/>
              </p:ext>
            </p:extLst>
          </p:nvPr>
        </p:nvGraphicFramePr>
        <p:xfrm>
          <a:off x="6172200" y="1740281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12" name="Wideo 11">
            <a:extLst>
              <a:ext uri="{FF2B5EF4-FFF2-40B4-BE49-F238E27FC236}">
                <a16:creationId xmlns:a16="http://schemas.microsoft.com/office/drawing/2014/main" id="{FDEA11F9-CE4B-5F9D-99B8-364F4E93A4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5"/>
          <a:srcRect l="21875" r="21875"/>
          <a:stretch>
            <a:fillRect/>
          </a:stretch>
        </p:blipFill>
        <p:spPr>
          <a:xfrm>
            <a:off x="10955310" y="5621310"/>
            <a:ext cx="1154393" cy="115439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01541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525"/>
    </mc:Choice>
    <mc:Fallback>
      <p:transition spd="slow" advTm="315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CDC9CC-F474-37AE-B7EB-CAA85B777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RESULTS &amp; CONCLUSIONS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AE9667C5-D79E-E661-4A92-8E9B0CB2D3C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77946362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08AA1E2-009B-778E-07BC-61615B46AE94}"/>
              </a:ext>
            </a:extLst>
          </p:cNvPr>
          <p:cNvGraphicFramePr/>
          <p:nvPr/>
        </p:nvGraphicFramePr>
        <p:xfrm>
          <a:off x="6970489" y="1364343"/>
          <a:ext cx="4989284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Wideo 10">
            <a:extLst>
              <a:ext uri="{FF2B5EF4-FFF2-40B4-BE49-F238E27FC236}">
                <a16:creationId xmlns:a16="http://schemas.microsoft.com/office/drawing/2014/main" id="{08AF2394-EED4-1A18-DC69-C4F7A5A4A059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4"/>
          <a:srcRect l="21875" r="21875"/>
          <a:stretch>
            <a:fillRect/>
          </a:stretch>
        </p:blipFill>
        <p:spPr>
          <a:xfrm>
            <a:off x="11047751" y="5756223"/>
            <a:ext cx="1104337" cy="11017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71538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399"/>
    </mc:Choice>
    <mc:Fallback>
      <p:transition spd="slow" advTm="503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Fioletowy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Motyw pakietu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1409</TotalTime>
  <Words>254</Words>
  <Application>Microsoft Macintosh PowerPoint</Application>
  <PresentationFormat>Panoramiczny</PresentationFormat>
  <Paragraphs>55</Paragraphs>
  <Slides>5</Slides>
  <Notes>2</Notes>
  <HiddenSlides>0</HiddenSlides>
  <MMClips>5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TimesNewRomanPSMT</vt:lpstr>
      <vt:lpstr>Motyw pakietu Office</vt:lpstr>
      <vt:lpstr>Development of an Expert-Annotated Colposcopic Image Dataset  for AI-Assisted Cervical Lesion Interpretation</vt:lpstr>
      <vt:lpstr>BACKGROUND &amp; PROBLEM</vt:lpstr>
      <vt:lpstr>Prezentacja programu PowerPoint</vt:lpstr>
      <vt:lpstr>METHODS</vt:lpstr>
      <vt:lpstr>RESULTS &amp; 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Julita Zembala</dc:creator>
  <cp:lastModifiedBy>Julita Zembala</cp:lastModifiedBy>
  <cp:revision>5</cp:revision>
  <dcterms:created xsi:type="dcterms:W3CDTF">2026-05-01T15:52:16Z</dcterms:created>
  <dcterms:modified xsi:type="dcterms:W3CDTF">2026-05-04T14:12:04Z</dcterms:modified>
</cp:coreProperties>
</file>