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
  </p:notesMasterIdLst>
  <p:sldIdLst>
    <p:sldId id="256" r:id="rId2"/>
    <p:sldId id="257" r:id="rId3"/>
    <p:sldId id="262" r:id="rId4"/>
    <p:sldId id="263" r:id="rId5"/>
    <p:sldId id="264"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38CC23B-30EF-4B94-BAA1-3E2329B0A211}" v="10" dt="2026-04-20T13:36:20.86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93" autoAdjust="0"/>
    <p:restoredTop sz="89935" autoAdjust="0"/>
  </p:normalViewPr>
  <p:slideViewPr>
    <p:cSldViewPr snapToGrid="0">
      <p:cViewPr varScale="1">
        <p:scale>
          <a:sx n="99" d="100"/>
          <a:sy n="99" d="100"/>
        </p:scale>
        <p:origin x="91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notesMaster" Target="notesMasters/notesMaster1.xml"/><Relationship Id="rId12"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ff Andrews" userId="9be658bb-9d7a-47cf-acac-e788d680a263" providerId="ADAL" clId="{0EF90872-3947-45C5-9AE7-8BEB900B825D}"/>
    <pc:docChg chg="undo custSel mod addSld delSld modSld modMainMaster">
      <pc:chgData name="Jeff Andrews" userId="9be658bb-9d7a-47cf-acac-e788d680a263" providerId="ADAL" clId="{0EF90872-3947-45C5-9AE7-8BEB900B825D}" dt="2026-04-17T16:08:10.936" v="1122"/>
      <pc:docMkLst>
        <pc:docMk/>
      </pc:docMkLst>
      <pc:sldChg chg="addSp delSp modSp mod">
        <pc:chgData name="Jeff Andrews" userId="9be658bb-9d7a-47cf-acac-e788d680a263" providerId="ADAL" clId="{0EF90872-3947-45C5-9AE7-8BEB900B825D}" dt="2026-04-17T15:34:28.932" v="665"/>
        <pc:sldMkLst>
          <pc:docMk/>
          <pc:sldMk cId="901016926" sldId="256"/>
        </pc:sldMkLst>
        <pc:spChg chg="mod">
          <ac:chgData name="Jeff Andrews" userId="9be658bb-9d7a-47cf-acac-e788d680a263" providerId="ADAL" clId="{0EF90872-3947-45C5-9AE7-8BEB900B825D}" dt="2026-04-07T16:31:20.135" v="456" actId="14100"/>
          <ac:spMkLst>
            <pc:docMk/>
            <pc:sldMk cId="901016926" sldId="256"/>
            <ac:spMk id="2" creationId="{7D5698C0-5877-971E-E42B-20C62DBF1F7E}"/>
          </ac:spMkLst>
        </pc:spChg>
        <pc:spChg chg="mod">
          <ac:chgData name="Jeff Andrews" userId="9be658bb-9d7a-47cf-acac-e788d680a263" providerId="ADAL" clId="{0EF90872-3947-45C5-9AE7-8BEB900B825D}" dt="2026-04-07T16:31:24.106" v="457" actId="1076"/>
          <ac:spMkLst>
            <pc:docMk/>
            <pc:sldMk cId="901016926" sldId="256"/>
            <ac:spMk id="3" creationId="{7AA35679-C793-8F1B-C1CD-04D711E51F4B}"/>
          </ac:spMkLst>
        </pc:spChg>
        <pc:spChg chg="add mod">
          <ac:chgData name="Jeff Andrews" userId="9be658bb-9d7a-47cf-acac-e788d680a263" providerId="ADAL" clId="{0EF90872-3947-45C5-9AE7-8BEB900B825D}" dt="2026-04-07T16:32:03.903" v="466"/>
          <ac:spMkLst>
            <pc:docMk/>
            <pc:sldMk cId="901016926" sldId="256"/>
            <ac:spMk id="4" creationId="{9E145DF2-6B45-93CF-C8CE-C94B911AECB5}"/>
          </ac:spMkLst>
        </pc:spChg>
        <pc:spChg chg="mod">
          <ac:chgData name="Jeff Andrews" userId="9be658bb-9d7a-47cf-acac-e788d680a263" providerId="ADAL" clId="{0EF90872-3947-45C5-9AE7-8BEB900B825D}" dt="2026-04-07T16:32:18.626" v="468" actId="1076"/>
          <ac:spMkLst>
            <pc:docMk/>
            <pc:sldMk cId="901016926" sldId="256"/>
            <ac:spMk id="7" creationId="{383EEC97-CC5F-7F11-8660-FEB8F6F38B08}"/>
          </ac:spMkLst>
        </pc:spChg>
        <pc:spChg chg="add mod">
          <ac:chgData name="Jeff Andrews" userId="9be658bb-9d7a-47cf-acac-e788d680a263" providerId="ADAL" clId="{0EF90872-3947-45C5-9AE7-8BEB900B825D}" dt="2026-04-17T15:34:28.932" v="665"/>
          <ac:spMkLst>
            <pc:docMk/>
            <pc:sldMk cId="901016926" sldId="256"/>
            <ac:spMk id="8" creationId="{1F9E8ADA-6AE5-4EDB-9AD8-43D7CA3EA6F6}"/>
          </ac:spMkLst>
        </pc:spChg>
        <pc:picChg chg="add mod">
          <ac:chgData name="Jeff Andrews" userId="9be658bb-9d7a-47cf-acac-e788d680a263" providerId="ADAL" clId="{0EF90872-3947-45C5-9AE7-8BEB900B825D}" dt="2026-04-07T16:31:58.485" v="464" actId="14100"/>
          <ac:picMkLst>
            <pc:docMk/>
            <pc:sldMk cId="901016926" sldId="256"/>
            <ac:picMk id="9" creationId="{7519BE87-713A-F0C3-BDE6-CE19C62ED2E0}"/>
          </ac:picMkLst>
        </pc:picChg>
      </pc:sldChg>
      <pc:sldChg chg="addSp delSp modSp mod modNotesTx">
        <pc:chgData name="Jeff Andrews" userId="9be658bb-9d7a-47cf-acac-e788d680a263" providerId="ADAL" clId="{0EF90872-3947-45C5-9AE7-8BEB900B825D}" dt="2026-04-17T16:02:09.370" v="1068" actId="14100"/>
        <pc:sldMkLst>
          <pc:docMk/>
          <pc:sldMk cId="174969832" sldId="257"/>
        </pc:sldMkLst>
        <pc:spChg chg="mod">
          <ac:chgData name="Jeff Andrews" userId="9be658bb-9d7a-47cf-acac-e788d680a263" providerId="ADAL" clId="{0EF90872-3947-45C5-9AE7-8BEB900B825D}" dt="2026-04-07T16:22:59.133" v="399"/>
          <ac:spMkLst>
            <pc:docMk/>
            <pc:sldMk cId="174969832" sldId="257"/>
            <ac:spMk id="2" creationId="{95D04910-AA96-8F22-4469-05B00943E98F}"/>
          </ac:spMkLst>
        </pc:spChg>
        <pc:spChg chg="mod">
          <ac:chgData name="Jeff Andrews" userId="9be658bb-9d7a-47cf-acac-e788d680a263" providerId="ADAL" clId="{0EF90872-3947-45C5-9AE7-8BEB900B825D}" dt="2026-04-17T15:35:54.977" v="749" actId="20577"/>
          <ac:spMkLst>
            <pc:docMk/>
            <pc:sldMk cId="174969832" sldId="257"/>
            <ac:spMk id="3" creationId="{0CA3371C-53D4-16AE-8DC8-95885338F16F}"/>
          </ac:spMkLst>
        </pc:spChg>
        <pc:spChg chg="add mod">
          <ac:chgData name="Jeff Andrews" userId="9be658bb-9d7a-47cf-acac-e788d680a263" providerId="ADAL" clId="{0EF90872-3947-45C5-9AE7-8BEB900B825D}" dt="2026-04-17T15:35:29.617" v="718" actId="14100"/>
          <ac:spMkLst>
            <pc:docMk/>
            <pc:sldMk cId="174969832" sldId="257"/>
            <ac:spMk id="4" creationId="{673A545D-CB18-B3FA-1370-5F5C4CB707B1}"/>
          </ac:spMkLst>
        </pc:spChg>
        <pc:picChg chg="add mod">
          <ac:chgData name="Jeff Andrews" userId="9be658bb-9d7a-47cf-acac-e788d680a263" providerId="ADAL" clId="{0EF90872-3947-45C5-9AE7-8BEB900B825D}" dt="2026-04-17T16:02:09.370" v="1068" actId="14100"/>
          <ac:picMkLst>
            <pc:docMk/>
            <pc:sldMk cId="174969832" sldId="257"/>
            <ac:picMk id="1026" creationId="{8F74B498-F540-724A-3BBA-725CB02B6733}"/>
          </ac:picMkLst>
        </pc:picChg>
      </pc:sldChg>
      <pc:sldChg chg="addSp delSp modSp new add del mod">
        <pc:chgData name="Jeff Andrews" userId="9be658bb-9d7a-47cf-acac-e788d680a263" providerId="ADAL" clId="{0EF90872-3947-45C5-9AE7-8BEB900B825D}" dt="2026-04-17T15:38:28.106" v="759" actId="692"/>
        <pc:sldMkLst>
          <pc:docMk/>
          <pc:sldMk cId="4177210697" sldId="262"/>
        </pc:sldMkLst>
        <pc:spChg chg="add mod">
          <ac:chgData name="Jeff Andrews" userId="9be658bb-9d7a-47cf-acac-e788d680a263" providerId="ADAL" clId="{0EF90872-3947-45C5-9AE7-8BEB900B825D}" dt="2026-04-17T15:38:28.106" v="759" actId="692"/>
          <ac:spMkLst>
            <pc:docMk/>
            <pc:sldMk cId="4177210697" sldId="262"/>
            <ac:spMk id="2" creationId="{F448139D-D09F-43AD-C409-325F5663F153}"/>
          </ac:spMkLst>
        </pc:spChg>
        <pc:spChg chg="add mod">
          <ac:chgData name="Jeff Andrews" userId="9be658bb-9d7a-47cf-acac-e788d680a263" providerId="ADAL" clId="{0EF90872-3947-45C5-9AE7-8BEB900B825D}" dt="2026-04-17T15:38:18.400" v="756" actId="692"/>
          <ac:spMkLst>
            <pc:docMk/>
            <pc:sldMk cId="4177210697" sldId="262"/>
            <ac:spMk id="4" creationId="{85140304-7D9D-082C-10D2-A0A70DBA8E64}"/>
          </ac:spMkLst>
        </pc:spChg>
        <pc:picChg chg="add mod">
          <ac:chgData name="Jeff Andrews" userId="9be658bb-9d7a-47cf-acac-e788d680a263" providerId="ADAL" clId="{0EF90872-3947-45C5-9AE7-8BEB900B825D}" dt="2026-04-17T15:08:47.907" v="611" actId="1076"/>
          <ac:picMkLst>
            <pc:docMk/>
            <pc:sldMk cId="4177210697" sldId="262"/>
            <ac:picMk id="5" creationId="{C71E5510-177F-9651-F03C-D7FA2B886C4A}"/>
          </ac:picMkLst>
        </pc:picChg>
      </pc:sldChg>
      <pc:sldChg chg="addSp modSp mod">
        <pc:chgData name="Jeff Andrews" userId="9be658bb-9d7a-47cf-acac-e788d680a263" providerId="ADAL" clId="{0EF90872-3947-45C5-9AE7-8BEB900B825D}" dt="2026-04-17T16:03:11.656" v="1071" actId="1076"/>
        <pc:sldMkLst>
          <pc:docMk/>
          <pc:sldMk cId="1809743263" sldId="263"/>
        </pc:sldMkLst>
        <pc:spChg chg="mod">
          <ac:chgData name="Jeff Andrews" userId="9be658bb-9d7a-47cf-acac-e788d680a263" providerId="ADAL" clId="{0EF90872-3947-45C5-9AE7-8BEB900B825D}" dt="2026-04-17T15:38:54.544" v="760" actId="6549"/>
          <ac:spMkLst>
            <pc:docMk/>
            <pc:sldMk cId="1809743263" sldId="263"/>
            <ac:spMk id="3" creationId="{E6229853-7720-EE84-3DEE-3558D7579CD1}"/>
          </ac:spMkLst>
        </pc:spChg>
        <pc:picChg chg="add mod">
          <ac:chgData name="Jeff Andrews" userId="9be658bb-9d7a-47cf-acac-e788d680a263" providerId="ADAL" clId="{0EF90872-3947-45C5-9AE7-8BEB900B825D}" dt="2026-04-17T16:03:11.656" v="1071" actId="1076"/>
          <ac:picMkLst>
            <pc:docMk/>
            <pc:sldMk cId="1809743263" sldId="263"/>
            <ac:picMk id="4" creationId="{D703E3BF-0A44-7F90-31BC-AD5B3E97D14B}"/>
          </ac:picMkLst>
        </pc:picChg>
      </pc:sldChg>
      <pc:sldChg chg="addSp delSp modSp mod">
        <pc:chgData name="Jeff Andrews" userId="9be658bb-9d7a-47cf-acac-e788d680a263" providerId="ADAL" clId="{0EF90872-3947-45C5-9AE7-8BEB900B825D}" dt="2026-04-17T16:08:10.936" v="1122"/>
        <pc:sldMkLst>
          <pc:docMk/>
          <pc:sldMk cId="2675640388" sldId="264"/>
        </pc:sldMkLst>
        <pc:spChg chg="mod">
          <ac:chgData name="Jeff Andrews" userId="9be658bb-9d7a-47cf-acac-e788d680a263" providerId="ADAL" clId="{0EF90872-3947-45C5-9AE7-8BEB900B825D}" dt="2026-04-17T16:07:59.610" v="1120" actId="20577"/>
          <ac:spMkLst>
            <pc:docMk/>
            <pc:sldMk cId="2675640388" sldId="264"/>
            <ac:spMk id="3" creationId="{BD3E0682-F0BD-A5FA-1541-29F842FC8829}"/>
          </ac:spMkLst>
        </pc:spChg>
        <pc:spChg chg="add mod">
          <ac:chgData name="Jeff Andrews" userId="9be658bb-9d7a-47cf-acac-e788d680a263" providerId="ADAL" clId="{0EF90872-3947-45C5-9AE7-8BEB900B825D}" dt="2026-04-17T15:43:32.533" v="1063" actId="1076"/>
          <ac:spMkLst>
            <pc:docMk/>
            <pc:sldMk cId="2675640388" sldId="264"/>
            <ac:spMk id="4" creationId="{7ACADE26-DA21-A1BF-5EAF-7DA3A82856C8}"/>
          </ac:spMkLst>
        </pc:spChg>
        <pc:picChg chg="add mod">
          <ac:chgData name="Jeff Andrews" userId="9be658bb-9d7a-47cf-acac-e788d680a263" providerId="ADAL" clId="{0EF90872-3947-45C5-9AE7-8BEB900B825D}" dt="2026-04-17T16:08:10.936" v="1122"/>
          <ac:picMkLst>
            <pc:docMk/>
            <pc:sldMk cId="2675640388" sldId="264"/>
            <ac:picMk id="7" creationId="{2EAE74DD-4667-9CD5-48E8-2FA18F81E6AC}"/>
          </ac:picMkLst>
        </pc:picChg>
      </pc:sldChg>
      <pc:sldMasterChg chg="delSp mod">
        <pc:chgData name="Jeff Andrews" userId="9be658bb-9d7a-47cf-acac-e788d680a263" providerId="ADAL" clId="{0EF90872-3947-45C5-9AE7-8BEB900B825D}" dt="2026-04-05T22:35:16.142" v="285" actId="33475"/>
        <pc:sldMasterMkLst>
          <pc:docMk/>
          <pc:sldMasterMk cId="1802712216" sldId="2147483648"/>
        </pc:sldMasterMkLst>
      </pc:sldMasterChg>
    </pc:docChg>
  </pc:docChgLst>
  <pc:docChgLst>
    <pc:chgData name="Jeff Andrews" userId="9be658bb-9d7a-47cf-acac-e788d680a263" providerId="ADAL" clId="{B91E41BC-01E9-4098-B602-9A6567FE1870}"/>
    <pc:docChg chg="undo custSel addSld modSld">
      <pc:chgData name="Jeff Andrews" userId="9be658bb-9d7a-47cf-acac-e788d680a263" providerId="ADAL" clId="{B91E41BC-01E9-4098-B602-9A6567FE1870}" dt="2026-04-20T13:36:20.863" v="389"/>
      <pc:docMkLst>
        <pc:docMk/>
      </pc:docMkLst>
      <pc:sldChg chg="addSp delSp modSp modTransition modAnim">
        <pc:chgData name="Jeff Andrews" userId="9be658bb-9d7a-47cf-acac-e788d680a263" providerId="ADAL" clId="{B91E41BC-01E9-4098-B602-9A6567FE1870}" dt="2026-04-20T13:36:20.863" v="389"/>
        <pc:sldMkLst>
          <pc:docMk/>
          <pc:sldMk cId="901016926" sldId="256"/>
        </pc:sldMkLst>
        <pc:picChg chg="add del mod">
          <ac:chgData name="Jeff Andrews" userId="9be658bb-9d7a-47cf-acac-e788d680a263" providerId="ADAL" clId="{B91E41BC-01E9-4098-B602-9A6567FE1870}" dt="2026-04-20T13:23:46.600" v="386"/>
          <ac:picMkLst>
            <pc:docMk/>
            <pc:sldMk cId="901016926" sldId="256"/>
            <ac:picMk id="11" creationId="{E92E82EA-272F-F80D-2227-D6B6FB97BB70}"/>
          </ac:picMkLst>
        </pc:picChg>
        <pc:picChg chg="add del mod">
          <ac:chgData name="Jeff Andrews" userId="9be658bb-9d7a-47cf-acac-e788d680a263" providerId="ADAL" clId="{B91E41BC-01E9-4098-B602-9A6567FE1870}" dt="2026-04-20T13:33:10.593" v="388"/>
          <ac:picMkLst>
            <pc:docMk/>
            <pc:sldMk cId="901016926" sldId="256"/>
            <ac:picMk id="14" creationId="{9ACA9C76-C75B-0B3B-05C5-B5D083AB10AF}"/>
          </ac:picMkLst>
        </pc:picChg>
        <pc:picChg chg="add mod">
          <ac:chgData name="Jeff Andrews" userId="9be658bb-9d7a-47cf-acac-e788d680a263" providerId="ADAL" clId="{B91E41BC-01E9-4098-B602-9A6567FE1870}" dt="2026-04-20T13:36:20.863" v="389"/>
          <ac:picMkLst>
            <pc:docMk/>
            <pc:sldMk cId="901016926" sldId="256"/>
            <ac:picMk id="17" creationId="{55EABECA-6F8B-7853-9EC2-835E3833BFBA}"/>
          </ac:picMkLst>
        </pc:picChg>
      </pc:sldChg>
      <pc:sldChg chg="addSp delSp modSp modTransition modAnim modNotesTx">
        <pc:chgData name="Jeff Andrews" userId="9be658bb-9d7a-47cf-acac-e788d680a263" providerId="ADAL" clId="{B91E41BC-01E9-4098-B602-9A6567FE1870}" dt="2026-04-20T13:36:20.863" v="389"/>
        <pc:sldMkLst>
          <pc:docMk/>
          <pc:sldMk cId="174969832" sldId="257"/>
        </pc:sldMkLst>
        <pc:picChg chg="add del mod">
          <ac:chgData name="Jeff Andrews" userId="9be658bb-9d7a-47cf-acac-e788d680a263" providerId="ADAL" clId="{B91E41BC-01E9-4098-B602-9A6567FE1870}" dt="2026-04-20T13:23:46.600" v="386"/>
          <ac:picMkLst>
            <pc:docMk/>
            <pc:sldMk cId="174969832" sldId="257"/>
            <ac:picMk id="7" creationId="{C2746C5F-DC57-E642-BB06-CDE507A66476}"/>
          </ac:picMkLst>
        </pc:picChg>
        <pc:picChg chg="add del mod">
          <ac:chgData name="Jeff Andrews" userId="9be658bb-9d7a-47cf-acac-e788d680a263" providerId="ADAL" clId="{B91E41BC-01E9-4098-B602-9A6567FE1870}" dt="2026-04-20T13:33:10.593" v="388"/>
          <ac:picMkLst>
            <pc:docMk/>
            <pc:sldMk cId="174969832" sldId="257"/>
            <ac:picMk id="9" creationId="{76F6AE61-703E-F362-9AC2-1DE46F047EBD}"/>
          </ac:picMkLst>
        </pc:picChg>
        <pc:picChg chg="add mod">
          <ac:chgData name="Jeff Andrews" userId="9be658bb-9d7a-47cf-acac-e788d680a263" providerId="ADAL" clId="{B91E41BC-01E9-4098-B602-9A6567FE1870}" dt="2026-04-20T13:36:20.863" v="389"/>
          <ac:picMkLst>
            <pc:docMk/>
            <pc:sldMk cId="174969832" sldId="257"/>
            <ac:picMk id="11" creationId="{D9BF991B-9386-EB4F-658C-C5D5073ECA84}"/>
          </ac:picMkLst>
        </pc:picChg>
      </pc:sldChg>
      <pc:sldChg chg="addSp delSp modSp modTransition modAnim">
        <pc:chgData name="Jeff Andrews" userId="9be658bb-9d7a-47cf-acac-e788d680a263" providerId="ADAL" clId="{B91E41BC-01E9-4098-B602-9A6567FE1870}" dt="2026-04-20T13:36:20.863" v="389"/>
        <pc:sldMkLst>
          <pc:docMk/>
          <pc:sldMk cId="4177210697" sldId="262"/>
        </pc:sldMkLst>
        <pc:picChg chg="add del mod">
          <ac:chgData name="Jeff Andrews" userId="9be658bb-9d7a-47cf-acac-e788d680a263" providerId="ADAL" clId="{B91E41BC-01E9-4098-B602-9A6567FE1870}" dt="2026-04-20T13:23:46.600" v="386"/>
          <ac:picMkLst>
            <pc:docMk/>
            <pc:sldMk cId="4177210697" sldId="262"/>
            <ac:picMk id="6" creationId="{66FA00B2-9F79-E72C-908A-066CC849AECF}"/>
          </ac:picMkLst>
        </pc:picChg>
        <pc:picChg chg="add del mod">
          <ac:chgData name="Jeff Andrews" userId="9be658bb-9d7a-47cf-acac-e788d680a263" providerId="ADAL" clId="{B91E41BC-01E9-4098-B602-9A6567FE1870}" dt="2026-04-20T13:33:10.593" v="388"/>
          <ac:picMkLst>
            <pc:docMk/>
            <pc:sldMk cId="4177210697" sldId="262"/>
            <ac:picMk id="8" creationId="{64A026CC-D5A9-2AAC-8889-00951EBB9732}"/>
          </ac:picMkLst>
        </pc:picChg>
        <pc:picChg chg="add mod">
          <ac:chgData name="Jeff Andrews" userId="9be658bb-9d7a-47cf-acac-e788d680a263" providerId="ADAL" clId="{B91E41BC-01E9-4098-B602-9A6567FE1870}" dt="2026-04-20T13:36:20.863" v="389"/>
          <ac:picMkLst>
            <pc:docMk/>
            <pc:sldMk cId="4177210697" sldId="262"/>
            <ac:picMk id="10" creationId="{B05C47EC-C35C-29D5-412E-DEB9C98944B8}"/>
          </ac:picMkLst>
        </pc:picChg>
      </pc:sldChg>
      <pc:sldChg chg="addSp delSp modSp add mod modTransition modAnim modNotesTx">
        <pc:chgData name="Jeff Andrews" userId="9be658bb-9d7a-47cf-acac-e788d680a263" providerId="ADAL" clId="{B91E41BC-01E9-4098-B602-9A6567FE1870}" dt="2026-04-20T13:36:20.863" v="389"/>
        <pc:sldMkLst>
          <pc:docMk/>
          <pc:sldMk cId="1809743263" sldId="263"/>
        </pc:sldMkLst>
        <pc:spChg chg="mod">
          <ac:chgData name="Jeff Andrews" userId="9be658bb-9d7a-47cf-acac-e788d680a263" providerId="ADAL" clId="{B91E41BC-01E9-4098-B602-9A6567FE1870}" dt="2026-04-16T16:50:21.811" v="271" actId="1076"/>
          <ac:spMkLst>
            <pc:docMk/>
            <pc:sldMk cId="1809743263" sldId="263"/>
            <ac:spMk id="2" creationId="{5CA1E2CA-50ED-07F0-6569-59B8EC067D2B}"/>
          </ac:spMkLst>
        </pc:spChg>
        <pc:spChg chg="mod">
          <ac:chgData name="Jeff Andrews" userId="9be658bb-9d7a-47cf-acac-e788d680a263" providerId="ADAL" clId="{B91E41BC-01E9-4098-B602-9A6567FE1870}" dt="2026-04-16T16:50:27.039" v="272" actId="1076"/>
          <ac:spMkLst>
            <pc:docMk/>
            <pc:sldMk cId="1809743263" sldId="263"/>
            <ac:spMk id="3" creationId="{E6229853-7720-EE84-3DEE-3558D7579CD1}"/>
          </ac:spMkLst>
        </pc:spChg>
        <pc:spChg chg="mod">
          <ac:chgData name="Jeff Andrews" userId="9be658bb-9d7a-47cf-acac-e788d680a263" providerId="ADAL" clId="{B91E41BC-01E9-4098-B602-9A6567FE1870}" dt="2026-04-16T16:50:37.515" v="315" actId="1038"/>
          <ac:spMkLst>
            <pc:docMk/>
            <pc:sldMk cId="1809743263" sldId="263"/>
            <ac:spMk id="5" creationId="{B5AD6177-37B2-867F-26CB-F9B1E2358AB8}"/>
          </ac:spMkLst>
        </pc:spChg>
        <pc:picChg chg="add del mod">
          <ac:chgData name="Jeff Andrews" userId="9be658bb-9d7a-47cf-acac-e788d680a263" providerId="ADAL" clId="{B91E41BC-01E9-4098-B602-9A6567FE1870}" dt="2026-04-20T13:23:46.600" v="386"/>
          <ac:picMkLst>
            <pc:docMk/>
            <pc:sldMk cId="1809743263" sldId="263"/>
            <ac:picMk id="8" creationId="{29908E66-DB74-7B4B-0508-2FEEDB1FE7CC}"/>
          </ac:picMkLst>
        </pc:picChg>
        <pc:picChg chg="add del mod">
          <ac:chgData name="Jeff Andrews" userId="9be658bb-9d7a-47cf-acac-e788d680a263" providerId="ADAL" clId="{B91E41BC-01E9-4098-B602-9A6567FE1870}" dt="2026-04-20T13:33:10.593" v="388"/>
          <ac:picMkLst>
            <pc:docMk/>
            <pc:sldMk cId="1809743263" sldId="263"/>
            <ac:picMk id="10" creationId="{6E91AA95-0A1A-EA19-8502-294D728492F2}"/>
          </ac:picMkLst>
        </pc:picChg>
        <pc:picChg chg="add mod">
          <ac:chgData name="Jeff Andrews" userId="9be658bb-9d7a-47cf-acac-e788d680a263" providerId="ADAL" clId="{B91E41BC-01E9-4098-B602-9A6567FE1870}" dt="2026-04-20T13:36:20.863" v="389"/>
          <ac:picMkLst>
            <pc:docMk/>
            <pc:sldMk cId="1809743263" sldId="263"/>
            <ac:picMk id="12" creationId="{98D5F383-B91A-77A0-4EB4-A3D98799160B}"/>
          </ac:picMkLst>
        </pc:picChg>
      </pc:sldChg>
      <pc:sldChg chg="addSp delSp modSp add mod modTransition modAnim modNotesTx">
        <pc:chgData name="Jeff Andrews" userId="9be658bb-9d7a-47cf-acac-e788d680a263" providerId="ADAL" clId="{B91E41BC-01E9-4098-B602-9A6567FE1870}" dt="2026-04-20T13:36:20.863" v="389"/>
        <pc:sldMkLst>
          <pc:docMk/>
          <pc:sldMk cId="2675640388" sldId="264"/>
        </pc:sldMkLst>
        <pc:spChg chg="mod">
          <ac:chgData name="Jeff Andrews" userId="9be658bb-9d7a-47cf-acac-e788d680a263" providerId="ADAL" clId="{B91E41BC-01E9-4098-B602-9A6567FE1870}" dt="2026-04-16T17:04:56.267" v="368" actId="20577"/>
          <ac:spMkLst>
            <pc:docMk/>
            <pc:sldMk cId="2675640388" sldId="264"/>
            <ac:spMk id="3" creationId="{BD3E0682-F0BD-A5FA-1541-29F842FC8829}"/>
          </ac:spMkLst>
        </pc:spChg>
        <pc:spChg chg="mod">
          <ac:chgData name="Jeff Andrews" userId="9be658bb-9d7a-47cf-acac-e788d680a263" providerId="ADAL" clId="{B91E41BC-01E9-4098-B602-9A6567FE1870}" dt="2026-04-16T20:00:22.395" v="369"/>
          <ac:spMkLst>
            <pc:docMk/>
            <pc:sldMk cId="2675640388" sldId="264"/>
            <ac:spMk id="5" creationId="{C06F0498-74D8-6697-B443-1BA42149F79E}"/>
          </ac:spMkLst>
        </pc:spChg>
        <pc:picChg chg="add del mod">
          <ac:chgData name="Jeff Andrews" userId="9be658bb-9d7a-47cf-acac-e788d680a263" providerId="ADAL" clId="{B91E41BC-01E9-4098-B602-9A6567FE1870}" dt="2026-04-20T13:23:46.600" v="386"/>
          <ac:picMkLst>
            <pc:docMk/>
            <pc:sldMk cId="2675640388" sldId="264"/>
            <ac:picMk id="9" creationId="{2BEF58EB-A965-CC4A-00C1-C6AC40AE61AE}"/>
          </ac:picMkLst>
        </pc:picChg>
        <pc:picChg chg="add del mod">
          <ac:chgData name="Jeff Andrews" userId="9be658bb-9d7a-47cf-acac-e788d680a263" providerId="ADAL" clId="{B91E41BC-01E9-4098-B602-9A6567FE1870}" dt="2026-04-20T13:33:10.593" v="388"/>
          <ac:picMkLst>
            <pc:docMk/>
            <pc:sldMk cId="2675640388" sldId="264"/>
            <ac:picMk id="16" creationId="{6E7E6532-1F6D-96CE-6B41-A50C6988DCA7}"/>
          </ac:picMkLst>
        </pc:picChg>
        <pc:picChg chg="add mod">
          <ac:chgData name="Jeff Andrews" userId="9be658bb-9d7a-47cf-acac-e788d680a263" providerId="ADAL" clId="{B91E41BC-01E9-4098-B602-9A6567FE1870}" dt="2026-04-20T13:36:20.863" v="389"/>
          <ac:picMkLst>
            <pc:docMk/>
            <pc:sldMk cId="2675640388" sldId="264"/>
            <ac:picMk id="20" creationId="{93756E75-0D3B-3217-EC30-9AA2B7F7960E}"/>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4A099A-3D1E-482A-ABBE-048535D6277E}" type="datetimeFigureOut">
              <a:rPr lang="en-US" smtClean="0"/>
              <a:t>4/20/2026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148AF57-E25C-4FAC-814B-8978CF9500E6}" type="slidenum">
              <a:rPr lang="en-US" smtClean="0"/>
              <a:t>‹#›</a:t>
            </a:fld>
            <a:endParaRPr lang="en-US"/>
          </a:p>
        </p:txBody>
      </p:sp>
    </p:spTree>
    <p:extLst>
      <p:ext uri="{BB962C8B-B14F-4D97-AF65-F5344CB8AC3E}">
        <p14:creationId xmlns:p14="http://schemas.microsoft.com/office/powerpoint/2010/main" val="18237753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n-US" sz="1500" b="0" i="0" u="none" strike="noStrike" kern="1200" cap="none" spc="0" normalizeH="0" baseline="0" noProof="0" dirty="0">
                <a:ln>
                  <a:noFill/>
                </a:ln>
                <a:solidFill>
                  <a:prstClr val="black"/>
                </a:solidFill>
                <a:effectLst/>
                <a:uLnTx/>
                <a:uFillTx/>
                <a:latin typeface="Aptos" panose="02110004020202020204"/>
                <a:ea typeface="+mn-ea"/>
                <a:cs typeface="+mn-cs"/>
              </a:rPr>
              <a:t>Morel D, Parvu V, Andrews J, Stephenson P, Bull J, Woodward A, Vaughan L. HPV genotype prevalence in low- and high-vaccine coverage, USA populations: Data from real-world cervical cancer screening using the Onclarity HPV assay. </a:t>
            </a:r>
            <a:r>
              <a:rPr kumimoji="0" lang="en-US" sz="1500" b="0" i="0" u="none" strike="noStrike" kern="1200" cap="none" spc="0" normalizeH="0" baseline="0" noProof="0" dirty="0" err="1">
                <a:ln>
                  <a:noFill/>
                </a:ln>
                <a:solidFill>
                  <a:prstClr val="black"/>
                </a:solidFill>
                <a:effectLst/>
                <a:uLnTx/>
                <a:uFillTx/>
                <a:latin typeface="Aptos" panose="02110004020202020204"/>
                <a:ea typeface="+mn-ea"/>
                <a:cs typeface="+mn-cs"/>
              </a:rPr>
              <a:t>Gynecol</a:t>
            </a:r>
            <a:r>
              <a:rPr kumimoji="0" lang="en-US" sz="1500" b="0" i="0" u="none" strike="noStrike" kern="1200" cap="none" spc="0" normalizeH="0" baseline="0" noProof="0" dirty="0">
                <a:ln>
                  <a:noFill/>
                </a:ln>
                <a:solidFill>
                  <a:prstClr val="black"/>
                </a:solidFill>
                <a:effectLst/>
                <a:uLnTx/>
                <a:uFillTx/>
                <a:latin typeface="Aptos" panose="02110004020202020204"/>
                <a:ea typeface="+mn-ea"/>
                <a:cs typeface="+mn-cs"/>
              </a:rPr>
              <a:t> Oncol. 2026 Apr;207:40-47.</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lang="en-US" dirty="0"/>
              <a:t>Evidence using the bivalent HPV vaccine up to 12 years post-vaccination shows a sustained replacement of the most common hrHPV types 16, 18, 31, and 45 by other hrHPV types such as 35, 39, 51, 52, 56, 58, 59, and 66, which are considered less oncogenic. </a:t>
            </a:r>
            <a:r>
              <a:rPr lang="en-US" dirty="0" err="1"/>
              <a:t>Pimenoff</a:t>
            </a:r>
            <a:r>
              <a:rPr lang="en-US" dirty="0"/>
              <a:t> VN, et al. "HPV type-replacement in cohorts of vaccinated and unvaccinated individuals." HPV World, 2024</a:t>
            </a:r>
          </a:p>
        </p:txBody>
      </p:sp>
      <p:sp>
        <p:nvSpPr>
          <p:cNvPr id="4" name="Slide Number Placeholder 3"/>
          <p:cNvSpPr>
            <a:spLocks noGrp="1"/>
          </p:cNvSpPr>
          <p:nvPr>
            <p:ph type="sldNum" sz="quarter" idx="5"/>
          </p:nvPr>
        </p:nvSpPr>
        <p:spPr/>
        <p:txBody>
          <a:bodyPr/>
          <a:lstStyle/>
          <a:p>
            <a:fld id="{3148AF57-E25C-4FAC-814B-8978CF9500E6}" type="slidenum">
              <a:rPr lang="en-US" smtClean="0"/>
              <a:t>2</a:t>
            </a:fld>
            <a:endParaRPr lang="en-US"/>
          </a:p>
        </p:txBody>
      </p:sp>
    </p:spTree>
    <p:extLst>
      <p:ext uri="{BB962C8B-B14F-4D97-AF65-F5344CB8AC3E}">
        <p14:creationId xmlns:p14="http://schemas.microsoft.com/office/powerpoint/2010/main" val="25921263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42FE8F-12C3-4CE7-5B31-EF60A76DD1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219CD6-956C-6212-C289-98136803FB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DC79034-AAAC-7E08-167E-B04DDD99C89D}"/>
              </a:ext>
            </a:extLst>
          </p:cNvPr>
          <p:cNvSpPr>
            <a:spLocks noGrp="1"/>
          </p:cNvSpPr>
          <p:nvPr>
            <p:ph type="body" idx="1"/>
          </p:nvPr>
        </p:nvSpPr>
        <p:spPr/>
        <p:txBody>
          <a:bodyPr/>
          <a:lstStyle/>
          <a:p>
            <a:pPr marL="0" marR="0">
              <a:lnSpc>
                <a:spcPct val="115000"/>
              </a:lnSpc>
              <a:spcAft>
                <a:spcPts val="800"/>
              </a:spcAft>
              <a:buNone/>
            </a:pPr>
            <a:r>
              <a:rPr lang="fr-FR" sz="1200" kern="100" dirty="0">
                <a:effectLst/>
                <a:latin typeface="Aptos" panose="020B0004020202020204" pitchFamily="34" charset="0"/>
                <a:ea typeface="Aptos" panose="020B0004020202020204" pitchFamily="34" charset="0"/>
                <a:cs typeface="Times New Roman" panose="02020603050405020304" pitchFamily="18" charset="0"/>
              </a:rPr>
              <a:t>1 Vahteristo M, </a:t>
            </a:r>
            <a:r>
              <a:rPr lang="fr-FR" sz="1200" kern="100" dirty="0" err="1">
                <a:effectLst/>
                <a:latin typeface="Aptos" panose="020B0004020202020204" pitchFamily="34" charset="0"/>
                <a:ea typeface="Aptos" panose="020B0004020202020204" pitchFamily="34" charset="0"/>
                <a:cs typeface="Times New Roman" panose="02020603050405020304" pitchFamily="18" charset="0"/>
              </a:rPr>
              <a:t>Heinävaara</a:t>
            </a:r>
            <a:r>
              <a:rPr lang="fr-FR" sz="1200" kern="100" dirty="0">
                <a:effectLst/>
                <a:latin typeface="Aptos" panose="020B0004020202020204" pitchFamily="34" charset="0"/>
                <a:ea typeface="Aptos" panose="020B0004020202020204" pitchFamily="34" charset="0"/>
                <a:cs typeface="Times New Roman" panose="02020603050405020304" pitchFamily="18" charset="0"/>
              </a:rPr>
              <a:t> S, Dillner J, </a:t>
            </a:r>
            <a:r>
              <a:rPr lang="fr-FR" sz="1200" kern="100" dirty="0" err="1">
                <a:effectLst/>
                <a:latin typeface="Aptos" panose="020B0004020202020204" pitchFamily="34" charset="0"/>
                <a:ea typeface="Aptos" panose="020B0004020202020204" pitchFamily="34" charset="0"/>
                <a:cs typeface="Times New Roman" panose="02020603050405020304" pitchFamily="18" charset="0"/>
              </a:rPr>
              <a:t>Kalliala</a:t>
            </a:r>
            <a:r>
              <a:rPr lang="fr-FR" sz="1200" kern="100" dirty="0">
                <a:effectLst/>
                <a:latin typeface="Aptos" panose="020B0004020202020204" pitchFamily="34" charset="0"/>
                <a:ea typeface="Aptos" panose="020B0004020202020204" pitchFamily="34" charset="0"/>
                <a:cs typeface="Times New Roman" panose="02020603050405020304" pitchFamily="18" charset="0"/>
              </a:rPr>
              <a:t> I, Nieminen P, </a:t>
            </a:r>
            <a:r>
              <a:rPr lang="fr-FR" sz="1200" kern="100" dirty="0" err="1">
                <a:effectLst/>
                <a:latin typeface="Aptos" panose="020B0004020202020204" pitchFamily="34" charset="0"/>
                <a:ea typeface="Aptos" panose="020B0004020202020204" pitchFamily="34" charset="0"/>
                <a:cs typeface="Times New Roman" panose="02020603050405020304" pitchFamily="18" charset="0"/>
              </a:rPr>
              <a:t>Sarkeala</a:t>
            </a:r>
            <a:r>
              <a:rPr lang="fr-FR" sz="1200" kern="100" dirty="0">
                <a:effectLst/>
                <a:latin typeface="Aptos" panose="020B0004020202020204" pitchFamily="34" charset="0"/>
                <a:ea typeface="Aptos" panose="020B0004020202020204" pitchFamily="34" charset="0"/>
                <a:cs typeface="Times New Roman" panose="02020603050405020304" pitchFamily="18" charset="0"/>
              </a:rPr>
              <a:t> T, </a:t>
            </a:r>
            <a:r>
              <a:rPr lang="fr-FR" sz="1200" kern="100" dirty="0" err="1">
                <a:effectLst/>
                <a:latin typeface="Aptos" panose="020B0004020202020204" pitchFamily="34" charset="0"/>
                <a:ea typeface="Aptos" panose="020B0004020202020204" pitchFamily="34" charset="0"/>
                <a:cs typeface="Times New Roman" panose="02020603050405020304" pitchFamily="18" charset="0"/>
              </a:rPr>
              <a:t>Leinonen</a:t>
            </a:r>
            <a:r>
              <a:rPr lang="fr-FR" sz="1200" kern="100" dirty="0">
                <a:effectLst/>
                <a:latin typeface="Aptos" panose="020B0004020202020204" pitchFamily="34" charset="0"/>
                <a:ea typeface="Aptos" panose="020B0004020202020204" pitchFamily="34" charset="0"/>
                <a:cs typeface="Times New Roman" panose="02020603050405020304" pitchFamily="18" charset="0"/>
              </a:rPr>
              <a:t> MK. Long-</a:t>
            </a:r>
            <a:r>
              <a:rPr lang="fr-FR" sz="1200" kern="100" dirty="0" err="1">
                <a:effectLst/>
                <a:latin typeface="Aptos" panose="020B0004020202020204" pitchFamily="34" charset="0"/>
                <a:ea typeface="Aptos" panose="020B0004020202020204" pitchFamily="34" charset="0"/>
                <a:cs typeface="Times New Roman" panose="02020603050405020304" pitchFamily="18" charset="0"/>
              </a:rPr>
              <a:t>term</a:t>
            </a:r>
            <a:r>
              <a:rPr lang="fr-FR" sz="1200" kern="100" dirty="0">
                <a:effectLst/>
                <a:latin typeface="Aptos" panose="020B0004020202020204" pitchFamily="34" charset="0"/>
                <a:ea typeface="Aptos" panose="020B0004020202020204" pitchFamily="34" charset="0"/>
                <a:cs typeface="Times New Roman" panose="02020603050405020304" pitchFamily="18" charset="0"/>
              </a:rPr>
              <a:t> </a:t>
            </a:r>
            <a:r>
              <a:rPr lang="fr-FR" sz="1200" kern="100" dirty="0" err="1">
                <a:effectLst/>
                <a:latin typeface="Aptos" panose="020B0004020202020204" pitchFamily="34" charset="0"/>
                <a:ea typeface="Aptos" panose="020B0004020202020204" pitchFamily="34" charset="0"/>
                <a:cs typeface="Times New Roman" panose="02020603050405020304" pitchFamily="18" charset="0"/>
              </a:rPr>
              <a:t>human</a:t>
            </a:r>
            <a:r>
              <a:rPr lang="fr-FR" sz="1200" kern="100" dirty="0">
                <a:effectLst/>
                <a:latin typeface="Aptos" panose="020B0004020202020204" pitchFamily="34" charset="0"/>
                <a:ea typeface="Aptos" panose="020B0004020202020204" pitchFamily="34" charset="0"/>
                <a:cs typeface="Times New Roman" panose="02020603050405020304" pitchFamily="18" charset="0"/>
              </a:rPr>
              <a:t> papillomavirus </a:t>
            </a:r>
            <a:r>
              <a:rPr lang="fr-FR" sz="1200" kern="100" dirty="0" err="1">
                <a:effectLst/>
                <a:latin typeface="Aptos" panose="020B0004020202020204" pitchFamily="34" charset="0"/>
                <a:ea typeface="Aptos" panose="020B0004020202020204" pitchFamily="34" charset="0"/>
                <a:cs typeface="Times New Roman" panose="02020603050405020304" pitchFamily="18" charset="0"/>
              </a:rPr>
              <a:t>genotype-specific</a:t>
            </a:r>
            <a:r>
              <a:rPr lang="fr-FR" sz="1200" kern="100" dirty="0">
                <a:effectLst/>
                <a:latin typeface="Aptos" panose="020B0004020202020204" pitchFamily="34" charset="0"/>
                <a:ea typeface="Aptos" panose="020B0004020202020204" pitchFamily="34" charset="0"/>
                <a:cs typeface="Times New Roman" panose="02020603050405020304" pitchFamily="18" charset="0"/>
              </a:rPr>
              <a:t> </a:t>
            </a:r>
            <a:r>
              <a:rPr lang="fr-FR" sz="1200" kern="100" dirty="0" err="1">
                <a:effectLst/>
                <a:latin typeface="Aptos" panose="020B0004020202020204" pitchFamily="34" charset="0"/>
                <a:ea typeface="Aptos" panose="020B0004020202020204" pitchFamily="34" charset="0"/>
                <a:cs typeface="Times New Roman" panose="02020603050405020304" pitchFamily="18" charset="0"/>
              </a:rPr>
              <a:t>risk</a:t>
            </a:r>
            <a:r>
              <a:rPr lang="fr-FR" sz="1200" kern="100" dirty="0">
                <a:effectLst/>
                <a:latin typeface="Aptos" panose="020B0004020202020204" pitchFamily="34" charset="0"/>
                <a:ea typeface="Aptos" panose="020B0004020202020204" pitchFamily="34" charset="0"/>
                <a:cs typeface="Times New Roman" panose="02020603050405020304" pitchFamily="18" charset="0"/>
              </a:rPr>
              <a:t> of cervical high-grade </a:t>
            </a:r>
            <a:r>
              <a:rPr lang="fr-FR" sz="1200" kern="100" dirty="0" err="1">
                <a:effectLst/>
                <a:latin typeface="Aptos" panose="020B0004020202020204" pitchFamily="34" charset="0"/>
                <a:ea typeface="Aptos" panose="020B0004020202020204" pitchFamily="34" charset="0"/>
                <a:cs typeface="Times New Roman" panose="02020603050405020304" pitchFamily="18" charset="0"/>
              </a:rPr>
              <a:t>intraepithelial</a:t>
            </a:r>
            <a:r>
              <a:rPr lang="fr-FR" sz="1200" kern="100" dirty="0">
                <a:effectLst/>
                <a:latin typeface="Aptos" panose="020B0004020202020204" pitchFamily="34" charset="0"/>
                <a:ea typeface="Aptos" panose="020B0004020202020204" pitchFamily="34" charset="0"/>
                <a:cs typeface="Times New Roman" panose="02020603050405020304" pitchFamily="18" charset="0"/>
              </a:rPr>
              <a:t> </a:t>
            </a:r>
            <a:r>
              <a:rPr lang="fr-FR" sz="1200" kern="100" dirty="0" err="1">
                <a:effectLst/>
                <a:latin typeface="Aptos" panose="020B0004020202020204" pitchFamily="34" charset="0"/>
                <a:ea typeface="Aptos" panose="020B0004020202020204" pitchFamily="34" charset="0"/>
                <a:cs typeface="Times New Roman" panose="02020603050405020304" pitchFamily="18" charset="0"/>
              </a:rPr>
              <a:t>lesion</a:t>
            </a:r>
            <a:r>
              <a:rPr lang="fr-FR" sz="1200" kern="100" dirty="0">
                <a:effectLst/>
                <a:latin typeface="Aptos" panose="020B0004020202020204" pitchFamily="34" charset="0"/>
                <a:ea typeface="Aptos" panose="020B0004020202020204" pitchFamily="34" charset="0"/>
                <a:cs typeface="Times New Roman" panose="02020603050405020304" pitchFamily="18" charset="0"/>
              </a:rPr>
              <a:t> and cancer-By </a:t>
            </a:r>
            <a:r>
              <a:rPr lang="fr-FR" sz="1200" kern="100" dirty="0" err="1">
                <a:effectLst/>
                <a:latin typeface="Aptos" panose="020B0004020202020204" pitchFamily="34" charset="0"/>
                <a:ea typeface="Aptos" panose="020B0004020202020204" pitchFamily="34" charset="0"/>
                <a:cs typeface="Times New Roman" panose="02020603050405020304" pitchFamily="18" charset="0"/>
              </a:rPr>
              <a:t>age</a:t>
            </a:r>
            <a:r>
              <a:rPr lang="fr-FR" sz="1200" kern="100" dirty="0">
                <a:effectLst/>
                <a:latin typeface="Aptos" panose="020B0004020202020204" pitchFamily="34" charset="0"/>
                <a:ea typeface="Aptos" panose="020B0004020202020204" pitchFamily="34" charset="0"/>
                <a:cs typeface="Times New Roman" panose="02020603050405020304" pitchFamily="18" charset="0"/>
              </a:rPr>
              <a:t> group and triage </a:t>
            </a:r>
            <a:r>
              <a:rPr lang="fr-FR" sz="1200" kern="100" dirty="0" err="1">
                <a:effectLst/>
                <a:latin typeface="Aptos" panose="020B0004020202020204" pitchFamily="34" charset="0"/>
                <a:ea typeface="Aptos" panose="020B0004020202020204" pitchFamily="34" charset="0"/>
                <a:cs typeface="Times New Roman" panose="02020603050405020304" pitchFamily="18" charset="0"/>
              </a:rPr>
              <a:t>cytology</a:t>
            </a:r>
            <a:r>
              <a:rPr lang="fr-FR" sz="1200" kern="100" dirty="0">
                <a:effectLst/>
                <a:latin typeface="Aptos" panose="020B0004020202020204" pitchFamily="34" charset="0"/>
                <a:ea typeface="Aptos" panose="020B0004020202020204" pitchFamily="34" charset="0"/>
                <a:cs typeface="Times New Roman" panose="02020603050405020304" pitchFamily="18" charset="0"/>
              </a:rPr>
              <a:t>. Int J Cancer. 2026 </a:t>
            </a:r>
            <a:r>
              <a:rPr lang="fr-FR" sz="1200" kern="100" dirty="0" err="1">
                <a:effectLst/>
                <a:latin typeface="Aptos" panose="020B0004020202020204" pitchFamily="34" charset="0"/>
                <a:ea typeface="Aptos" panose="020B0004020202020204" pitchFamily="34" charset="0"/>
                <a:cs typeface="Times New Roman" panose="02020603050405020304" pitchFamily="18" charset="0"/>
              </a:rPr>
              <a:t>Feb</a:t>
            </a:r>
            <a:r>
              <a:rPr lang="fr-FR" sz="1200" kern="100" dirty="0">
                <a:effectLst/>
                <a:latin typeface="Aptos" panose="020B0004020202020204" pitchFamily="34" charset="0"/>
                <a:ea typeface="Aptos" panose="020B0004020202020204" pitchFamily="34" charset="0"/>
                <a:cs typeface="Times New Roman" panose="02020603050405020304" pitchFamily="18" charset="0"/>
              </a:rPr>
              <a:t> 15;158(4):931-941.</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 </a:t>
            </a:r>
          </a:p>
          <a:p>
            <a:r>
              <a:rPr lang="en-US" dirty="0"/>
              <a:t>2 Zhou Q, Gong Y, Qiu X, Sui L, Zhang H, Wang Y, Lin L, Diao W, Li Y. Visual appearance of the uterine cervix differs on the basis of HPV type status in high-grade squamous intraepithelial lesion: the results of a reliable method. BMC </a:t>
            </a:r>
            <a:r>
              <a:rPr lang="en-US" dirty="0" err="1"/>
              <a:t>Womens</a:t>
            </a:r>
            <a:r>
              <a:rPr lang="en-US" dirty="0"/>
              <a:t> Health. 2022 Jan 30;22(1):24.</a:t>
            </a:r>
          </a:p>
          <a:p>
            <a:r>
              <a:rPr lang="en-US" dirty="0"/>
              <a:t>3 </a:t>
            </a:r>
            <a:r>
              <a:rPr lang="en-US" dirty="0" err="1"/>
              <a:t>Tjalma</a:t>
            </a:r>
            <a:r>
              <a:rPr lang="en-US" dirty="0"/>
              <a:t> W. HPV negative cervical cancers and primary HPV screening. Facts Views Vis </a:t>
            </a:r>
            <a:r>
              <a:rPr lang="en-US" dirty="0" err="1"/>
              <a:t>Obgyn</a:t>
            </a:r>
            <a:r>
              <a:rPr lang="en-US" dirty="0"/>
              <a:t>. 2018;10:107–13.</a:t>
            </a:r>
          </a:p>
          <a:p>
            <a:r>
              <a:rPr lang="en-US" dirty="0"/>
              <a:t>4 Schiffman M, Mirabello L, Egemen D, </a:t>
            </a:r>
            <a:r>
              <a:rPr lang="en-US" dirty="0" err="1"/>
              <a:t>Befano</a:t>
            </a:r>
            <a:r>
              <a:rPr lang="en-US" dirty="0"/>
              <a:t> B, Xiao Y, Wentzensen N, Raine-Bennett T, Nayar R, Cheung LC, </a:t>
            </a:r>
            <a:r>
              <a:rPr lang="en-US" dirty="0" err="1"/>
              <a:t>Rositch</a:t>
            </a:r>
            <a:r>
              <a:rPr lang="en-US" dirty="0"/>
              <a:t> A, Beaty T, Perkins RB, de Sanjose S, Lorey T, Castle PE, Burk RD. The combined finding of HPV 16, 18, or 45 and cytologic Atypical Glandular Cells (AGC) indicates a greatly elevated risk of in situ and invasive cervical adenocarcinoma. </a:t>
            </a:r>
            <a:r>
              <a:rPr lang="en-US" dirty="0" err="1"/>
              <a:t>Gynecol</a:t>
            </a:r>
            <a:r>
              <a:rPr lang="en-US" dirty="0"/>
              <a:t> Oncol. 2023 Jul;174:253-261.</a:t>
            </a:r>
          </a:p>
          <a:p>
            <a:r>
              <a:rPr lang="en-US" dirty="0"/>
              <a:t>5 Zhang Y, Li H, Li X, Li Z, You Q, Yi H, Su Y, Zheng X, Chen Y, Chen J. Associations of human papillomavirus genotypes and cervical vascular abnormality in a cohort of women underwent colposcopy, a retrospective study of 6716 patients. Front Oncol. 2023 Apr 5;13:1105482. </a:t>
            </a:r>
          </a:p>
          <a:p>
            <a:r>
              <a:rPr lang="en-US" dirty="0"/>
              <a:t>6 Wright TC Jr, Stoler MH, Parvu V, Yanson K, Cooper C, Andrews J. Risk detection for high-grade cervical disease using Onclarity HPV extended genotyping in women, ≥21 years of age, with ASC-US or LSIL cytology. </a:t>
            </a:r>
            <a:r>
              <a:rPr lang="en-US" dirty="0" err="1"/>
              <a:t>Gynecol</a:t>
            </a:r>
            <a:r>
              <a:rPr lang="en-US" dirty="0"/>
              <a:t> Oncol. 2019 Aug;154(2):360-367.</a:t>
            </a:r>
          </a:p>
          <a:p>
            <a:r>
              <a:rPr lang="en-US" dirty="0"/>
              <a:t>7 J Cuzick, R Adcock, CM Wheeler (November 2021). HPV genotype-specific risk for cervical cancer.  www.HPVWorld.com , 181</a:t>
            </a:r>
          </a:p>
        </p:txBody>
      </p:sp>
      <p:sp>
        <p:nvSpPr>
          <p:cNvPr id="4" name="Slide Number Placeholder 3">
            <a:extLst>
              <a:ext uri="{FF2B5EF4-FFF2-40B4-BE49-F238E27FC236}">
                <a16:creationId xmlns:a16="http://schemas.microsoft.com/office/drawing/2014/main" id="{89C86877-0745-7511-DFFA-F82D11F36B0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48AF57-E25C-4FAC-814B-8978CF9500E6}"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917319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5A8100-85C8-DB19-E7ED-971CDB81FE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743F16-D953-7610-38A3-1B529B299D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454505-E2FD-19F9-BF3E-85FAF5E38EF8}"/>
              </a:ext>
            </a:extLst>
          </p:cNvPr>
          <p:cNvSpPr>
            <a:spLocks noGrp="1"/>
          </p:cNvSpPr>
          <p:nvPr>
            <p:ph type="body" idx="1"/>
          </p:nvPr>
        </p:nvSpPr>
        <p:spPr/>
        <p:txBody>
          <a:bodyPr/>
          <a:lstStyle/>
          <a:p>
            <a:pPr marL="228600" marR="0" indent="-228600">
              <a:lnSpc>
                <a:spcPct val="115000"/>
              </a:lnSpc>
              <a:spcAft>
                <a:spcPts val="800"/>
              </a:spcAft>
              <a:buAutoNum type="arabicPlain"/>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Perkins, R. B., et al. (2020). "2019 ASCCP Risk-Based Management Consensus Guidelines for Abnormal Cervical Cancer Screening Tests and Cancer Precursors." Journal of Lower Genital Tract Disease, 24(2), 102–131.</a:t>
            </a:r>
          </a:p>
          <a:p>
            <a:pPr marL="228600" marR="0" indent="-228600">
              <a:lnSpc>
                <a:spcPct val="115000"/>
              </a:lnSpc>
              <a:spcAft>
                <a:spcPts val="800"/>
              </a:spcAft>
              <a:buAutoNum type="arabicPlain"/>
            </a:pPr>
            <a:r>
              <a:rPr lang="en-US" dirty="0"/>
              <a:t>Tan JHJ, Neesham D, Szabo RA, </a:t>
            </a:r>
            <a:r>
              <a:rPr lang="en-US" dirty="0" err="1"/>
              <a:t>Khomko</a:t>
            </a:r>
            <a:r>
              <a:rPr lang="en-US" dirty="0"/>
              <a:t> N, Yap D, Wrede CDH. Colposcopy performance in the new primary HPV screening in Australia: How to determine colposcopy competency? Aust N Z J </a:t>
            </a:r>
            <a:r>
              <a:rPr lang="en-US" dirty="0" err="1"/>
              <a:t>Obstet</a:t>
            </a:r>
            <a:r>
              <a:rPr lang="en-US" dirty="0"/>
              <a:t> </a:t>
            </a:r>
            <a:r>
              <a:rPr lang="en-US" dirty="0" err="1"/>
              <a:t>Gynaecol</a:t>
            </a:r>
            <a:r>
              <a:rPr lang="en-US" dirty="0"/>
              <a:t>. 2024 Aug;64(4):375-382.</a:t>
            </a:r>
          </a:p>
          <a:p>
            <a:pPr marL="228600" marR="0" indent="-228600">
              <a:lnSpc>
                <a:spcPct val="115000"/>
              </a:lnSpc>
              <a:spcAft>
                <a:spcPts val="800"/>
              </a:spcAft>
              <a:buAutoNum type="arabicPlain"/>
            </a:pPr>
            <a:r>
              <a:rPr lang="en-US" dirty="0"/>
              <a:t>Dorji N, Tshering S, Choden S, Chhetri M, Bhujel D, </a:t>
            </a:r>
            <a:r>
              <a:rPr lang="en-US" dirty="0" err="1"/>
              <a:t>Wangden</a:t>
            </a:r>
            <a:r>
              <a:rPr lang="en-US" dirty="0"/>
              <a:t> T, Pradhan B, Bhutia PC, </a:t>
            </a:r>
            <a:r>
              <a:rPr lang="en-US" dirty="0" err="1"/>
              <a:t>Tshomo</a:t>
            </a:r>
            <a:r>
              <a:rPr lang="en-US" dirty="0"/>
              <a:t> U. Evaluation of the diagnostic performance of colposcopy in the diagnosis of histologic cervical intraepithelial neoplasia 2+ (CIN2+). BMC Cancer. 2022 Aug 29;22(1):930.</a:t>
            </a:r>
          </a:p>
          <a:p>
            <a:pPr marL="228600" marR="0" indent="-228600">
              <a:lnSpc>
                <a:spcPct val="115000"/>
              </a:lnSpc>
              <a:spcAft>
                <a:spcPts val="800"/>
              </a:spcAft>
              <a:buAutoNum type="arabicPlain"/>
            </a:pPr>
            <a:r>
              <a:rPr lang="en-US" dirty="0"/>
              <a:t>Dai W, Wang T, Chen L, Qiu Z, Chen P, Chen D. Immediate risk of cervical intraepithelial neoplasia and diagnostic value of colposcopy among cytology-negative women with oncogenic HPV: a retrospective study. BMC </a:t>
            </a:r>
            <a:r>
              <a:rPr lang="en-US" dirty="0" err="1"/>
              <a:t>Womens</a:t>
            </a:r>
            <a:r>
              <a:rPr lang="en-US" dirty="0"/>
              <a:t> Health. 2024 Jul 24;24(1):419.</a:t>
            </a:r>
          </a:p>
          <a:p>
            <a:pPr marL="228600" marR="0" indent="-228600">
              <a:lnSpc>
                <a:spcPct val="115000"/>
              </a:lnSpc>
              <a:spcAft>
                <a:spcPts val="800"/>
              </a:spcAft>
              <a:buAutoNum type="arabicPlain"/>
            </a:pPr>
            <a:r>
              <a:rPr lang="en-US" dirty="0"/>
              <a:t>Gage, J. C., et al. (2006). "Number of Cervical Biopsies and Sensitivity of Colposcopy." Obstetrics &amp; Gynecology, 108(2), 271–275</a:t>
            </a:r>
          </a:p>
          <a:p>
            <a:pPr marL="228600" marR="0" indent="-228600">
              <a:lnSpc>
                <a:spcPct val="115000"/>
              </a:lnSpc>
              <a:spcAft>
                <a:spcPts val="800"/>
              </a:spcAft>
              <a:buAutoNum type="arabicPlain"/>
            </a:pPr>
            <a:r>
              <a:rPr lang="en-US" dirty="0"/>
              <a:t>Wentzensen N, Walker J, Smith K, Gold MA, Zuna R, Massad LS, Liu A, Silver MI, Dunn ST, Schiffman M. A prospective study of risk-based colposcopy demonstrates improved detection of cervical precancers. Am J </a:t>
            </a:r>
            <a:r>
              <a:rPr lang="en-US" dirty="0" err="1"/>
              <a:t>Obstet</a:t>
            </a:r>
            <a:r>
              <a:rPr lang="en-US" dirty="0"/>
              <a:t> Gynecol. 2018</a:t>
            </a:r>
          </a:p>
        </p:txBody>
      </p:sp>
      <p:sp>
        <p:nvSpPr>
          <p:cNvPr id="4" name="Slide Number Placeholder 3">
            <a:extLst>
              <a:ext uri="{FF2B5EF4-FFF2-40B4-BE49-F238E27FC236}">
                <a16:creationId xmlns:a16="http://schemas.microsoft.com/office/drawing/2014/main" id="{4B3E9931-C299-44ED-E854-46F8CF00B04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48AF57-E25C-4FAC-814B-8978CF9500E6}"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77203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95C18D-1D51-B86E-D93D-423C3DB9F59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8242F7C-7124-A19D-A981-5F561E45B1E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ABDA051-2C95-C363-4FB9-1EA814AF7FCE}"/>
              </a:ext>
            </a:extLst>
          </p:cNvPr>
          <p:cNvSpPr>
            <a:spLocks noGrp="1"/>
          </p:cNvSpPr>
          <p:nvPr>
            <p:ph type="dt" sz="half" idx="10"/>
          </p:nvPr>
        </p:nvSpPr>
        <p:spPr/>
        <p:txBody>
          <a:bodyPr/>
          <a:lstStyle/>
          <a:p>
            <a:fld id="{F1D3EC2D-9144-4B29-82D9-7BA69C594F41}" type="datetimeFigureOut">
              <a:rPr lang="en-US" smtClean="0"/>
              <a:t>4/20/2026</a:t>
            </a:fld>
            <a:endParaRPr lang="en-US"/>
          </a:p>
        </p:txBody>
      </p:sp>
      <p:sp>
        <p:nvSpPr>
          <p:cNvPr id="5" name="Footer Placeholder 4">
            <a:extLst>
              <a:ext uri="{FF2B5EF4-FFF2-40B4-BE49-F238E27FC236}">
                <a16:creationId xmlns:a16="http://schemas.microsoft.com/office/drawing/2014/main" id="{CCBAD947-D67E-694B-9A95-A1E171D7117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27BA24B-B86E-4692-72F9-D4991F70FA93}"/>
              </a:ext>
            </a:extLst>
          </p:cNvPr>
          <p:cNvSpPr>
            <a:spLocks noGrp="1"/>
          </p:cNvSpPr>
          <p:nvPr>
            <p:ph type="sldNum" sz="quarter" idx="12"/>
          </p:nvPr>
        </p:nvSpPr>
        <p:spPr/>
        <p:txBody>
          <a:bodyPr/>
          <a:lstStyle/>
          <a:p>
            <a:fld id="{7BD37E96-D2FA-4263-A4ED-75268E2ED152}" type="slidenum">
              <a:rPr lang="en-US" smtClean="0"/>
              <a:t>‹#›</a:t>
            </a:fld>
            <a:endParaRPr lang="en-US"/>
          </a:p>
        </p:txBody>
      </p:sp>
    </p:spTree>
    <p:extLst>
      <p:ext uri="{BB962C8B-B14F-4D97-AF65-F5344CB8AC3E}">
        <p14:creationId xmlns:p14="http://schemas.microsoft.com/office/powerpoint/2010/main" val="31966149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BF30E-91FA-0184-2A11-DF319F526F0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1397128-9A91-CB5F-E545-09FBEF01B94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9CF1BB1-C10F-4EF1-52BB-666531D921DD}"/>
              </a:ext>
            </a:extLst>
          </p:cNvPr>
          <p:cNvSpPr>
            <a:spLocks noGrp="1"/>
          </p:cNvSpPr>
          <p:nvPr>
            <p:ph type="dt" sz="half" idx="10"/>
          </p:nvPr>
        </p:nvSpPr>
        <p:spPr/>
        <p:txBody>
          <a:bodyPr/>
          <a:lstStyle/>
          <a:p>
            <a:fld id="{F1D3EC2D-9144-4B29-82D9-7BA69C594F41}" type="datetimeFigureOut">
              <a:rPr lang="en-US" smtClean="0"/>
              <a:t>4/20/2026</a:t>
            </a:fld>
            <a:endParaRPr lang="en-US"/>
          </a:p>
        </p:txBody>
      </p:sp>
      <p:sp>
        <p:nvSpPr>
          <p:cNvPr id="5" name="Footer Placeholder 4">
            <a:extLst>
              <a:ext uri="{FF2B5EF4-FFF2-40B4-BE49-F238E27FC236}">
                <a16:creationId xmlns:a16="http://schemas.microsoft.com/office/drawing/2014/main" id="{2EF13C44-3D0C-296A-F131-537B671A374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DB02CB6-6EF2-8AAB-E738-87ED5EBE8181}"/>
              </a:ext>
            </a:extLst>
          </p:cNvPr>
          <p:cNvSpPr>
            <a:spLocks noGrp="1"/>
          </p:cNvSpPr>
          <p:nvPr>
            <p:ph type="sldNum" sz="quarter" idx="12"/>
          </p:nvPr>
        </p:nvSpPr>
        <p:spPr/>
        <p:txBody>
          <a:bodyPr/>
          <a:lstStyle/>
          <a:p>
            <a:fld id="{7BD37E96-D2FA-4263-A4ED-75268E2ED152}" type="slidenum">
              <a:rPr lang="en-US" smtClean="0"/>
              <a:t>‹#›</a:t>
            </a:fld>
            <a:endParaRPr lang="en-US"/>
          </a:p>
        </p:txBody>
      </p:sp>
    </p:spTree>
    <p:extLst>
      <p:ext uri="{BB962C8B-B14F-4D97-AF65-F5344CB8AC3E}">
        <p14:creationId xmlns:p14="http://schemas.microsoft.com/office/powerpoint/2010/main" val="89110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48A29-4985-9FBD-2B55-91A69DCE4CF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F2371B5-692C-7D56-67EB-C8D51433016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F07DE8D-A016-4D5B-136C-E87F6BBF4D09}"/>
              </a:ext>
            </a:extLst>
          </p:cNvPr>
          <p:cNvSpPr>
            <a:spLocks noGrp="1"/>
          </p:cNvSpPr>
          <p:nvPr>
            <p:ph type="dt" sz="half" idx="10"/>
          </p:nvPr>
        </p:nvSpPr>
        <p:spPr/>
        <p:txBody>
          <a:bodyPr/>
          <a:lstStyle/>
          <a:p>
            <a:fld id="{F1D3EC2D-9144-4B29-82D9-7BA69C594F41}" type="datetimeFigureOut">
              <a:rPr lang="en-US" smtClean="0"/>
              <a:t>4/20/2026</a:t>
            </a:fld>
            <a:endParaRPr lang="en-US"/>
          </a:p>
        </p:txBody>
      </p:sp>
      <p:sp>
        <p:nvSpPr>
          <p:cNvPr id="5" name="Footer Placeholder 4">
            <a:extLst>
              <a:ext uri="{FF2B5EF4-FFF2-40B4-BE49-F238E27FC236}">
                <a16:creationId xmlns:a16="http://schemas.microsoft.com/office/drawing/2014/main" id="{7CC68B99-C840-F0BF-022C-44D577FB5D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59F6998-3A44-5CF4-AA55-8097C247716D}"/>
              </a:ext>
            </a:extLst>
          </p:cNvPr>
          <p:cNvSpPr>
            <a:spLocks noGrp="1"/>
          </p:cNvSpPr>
          <p:nvPr>
            <p:ph type="sldNum" sz="quarter" idx="12"/>
          </p:nvPr>
        </p:nvSpPr>
        <p:spPr/>
        <p:txBody>
          <a:bodyPr/>
          <a:lstStyle/>
          <a:p>
            <a:fld id="{7BD37E96-D2FA-4263-A4ED-75268E2ED152}" type="slidenum">
              <a:rPr lang="en-US" smtClean="0"/>
              <a:t>‹#›</a:t>
            </a:fld>
            <a:endParaRPr lang="en-US"/>
          </a:p>
        </p:txBody>
      </p:sp>
    </p:spTree>
    <p:extLst>
      <p:ext uri="{BB962C8B-B14F-4D97-AF65-F5344CB8AC3E}">
        <p14:creationId xmlns:p14="http://schemas.microsoft.com/office/powerpoint/2010/main" val="13667021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3B001-97C7-F914-DA97-011A3305B3E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91D24F5-E7ED-2DF1-92AE-5257F1144C5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E19CEBE-7E7E-2BDD-53ED-F6401A4FE8C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953A433-AC78-45CE-82A2-91FAAD5A5C92}"/>
              </a:ext>
            </a:extLst>
          </p:cNvPr>
          <p:cNvSpPr>
            <a:spLocks noGrp="1"/>
          </p:cNvSpPr>
          <p:nvPr>
            <p:ph type="dt" sz="half" idx="10"/>
          </p:nvPr>
        </p:nvSpPr>
        <p:spPr/>
        <p:txBody>
          <a:bodyPr/>
          <a:lstStyle/>
          <a:p>
            <a:fld id="{F1D3EC2D-9144-4B29-82D9-7BA69C594F41}" type="datetimeFigureOut">
              <a:rPr lang="en-US" smtClean="0"/>
              <a:t>4/20/2026</a:t>
            </a:fld>
            <a:endParaRPr lang="en-US"/>
          </a:p>
        </p:txBody>
      </p:sp>
      <p:sp>
        <p:nvSpPr>
          <p:cNvPr id="6" name="Footer Placeholder 5">
            <a:extLst>
              <a:ext uri="{FF2B5EF4-FFF2-40B4-BE49-F238E27FC236}">
                <a16:creationId xmlns:a16="http://schemas.microsoft.com/office/drawing/2014/main" id="{A997956F-A4C8-0BD0-C200-7E9D626230D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1D0CAB1-2131-44FF-7547-269EB02F7FD1}"/>
              </a:ext>
            </a:extLst>
          </p:cNvPr>
          <p:cNvSpPr>
            <a:spLocks noGrp="1"/>
          </p:cNvSpPr>
          <p:nvPr>
            <p:ph type="sldNum" sz="quarter" idx="12"/>
          </p:nvPr>
        </p:nvSpPr>
        <p:spPr/>
        <p:txBody>
          <a:bodyPr/>
          <a:lstStyle/>
          <a:p>
            <a:fld id="{7BD37E96-D2FA-4263-A4ED-75268E2ED152}" type="slidenum">
              <a:rPr lang="en-US" smtClean="0"/>
              <a:t>‹#›</a:t>
            </a:fld>
            <a:endParaRPr lang="en-US"/>
          </a:p>
        </p:txBody>
      </p:sp>
    </p:spTree>
    <p:extLst>
      <p:ext uri="{BB962C8B-B14F-4D97-AF65-F5344CB8AC3E}">
        <p14:creationId xmlns:p14="http://schemas.microsoft.com/office/powerpoint/2010/main" val="11210967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7AE5B-C886-21D9-0303-1B9BD6E74F6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0F54D75-B3AB-1416-352D-EE59FA52753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F9606A2-2A1D-3531-C254-949A48B00A9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D5E4107-4D2C-2774-485C-C08EBA1199A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E3B2CD8-B353-59DB-34CF-B85CBF70891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E8E2ABC-F0C6-F18F-32C4-E25C5CC6AD88}"/>
              </a:ext>
            </a:extLst>
          </p:cNvPr>
          <p:cNvSpPr>
            <a:spLocks noGrp="1"/>
          </p:cNvSpPr>
          <p:nvPr>
            <p:ph type="dt" sz="half" idx="10"/>
          </p:nvPr>
        </p:nvSpPr>
        <p:spPr/>
        <p:txBody>
          <a:bodyPr/>
          <a:lstStyle/>
          <a:p>
            <a:fld id="{F1D3EC2D-9144-4B29-82D9-7BA69C594F41}" type="datetimeFigureOut">
              <a:rPr lang="en-US" smtClean="0"/>
              <a:t>4/20/2026</a:t>
            </a:fld>
            <a:endParaRPr lang="en-US"/>
          </a:p>
        </p:txBody>
      </p:sp>
      <p:sp>
        <p:nvSpPr>
          <p:cNvPr id="8" name="Footer Placeholder 7">
            <a:extLst>
              <a:ext uri="{FF2B5EF4-FFF2-40B4-BE49-F238E27FC236}">
                <a16:creationId xmlns:a16="http://schemas.microsoft.com/office/drawing/2014/main" id="{87C9EF5B-1B5A-9BA3-50D6-722BAA27199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F933052-6BAB-158E-3086-E522125CEB66}"/>
              </a:ext>
            </a:extLst>
          </p:cNvPr>
          <p:cNvSpPr>
            <a:spLocks noGrp="1"/>
          </p:cNvSpPr>
          <p:nvPr>
            <p:ph type="sldNum" sz="quarter" idx="12"/>
          </p:nvPr>
        </p:nvSpPr>
        <p:spPr/>
        <p:txBody>
          <a:bodyPr/>
          <a:lstStyle/>
          <a:p>
            <a:fld id="{7BD37E96-D2FA-4263-A4ED-75268E2ED152}" type="slidenum">
              <a:rPr lang="en-US" smtClean="0"/>
              <a:t>‹#›</a:t>
            </a:fld>
            <a:endParaRPr lang="en-US"/>
          </a:p>
        </p:txBody>
      </p:sp>
    </p:spTree>
    <p:extLst>
      <p:ext uri="{BB962C8B-B14F-4D97-AF65-F5344CB8AC3E}">
        <p14:creationId xmlns:p14="http://schemas.microsoft.com/office/powerpoint/2010/main" val="17627308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7AEEC-4FE1-467A-9FC9-7C027012DBE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D2CEDF1-EBEE-7103-97ED-A595CC17F374}"/>
              </a:ext>
            </a:extLst>
          </p:cNvPr>
          <p:cNvSpPr>
            <a:spLocks noGrp="1"/>
          </p:cNvSpPr>
          <p:nvPr>
            <p:ph type="dt" sz="half" idx="10"/>
          </p:nvPr>
        </p:nvSpPr>
        <p:spPr/>
        <p:txBody>
          <a:bodyPr/>
          <a:lstStyle/>
          <a:p>
            <a:fld id="{F1D3EC2D-9144-4B29-82D9-7BA69C594F41}" type="datetimeFigureOut">
              <a:rPr lang="en-US" smtClean="0"/>
              <a:t>4/20/2026</a:t>
            </a:fld>
            <a:endParaRPr lang="en-US"/>
          </a:p>
        </p:txBody>
      </p:sp>
      <p:sp>
        <p:nvSpPr>
          <p:cNvPr id="4" name="Footer Placeholder 3">
            <a:extLst>
              <a:ext uri="{FF2B5EF4-FFF2-40B4-BE49-F238E27FC236}">
                <a16:creationId xmlns:a16="http://schemas.microsoft.com/office/drawing/2014/main" id="{7B3FA613-7B59-ECBD-8D7D-61BC2988A39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A22BD67-3725-BD70-4934-33DE74DE838F}"/>
              </a:ext>
            </a:extLst>
          </p:cNvPr>
          <p:cNvSpPr>
            <a:spLocks noGrp="1"/>
          </p:cNvSpPr>
          <p:nvPr>
            <p:ph type="sldNum" sz="quarter" idx="12"/>
          </p:nvPr>
        </p:nvSpPr>
        <p:spPr/>
        <p:txBody>
          <a:bodyPr/>
          <a:lstStyle/>
          <a:p>
            <a:fld id="{7BD37E96-D2FA-4263-A4ED-75268E2ED152}" type="slidenum">
              <a:rPr lang="en-US" smtClean="0"/>
              <a:t>‹#›</a:t>
            </a:fld>
            <a:endParaRPr lang="en-US"/>
          </a:p>
        </p:txBody>
      </p:sp>
    </p:spTree>
    <p:extLst>
      <p:ext uri="{BB962C8B-B14F-4D97-AF65-F5344CB8AC3E}">
        <p14:creationId xmlns:p14="http://schemas.microsoft.com/office/powerpoint/2010/main" val="4369693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6A8A358-11D6-1398-9E9C-053165F6E960}"/>
              </a:ext>
            </a:extLst>
          </p:cNvPr>
          <p:cNvSpPr>
            <a:spLocks noGrp="1"/>
          </p:cNvSpPr>
          <p:nvPr>
            <p:ph type="dt" sz="half" idx="10"/>
          </p:nvPr>
        </p:nvSpPr>
        <p:spPr/>
        <p:txBody>
          <a:bodyPr/>
          <a:lstStyle/>
          <a:p>
            <a:fld id="{F1D3EC2D-9144-4B29-82D9-7BA69C594F41}" type="datetimeFigureOut">
              <a:rPr lang="en-US" smtClean="0"/>
              <a:t>4/20/2026</a:t>
            </a:fld>
            <a:endParaRPr lang="en-US"/>
          </a:p>
        </p:txBody>
      </p:sp>
      <p:sp>
        <p:nvSpPr>
          <p:cNvPr id="3" name="Footer Placeholder 2">
            <a:extLst>
              <a:ext uri="{FF2B5EF4-FFF2-40B4-BE49-F238E27FC236}">
                <a16:creationId xmlns:a16="http://schemas.microsoft.com/office/drawing/2014/main" id="{2AF1C467-5802-7900-C3A0-546B155B140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221E814-958F-37EB-3E53-17898C54E517}"/>
              </a:ext>
            </a:extLst>
          </p:cNvPr>
          <p:cNvSpPr>
            <a:spLocks noGrp="1"/>
          </p:cNvSpPr>
          <p:nvPr>
            <p:ph type="sldNum" sz="quarter" idx="12"/>
          </p:nvPr>
        </p:nvSpPr>
        <p:spPr/>
        <p:txBody>
          <a:bodyPr/>
          <a:lstStyle/>
          <a:p>
            <a:fld id="{7BD37E96-D2FA-4263-A4ED-75268E2ED152}" type="slidenum">
              <a:rPr lang="en-US" smtClean="0"/>
              <a:t>‹#›</a:t>
            </a:fld>
            <a:endParaRPr lang="en-US"/>
          </a:p>
        </p:txBody>
      </p:sp>
    </p:spTree>
    <p:extLst>
      <p:ext uri="{BB962C8B-B14F-4D97-AF65-F5344CB8AC3E}">
        <p14:creationId xmlns:p14="http://schemas.microsoft.com/office/powerpoint/2010/main" val="32772099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F56A7-D8E9-D994-AE39-23501257607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642272A-6788-37C0-9C72-106C7E9BBBD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3010A4A-45FD-3D4C-29C2-40554BAA081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1A904A5-EB91-96BC-20CF-54B35D51D19B}"/>
              </a:ext>
            </a:extLst>
          </p:cNvPr>
          <p:cNvSpPr>
            <a:spLocks noGrp="1"/>
          </p:cNvSpPr>
          <p:nvPr>
            <p:ph type="dt" sz="half" idx="10"/>
          </p:nvPr>
        </p:nvSpPr>
        <p:spPr/>
        <p:txBody>
          <a:bodyPr/>
          <a:lstStyle/>
          <a:p>
            <a:fld id="{F1D3EC2D-9144-4B29-82D9-7BA69C594F41}" type="datetimeFigureOut">
              <a:rPr lang="en-US" smtClean="0"/>
              <a:t>4/20/2026</a:t>
            </a:fld>
            <a:endParaRPr lang="en-US"/>
          </a:p>
        </p:txBody>
      </p:sp>
      <p:sp>
        <p:nvSpPr>
          <p:cNvPr id="6" name="Footer Placeholder 5">
            <a:extLst>
              <a:ext uri="{FF2B5EF4-FFF2-40B4-BE49-F238E27FC236}">
                <a16:creationId xmlns:a16="http://schemas.microsoft.com/office/drawing/2014/main" id="{19D4C70B-DDBD-EAA2-D4D8-BB3DE9A6256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0D449A0-9732-3AB8-ABA3-2B0572879398}"/>
              </a:ext>
            </a:extLst>
          </p:cNvPr>
          <p:cNvSpPr>
            <a:spLocks noGrp="1"/>
          </p:cNvSpPr>
          <p:nvPr>
            <p:ph type="sldNum" sz="quarter" idx="12"/>
          </p:nvPr>
        </p:nvSpPr>
        <p:spPr/>
        <p:txBody>
          <a:bodyPr/>
          <a:lstStyle/>
          <a:p>
            <a:fld id="{7BD37E96-D2FA-4263-A4ED-75268E2ED152}" type="slidenum">
              <a:rPr lang="en-US" smtClean="0"/>
              <a:t>‹#›</a:t>
            </a:fld>
            <a:endParaRPr lang="en-US"/>
          </a:p>
        </p:txBody>
      </p:sp>
    </p:spTree>
    <p:extLst>
      <p:ext uri="{BB962C8B-B14F-4D97-AF65-F5344CB8AC3E}">
        <p14:creationId xmlns:p14="http://schemas.microsoft.com/office/powerpoint/2010/main" val="239496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00483-3A7D-5CFA-2B37-7F3CE480A66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D61FBEE-E7F8-D9F3-2C2F-D4E8A34789B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F595A57-CDDF-ED63-B351-49AB71AFD6B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3C5A2EB-9E2C-19A8-C8B7-F4E8D36B0294}"/>
              </a:ext>
            </a:extLst>
          </p:cNvPr>
          <p:cNvSpPr>
            <a:spLocks noGrp="1"/>
          </p:cNvSpPr>
          <p:nvPr>
            <p:ph type="dt" sz="half" idx="10"/>
          </p:nvPr>
        </p:nvSpPr>
        <p:spPr/>
        <p:txBody>
          <a:bodyPr/>
          <a:lstStyle/>
          <a:p>
            <a:fld id="{F1D3EC2D-9144-4B29-82D9-7BA69C594F41}" type="datetimeFigureOut">
              <a:rPr lang="en-US" smtClean="0"/>
              <a:t>4/20/2026</a:t>
            </a:fld>
            <a:endParaRPr lang="en-US"/>
          </a:p>
        </p:txBody>
      </p:sp>
      <p:sp>
        <p:nvSpPr>
          <p:cNvPr id="6" name="Footer Placeholder 5">
            <a:extLst>
              <a:ext uri="{FF2B5EF4-FFF2-40B4-BE49-F238E27FC236}">
                <a16:creationId xmlns:a16="http://schemas.microsoft.com/office/drawing/2014/main" id="{6644EB25-1FAF-44E2-EA13-EA0A937EDFE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9290575-DB48-0B76-9356-5C2872E58A88}"/>
              </a:ext>
            </a:extLst>
          </p:cNvPr>
          <p:cNvSpPr>
            <a:spLocks noGrp="1"/>
          </p:cNvSpPr>
          <p:nvPr>
            <p:ph type="sldNum" sz="quarter" idx="12"/>
          </p:nvPr>
        </p:nvSpPr>
        <p:spPr/>
        <p:txBody>
          <a:bodyPr/>
          <a:lstStyle/>
          <a:p>
            <a:fld id="{7BD37E96-D2FA-4263-A4ED-75268E2ED152}" type="slidenum">
              <a:rPr lang="en-US" smtClean="0"/>
              <a:t>‹#›</a:t>
            </a:fld>
            <a:endParaRPr lang="en-US"/>
          </a:p>
        </p:txBody>
      </p:sp>
    </p:spTree>
    <p:extLst>
      <p:ext uri="{BB962C8B-B14F-4D97-AF65-F5344CB8AC3E}">
        <p14:creationId xmlns:p14="http://schemas.microsoft.com/office/powerpoint/2010/main" val="16034309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08CBDD-D45C-8070-845C-F0313287F67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2D94512-4500-0F5C-713B-E98B0691F7D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173771-6E86-1A78-090A-9BE2482649AB}"/>
              </a:ext>
            </a:extLst>
          </p:cNvPr>
          <p:cNvSpPr>
            <a:spLocks noGrp="1"/>
          </p:cNvSpPr>
          <p:nvPr>
            <p:ph type="dt" sz="half" idx="10"/>
          </p:nvPr>
        </p:nvSpPr>
        <p:spPr/>
        <p:txBody>
          <a:bodyPr/>
          <a:lstStyle/>
          <a:p>
            <a:fld id="{F1D3EC2D-9144-4B29-82D9-7BA69C594F41}" type="datetimeFigureOut">
              <a:rPr lang="en-US" smtClean="0"/>
              <a:t>4/20/2026</a:t>
            </a:fld>
            <a:endParaRPr lang="en-US"/>
          </a:p>
        </p:txBody>
      </p:sp>
      <p:sp>
        <p:nvSpPr>
          <p:cNvPr id="5" name="Footer Placeholder 4">
            <a:extLst>
              <a:ext uri="{FF2B5EF4-FFF2-40B4-BE49-F238E27FC236}">
                <a16:creationId xmlns:a16="http://schemas.microsoft.com/office/drawing/2014/main" id="{ED038C62-DAF0-C350-0B31-4AD7C7A855F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0BB6DD-63E5-3A07-3233-D04C544E4DDD}"/>
              </a:ext>
            </a:extLst>
          </p:cNvPr>
          <p:cNvSpPr>
            <a:spLocks noGrp="1"/>
          </p:cNvSpPr>
          <p:nvPr>
            <p:ph type="sldNum" sz="quarter" idx="12"/>
          </p:nvPr>
        </p:nvSpPr>
        <p:spPr/>
        <p:txBody>
          <a:bodyPr/>
          <a:lstStyle/>
          <a:p>
            <a:fld id="{7BD37E96-D2FA-4263-A4ED-75268E2ED152}" type="slidenum">
              <a:rPr lang="en-US" smtClean="0"/>
              <a:t>‹#›</a:t>
            </a:fld>
            <a:endParaRPr lang="en-US"/>
          </a:p>
        </p:txBody>
      </p:sp>
    </p:spTree>
    <p:extLst>
      <p:ext uri="{BB962C8B-B14F-4D97-AF65-F5344CB8AC3E}">
        <p14:creationId xmlns:p14="http://schemas.microsoft.com/office/powerpoint/2010/main" val="24738300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6AD7F76-139B-CB21-C6CE-957D73EE719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4994812-A551-F42B-68F9-00171E29684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A83F443-5B61-4D18-7AD0-27269322E505}"/>
              </a:ext>
            </a:extLst>
          </p:cNvPr>
          <p:cNvSpPr>
            <a:spLocks noGrp="1"/>
          </p:cNvSpPr>
          <p:nvPr>
            <p:ph type="dt" sz="half" idx="10"/>
          </p:nvPr>
        </p:nvSpPr>
        <p:spPr/>
        <p:txBody>
          <a:bodyPr/>
          <a:lstStyle/>
          <a:p>
            <a:fld id="{F1D3EC2D-9144-4B29-82D9-7BA69C594F41}" type="datetimeFigureOut">
              <a:rPr lang="en-US" smtClean="0"/>
              <a:t>4/20/2026</a:t>
            </a:fld>
            <a:endParaRPr lang="en-US"/>
          </a:p>
        </p:txBody>
      </p:sp>
      <p:sp>
        <p:nvSpPr>
          <p:cNvPr id="5" name="Footer Placeholder 4">
            <a:extLst>
              <a:ext uri="{FF2B5EF4-FFF2-40B4-BE49-F238E27FC236}">
                <a16:creationId xmlns:a16="http://schemas.microsoft.com/office/drawing/2014/main" id="{5AF1CD70-3E43-7C84-5129-323E470A23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248CB3E-5FB9-0036-22DF-242B86DE214D}"/>
              </a:ext>
            </a:extLst>
          </p:cNvPr>
          <p:cNvSpPr>
            <a:spLocks noGrp="1"/>
          </p:cNvSpPr>
          <p:nvPr>
            <p:ph type="sldNum" sz="quarter" idx="12"/>
          </p:nvPr>
        </p:nvSpPr>
        <p:spPr/>
        <p:txBody>
          <a:bodyPr/>
          <a:lstStyle/>
          <a:p>
            <a:fld id="{7BD37E96-D2FA-4263-A4ED-75268E2ED152}" type="slidenum">
              <a:rPr lang="en-US" smtClean="0"/>
              <a:t>‹#›</a:t>
            </a:fld>
            <a:endParaRPr lang="en-US"/>
          </a:p>
        </p:txBody>
      </p:sp>
    </p:spTree>
    <p:extLst>
      <p:ext uri="{BB962C8B-B14F-4D97-AF65-F5344CB8AC3E}">
        <p14:creationId xmlns:p14="http://schemas.microsoft.com/office/powerpoint/2010/main" val="25914480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A1C5E0-748B-B482-06C2-8A5F5ADD3A7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F847180-F5AB-7E3C-17F9-863DCE9836E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9F269B3-2755-5F81-17E1-BF7551477EE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1D3EC2D-9144-4B29-82D9-7BA69C594F41}" type="datetimeFigureOut">
              <a:rPr lang="en-US" smtClean="0"/>
              <a:t>4/20/2026</a:t>
            </a:fld>
            <a:endParaRPr lang="en-US"/>
          </a:p>
        </p:txBody>
      </p:sp>
      <p:sp>
        <p:nvSpPr>
          <p:cNvPr id="5" name="Footer Placeholder 4">
            <a:extLst>
              <a:ext uri="{FF2B5EF4-FFF2-40B4-BE49-F238E27FC236}">
                <a16:creationId xmlns:a16="http://schemas.microsoft.com/office/drawing/2014/main" id="{77415604-23A7-F629-0FE9-B92CF5AAC41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51C06CF0-8166-740A-E7B5-1FDF8ADA7E0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BD37E96-D2FA-4263-A4ED-75268E2ED152}" type="slidenum">
              <a:rPr lang="en-US" smtClean="0"/>
              <a:t>‹#›</a:t>
            </a:fld>
            <a:endParaRPr lang="en-US"/>
          </a:p>
        </p:txBody>
      </p:sp>
    </p:spTree>
    <p:extLst>
      <p:ext uri="{BB962C8B-B14F-4D97-AF65-F5344CB8AC3E}">
        <p14:creationId xmlns:p14="http://schemas.microsoft.com/office/powerpoint/2010/main" val="18027122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2.png"/><Relationship Id="rId5" Type="http://schemas.openxmlformats.org/officeDocument/2006/relationships/image" Target="../media/image3.jpeg"/><Relationship Id="rId4"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2.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2.png"/><Relationship Id="rId5" Type="http://schemas.openxmlformats.org/officeDocument/2006/relationships/image" Target="../media/image5.png"/><Relationship Id="rId4"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2.png"/><Relationship Id="rId5" Type="http://schemas.openxmlformats.org/officeDocument/2006/relationships/image" Target="../media/image5.png"/><Relationship Id="rId4" Type="http://schemas.openxmlformats.org/officeDocument/2006/relationships/notesSlide" Target="../notesSlides/notesSlid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5698C0-5877-971E-E42B-20C62DBF1F7E}"/>
              </a:ext>
            </a:extLst>
          </p:cNvPr>
          <p:cNvSpPr>
            <a:spLocks noGrp="1"/>
          </p:cNvSpPr>
          <p:nvPr>
            <p:ph type="ctrTitle"/>
          </p:nvPr>
        </p:nvSpPr>
        <p:spPr>
          <a:xfrm>
            <a:off x="322290" y="367237"/>
            <a:ext cx="11617376" cy="1469058"/>
          </a:xfrm>
        </p:spPr>
        <p:txBody>
          <a:bodyPr>
            <a:normAutofit/>
          </a:bodyPr>
          <a:lstStyle/>
          <a:p>
            <a:r>
              <a:rPr lang="en-US" sz="4800" dirty="0"/>
              <a:t>Why Colposcopists Should Embrace Extended Genotyping in a Mixed Vaccination World</a:t>
            </a:r>
          </a:p>
        </p:txBody>
      </p:sp>
      <p:sp>
        <p:nvSpPr>
          <p:cNvPr id="3" name="Subtitle 2">
            <a:extLst>
              <a:ext uri="{FF2B5EF4-FFF2-40B4-BE49-F238E27FC236}">
                <a16:creationId xmlns:a16="http://schemas.microsoft.com/office/drawing/2014/main" id="{7AA35679-C793-8F1B-C1CD-04D711E51F4B}"/>
              </a:ext>
            </a:extLst>
          </p:cNvPr>
          <p:cNvSpPr>
            <a:spLocks noGrp="1"/>
          </p:cNvSpPr>
          <p:nvPr>
            <p:ph type="subTitle" idx="1"/>
          </p:nvPr>
        </p:nvSpPr>
        <p:spPr>
          <a:xfrm>
            <a:off x="1274432" y="1979716"/>
            <a:ext cx="9643136" cy="589473"/>
          </a:xfrm>
        </p:spPr>
        <p:txBody>
          <a:bodyPr/>
          <a:lstStyle/>
          <a:p>
            <a:r>
              <a:rPr lang="en-US" dirty="0">
                <a:solidFill>
                  <a:schemeClr val="tx2">
                    <a:lumMod val="75000"/>
                    <a:lumOff val="25000"/>
                  </a:schemeClr>
                </a:solidFill>
              </a:rPr>
              <a:t>Authors: Laurence Vaughan, PhD</a:t>
            </a:r>
            <a:r>
              <a:rPr lang="en-US" baseline="30000" dirty="0">
                <a:solidFill>
                  <a:schemeClr val="tx2">
                    <a:lumMod val="75000"/>
                    <a:lumOff val="25000"/>
                  </a:schemeClr>
                </a:solidFill>
              </a:rPr>
              <a:t>1</a:t>
            </a:r>
            <a:r>
              <a:rPr lang="en-US" dirty="0">
                <a:solidFill>
                  <a:schemeClr val="tx2">
                    <a:lumMod val="75000"/>
                    <a:lumOff val="25000"/>
                  </a:schemeClr>
                </a:solidFill>
              </a:rPr>
              <a:t>, Jeff Andrews MD, FRCSC</a:t>
            </a:r>
            <a:r>
              <a:rPr lang="en-US" baseline="30000" dirty="0">
                <a:solidFill>
                  <a:schemeClr val="tx2">
                    <a:lumMod val="75000"/>
                    <a:lumOff val="25000"/>
                  </a:schemeClr>
                </a:solidFill>
              </a:rPr>
              <a:t>1</a:t>
            </a:r>
          </a:p>
        </p:txBody>
      </p:sp>
      <p:sp>
        <p:nvSpPr>
          <p:cNvPr id="7" name="TextBox 6">
            <a:extLst>
              <a:ext uri="{FF2B5EF4-FFF2-40B4-BE49-F238E27FC236}">
                <a16:creationId xmlns:a16="http://schemas.microsoft.com/office/drawing/2014/main" id="{383EEC97-CC5F-7F11-8660-FEB8F6F38B08}"/>
              </a:ext>
            </a:extLst>
          </p:cNvPr>
          <p:cNvSpPr txBox="1"/>
          <p:nvPr/>
        </p:nvSpPr>
        <p:spPr>
          <a:xfrm>
            <a:off x="225329" y="3843015"/>
            <a:ext cx="5096837" cy="1569660"/>
          </a:xfrm>
          <a:prstGeom prst="rect">
            <a:avLst/>
          </a:prstGeom>
          <a:noFill/>
        </p:spPr>
        <p:txBody>
          <a:bodyPr wrap="square">
            <a:spAutoFit/>
          </a:bodyPr>
          <a:lstStyle/>
          <a:p>
            <a:r>
              <a:rPr lang="en-US" sz="3200" dirty="0">
                <a:solidFill>
                  <a:srgbClr val="7030A0"/>
                </a:solidFill>
              </a:rPr>
              <a:t>Objective: Navigating shifting HPV dynamics with precision management</a:t>
            </a:r>
          </a:p>
        </p:txBody>
      </p:sp>
      <p:pic>
        <p:nvPicPr>
          <p:cNvPr id="9" name="Picture 8">
            <a:extLst>
              <a:ext uri="{FF2B5EF4-FFF2-40B4-BE49-F238E27FC236}">
                <a16:creationId xmlns:a16="http://schemas.microsoft.com/office/drawing/2014/main" id="{7519BE87-713A-F0C3-BDE6-CE19C62ED2E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06620" y="2596029"/>
            <a:ext cx="6757197" cy="4458225"/>
          </a:xfrm>
          <a:prstGeom prst="rect">
            <a:avLst/>
          </a:prstGeom>
        </p:spPr>
      </p:pic>
      <p:sp>
        <p:nvSpPr>
          <p:cNvPr id="4" name="TextBox 3">
            <a:extLst>
              <a:ext uri="{FF2B5EF4-FFF2-40B4-BE49-F238E27FC236}">
                <a16:creationId xmlns:a16="http://schemas.microsoft.com/office/drawing/2014/main" id="{9E145DF2-6B45-93CF-C8CE-C94B911AECB5}"/>
              </a:ext>
            </a:extLst>
          </p:cNvPr>
          <p:cNvSpPr txBox="1"/>
          <p:nvPr/>
        </p:nvSpPr>
        <p:spPr>
          <a:xfrm>
            <a:off x="4121464" y="2357552"/>
            <a:ext cx="8126807" cy="338554"/>
          </a:xfrm>
          <a:prstGeom prst="rect">
            <a:avLst/>
          </a:prstGeom>
          <a:noFill/>
        </p:spPr>
        <p:txBody>
          <a:bodyPr wrap="square">
            <a:spAutoFit/>
          </a:bodyPr>
          <a:lstStyle/>
          <a:p>
            <a:r>
              <a:rPr lang="en-US" sz="1600" dirty="0">
                <a:solidFill>
                  <a:schemeClr val="tx2">
                    <a:lumMod val="75000"/>
                    <a:lumOff val="25000"/>
                  </a:schemeClr>
                </a:solidFill>
              </a:rPr>
              <a:t>1 Medical Affairs, Advanced Diagnostics, Waters Corporation, USA </a:t>
            </a:r>
          </a:p>
        </p:txBody>
      </p:sp>
      <p:sp>
        <p:nvSpPr>
          <p:cNvPr id="8" name="TextBox 7">
            <a:extLst>
              <a:ext uri="{FF2B5EF4-FFF2-40B4-BE49-F238E27FC236}">
                <a16:creationId xmlns:a16="http://schemas.microsoft.com/office/drawing/2014/main" id="{1F9E8ADA-6AE5-4EDB-9AD8-43D7CA3EA6F6}"/>
              </a:ext>
            </a:extLst>
          </p:cNvPr>
          <p:cNvSpPr txBox="1"/>
          <p:nvPr/>
        </p:nvSpPr>
        <p:spPr>
          <a:xfrm>
            <a:off x="2006769" y="6163281"/>
            <a:ext cx="4995448" cy="523220"/>
          </a:xfrm>
          <a:prstGeom prst="rect">
            <a:avLst/>
          </a:prstGeom>
          <a:noFill/>
        </p:spPr>
        <p:txBody>
          <a:bodyPr wrap="square">
            <a:spAutoFit/>
          </a:bodyPr>
          <a:lstStyle/>
          <a:p>
            <a:r>
              <a:rPr lang="en-US" sz="1400"/>
              <a:t>Morel D, Parvu V, Andrews J, Stephenson P, Bull J,       Woodward A, Vaughan L. Gynecol Oncol. 2026 Apr;207:40-47 </a:t>
            </a:r>
            <a:endParaRPr lang="en-US" sz="1400" dirty="0"/>
          </a:p>
        </p:txBody>
      </p:sp>
      <p:pic>
        <p:nvPicPr>
          <p:cNvPr id="17" name="Audio 16">
            <a:hlinkClick r:id="" action="ppaction://media"/>
            <a:extLst>
              <a:ext uri="{FF2B5EF4-FFF2-40B4-BE49-F238E27FC236}">
                <a16:creationId xmlns:a16="http://schemas.microsoft.com/office/drawing/2014/main" id="{55EABECA-6F8B-7853-9EC2-835E3833BFBA}"/>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901016926"/>
      </p:ext>
    </p:extLst>
  </p:cSld>
  <p:clrMapOvr>
    <a:masterClrMapping/>
  </p:clrMapOvr>
  <mc:AlternateContent xmlns:mc="http://schemas.openxmlformats.org/markup-compatibility/2006">
    <mc:Choice xmlns:p14="http://schemas.microsoft.com/office/powerpoint/2010/main" Requires="p14">
      <p:transition spd="slow" p14:dur="2000" advTm="21632"/>
    </mc:Choice>
    <mc:Fallback>
      <p:transition spd="slow" advTm="2163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7"/>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D04910-AA96-8F22-4469-05B00943E98F}"/>
              </a:ext>
            </a:extLst>
          </p:cNvPr>
          <p:cNvSpPr>
            <a:spLocks noGrp="1"/>
          </p:cNvSpPr>
          <p:nvPr>
            <p:ph type="title"/>
          </p:nvPr>
        </p:nvSpPr>
        <p:spPr>
          <a:xfrm>
            <a:off x="776831" y="199428"/>
            <a:ext cx="10515600" cy="1325563"/>
          </a:xfrm>
        </p:spPr>
        <p:txBody>
          <a:bodyPr>
            <a:normAutofit/>
          </a:bodyPr>
          <a:lstStyle/>
          <a:p>
            <a:r>
              <a:rPr lang="en-US" sz="4200" dirty="0"/>
              <a:t>The Shifting HPV Landscape</a:t>
            </a:r>
          </a:p>
        </p:txBody>
      </p:sp>
      <p:sp>
        <p:nvSpPr>
          <p:cNvPr id="3" name="Content Placeholder 2">
            <a:extLst>
              <a:ext uri="{FF2B5EF4-FFF2-40B4-BE49-F238E27FC236}">
                <a16:creationId xmlns:a16="http://schemas.microsoft.com/office/drawing/2014/main" id="{0CA3371C-53D4-16AE-8DC8-95885338F16F}"/>
              </a:ext>
            </a:extLst>
          </p:cNvPr>
          <p:cNvSpPr>
            <a:spLocks noGrp="1"/>
          </p:cNvSpPr>
          <p:nvPr>
            <p:ph idx="1"/>
          </p:nvPr>
        </p:nvSpPr>
        <p:spPr>
          <a:xfrm>
            <a:off x="359520" y="1451272"/>
            <a:ext cx="11607459" cy="4802241"/>
          </a:xfrm>
        </p:spPr>
        <p:txBody>
          <a:bodyPr>
            <a:normAutofit fontScale="92500" lnSpcReduction="20000"/>
          </a:bodyPr>
          <a:lstStyle/>
          <a:p>
            <a:r>
              <a:rPr lang="en-US" sz="2400" dirty="0"/>
              <a:t>Impact of HPV vaccination on genotype prevalence in U.S. women </a:t>
            </a:r>
          </a:p>
          <a:p>
            <a:pPr lvl="1"/>
            <a:r>
              <a:rPr lang="en-US" sz="2000" dirty="0"/>
              <a:t>The quadrivalent vaccine (Gardasil) in 2006 significantly reduced HPV16/18 prevalence</a:t>
            </a:r>
          </a:p>
          <a:p>
            <a:pPr lvl="1"/>
            <a:r>
              <a:rPr lang="en-US" sz="2400" dirty="0"/>
              <a:t>The 9-valent vaccine (Gardasil-9) covers additional genotypes (31, 33, 45, 52, 58), aiming for broader protection</a:t>
            </a:r>
          </a:p>
          <a:p>
            <a:pPr lvl="1"/>
            <a:r>
              <a:rPr lang="en-US" sz="2400" dirty="0"/>
              <a:t>Mixed Vaccination Impact: Decline in HPV 16/18 prevalence; rising relative importance of "other" high-risk (HR) types</a:t>
            </a:r>
          </a:p>
          <a:p>
            <a:pPr lvl="1"/>
            <a:r>
              <a:rPr lang="en-US" sz="2400" dirty="0"/>
              <a:t>Despite vaccine efficacy, evidence suggests vaccination influences the prevalence of non-targeted HPV types, possibly through cross-protection or niche replacement</a:t>
            </a:r>
          </a:p>
          <a:p>
            <a:pPr lvl="1"/>
            <a:r>
              <a:rPr lang="en-US" sz="2400" dirty="0"/>
              <a:t>The findings suggest that vaccination influences the HPV ecosystem, possibly leading to a dynamic equilibrium where non-targeted types fill ecological niches left by vaccine-targeted types. </a:t>
            </a:r>
          </a:p>
          <a:p>
            <a:r>
              <a:rPr lang="en-US" sz="2400" dirty="0"/>
              <a:t>Diagnostic Challenge: Morphology (cytology/colposcopy) is less predictive as disease prevalence falls (reduced Positive Predictive Value).</a:t>
            </a:r>
          </a:p>
          <a:p>
            <a:r>
              <a:rPr lang="en-US" sz="2400" dirty="0"/>
              <a:t>Answer</a:t>
            </a:r>
          </a:p>
          <a:p>
            <a:pPr lvl="1"/>
            <a:r>
              <a:rPr lang="en-US" dirty="0"/>
              <a:t>Unmasking the group of 12-Other genotypes: Identifying high-grade lesions caused by non-16/18 types, especially in vaccinated cohorts</a:t>
            </a:r>
          </a:p>
          <a:p>
            <a:pPr lvl="1"/>
            <a:r>
              <a:rPr lang="en-US" dirty="0"/>
              <a:t>Extended genotype reporting</a:t>
            </a:r>
          </a:p>
          <a:p>
            <a:endParaRPr lang="en-US" sz="2400" dirty="0"/>
          </a:p>
          <a:p>
            <a:endParaRPr lang="en-US" sz="2400" dirty="0"/>
          </a:p>
          <a:p>
            <a:endParaRPr lang="en-US" sz="2400" dirty="0"/>
          </a:p>
          <a:p>
            <a:endParaRPr lang="en-US" sz="2400" dirty="0"/>
          </a:p>
        </p:txBody>
      </p:sp>
      <p:sp>
        <p:nvSpPr>
          <p:cNvPr id="4" name="TextBox 3">
            <a:extLst>
              <a:ext uri="{FF2B5EF4-FFF2-40B4-BE49-F238E27FC236}">
                <a16:creationId xmlns:a16="http://schemas.microsoft.com/office/drawing/2014/main" id="{673A545D-CB18-B3FA-1370-5F5C4CB707B1}"/>
              </a:ext>
            </a:extLst>
          </p:cNvPr>
          <p:cNvSpPr txBox="1"/>
          <p:nvPr/>
        </p:nvSpPr>
        <p:spPr>
          <a:xfrm>
            <a:off x="7585656" y="6163281"/>
            <a:ext cx="4076163" cy="523220"/>
          </a:xfrm>
          <a:prstGeom prst="rect">
            <a:avLst/>
          </a:prstGeom>
          <a:noFill/>
        </p:spPr>
        <p:txBody>
          <a:bodyPr wrap="square">
            <a:spAutoFit/>
          </a:bodyPr>
          <a:lstStyle/>
          <a:p>
            <a:r>
              <a:rPr lang="en-US" sz="1400" dirty="0"/>
              <a:t>Morel D, et al. </a:t>
            </a:r>
            <a:r>
              <a:rPr lang="en-US" sz="1400" dirty="0" err="1"/>
              <a:t>Gynecol</a:t>
            </a:r>
            <a:r>
              <a:rPr lang="en-US" sz="1400" dirty="0"/>
              <a:t> Oncol. 2026 Apr;207:40-47</a:t>
            </a:r>
          </a:p>
          <a:p>
            <a:r>
              <a:rPr lang="en-US" sz="1400" dirty="0" err="1"/>
              <a:t>Pimenoff</a:t>
            </a:r>
            <a:r>
              <a:rPr lang="en-US" sz="1400" dirty="0"/>
              <a:t> VN, et al. HPV World 2024 </a:t>
            </a:r>
          </a:p>
        </p:txBody>
      </p:sp>
      <p:pic>
        <p:nvPicPr>
          <p:cNvPr id="1026" name="Picture 2">
            <a:extLst>
              <a:ext uri="{FF2B5EF4-FFF2-40B4-BE49-F238E27FC236}">
                <a16:creationId xmlns:a16="http://schemas.microsoft.com/office/drawing/2014/main" id="{8F74B498-F540-724A-3BBA-725CB02B673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879588" y="215750"/>
            <a:ext cx="2087391" cy="1391594"/>
          </a:xfrm>
          <a:prstGeom prst="rect">
            <a:avLst/>
          </a:prstGeom>
          <a:noFill/>
          <a:extLst>
            <a:ext uri="{909E8E84-426E-40DD-AFC4-6F175D3DCCD1}">
              <a14:hiddenFill xmlns:a14="http://schemas.microsoft.com/office/drawing/2010/main">
                <a:solidFill>
                  <a:srgbClr val="FFFFFF"/>
                </a:solidFill>
              </a14:hiddenFill>
            </a:ext>
          </a:extLst>
        </p:spPr>
      </p:pic>
      <p:pic>
        <p:nvPicPr>
          <p:cNvPr id="11" name="Audio 10">
            <a:hlinkClick r:id="" action="ppaction://media"/>
            <a:extLst>
              <a:ext uri="{FF2B5EF4-FFF2-40B4-BE49-F238E27FC236}">
                <a16:creationId xmlns:a16="http://schemas.microsoft.com/office/drawing/2014/main" id="{D9BF991B-9386-EB4F-658C-C5D5073ECA84}"/>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74969832"/>
      </p:ext>
    </p:extLst>
  </p:cSld>
  <p:clrMapOvr>
    <a:masterClrMapping/>
  </p:clrMapOvr>
  <mc:AlternateContent xmlns:mc="http://schemas.openxmlformats.org/markup-compatibility/2006">
    <mc:Choice xmlns:p14="http://schemas.microsoft.com/office/powerpoint/2010/main" Requires="p14">
      <p:transition spd="slow" p14:dur="2000" advTm="40285"/>
    </mc:Choice>
    <mc:Fallback>
      <p:transition spd="slow" advTm="4028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71E5510-177F-9651-F03C-D7FA2B886C4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33968" y="54040"/>
            <a:ext cx="7446990" cy="6438275"/>
          </a:xfrm>
          <a:prstGeom prst="rect">
            <a:avLst/>
          </a:prstGeom>
        </p:spPr>
      </p:pic>
      <p:sp>
        <p:nvSpPr>
          <p:cNvPr id="2" name="TextBox 1">
            <a:extLst>
              <a:ext uri="{FF2B5EF4-FFF2-40B4-BE49-F238E27FC236}">
                <a16:creationId xmlns:a16="http://schemas.microsoft.com/office/drawing/2014/main" id="{F448139D-D09F-43AD-C409-325F5663F153}"/>
              </a:ext>
            </a:extLst>
          </p:cNvPr>
          <p:cNvSpPr txBox="1"/>
          <p:nvPr/>
        </p:nvSpPr>
        <p:spPr>
          <a:xfrm>
            <a:off x="10786056" y="4616001"/>
            <a:ext cx="1294902" cy="1169551"/>
          </a:xfrm>
          <a:prstGeom prst="rect">
            <a:avLst/>
          </a:prstGeom>
          <a:noFill/>
          <a:ln w="15875">
            <a:solidFill>
              <a:schemeClr val="accent6">
                <a:lumMod val="75000"/>
              </a:schemeClr>
            </a:solidFill>
          </a:ln>
        </p:spPr>
        <p:txBody>
          <a:bodyPr wrap="square">
            <a:spAutoFit/>
          </a:bodyPr>
          <a:lstStyle/>
          <a:p>
            <a:r>
              <a:rPr lang="en-US" sz="1000" dirty="0"/>
              <a:t>Morel D, Parvu V, Andrews J, Stephenson P, Bull J,       Woodward A, Vaughan L. </a:t>
            </a:r>
            <a:r>
              <a:rPr lang="en-US" sz="1000" dirty="0" err="1"/>
              <a:t>Gynecol</a:t>
            </a:r>
            <a:r>
              <a:rPr lang="en-US" sz="1000" dirty="0"/>
              <a:t> Oncol. 2026 Apr;207:40-47 </a:t>
            </a:r>
          </a:p>
        </p:txBody>
      </p:sp>
      <p:sp>
        <p:nvSpPr>
          <p:cNvPr id="4" name="TextBox 3">
            <a:extLst>
              <a:ext uri="{FF2B5EF4-FFF2-40B4-BE49-F238E27FC236}">
                <a16:creationId xmlns:a16="http://schemas.microsoft.com/office/drawing/2014/main" id="{85140304-7D9D-082C-10D2-A0A70DBA8E64}"/>
              </a:ext>
            </a:extLst>
          </p:cNvPr>
          <p:cNvSpPr txBox="1"/>
          <p:nvPr/>
        </p:nvSpPr>
        <p:spPr>
          <a:xfrm>
            <a:off x="188354" y="122464"/>
            <a:ext cx="4345009" cy="6555641"/>
          </a:xfrm>
          <a:prstGeom prst="rect">
            <a:avLst/>
          </a:prstGeom>
          <a:noFill/>
          <a:ln w="22225">
            <a:solidFill>
              <a:schemeClr val="accent6">
                <a:lumMod val="75000"/>
              </a:schemeClr>
            </a:solidFill>
          </a:ln>
        </p:spPr>
        <p:txBody>
          <a:bodyPr wrap="square">
            <a:spAutoFit/>
          </a:bodyPr>
          <a:lstStyle/>
          <a:p>
            <a:r>
              <a:rPr lang="en-US" sz="1200" dirty="0"/>
              <a:t>• Both datasets used the FDA-approved Onclarity assay, capable of extended genotyping for 14 high-risk HPV types, allowing detailed comparison over time and populations</a:t>
            </a:r>
          </a:p>
          <a:p>
            <a:pPr lvl="1"/>
            <a:r>
              <a:rPr lang="en-US" sz="1200" dirty="0"/>
              <a:t>• The low-coverage population data derive from the 2013–2015 Onclarity trial, involving women aged ≥21 across multiple U.S. sites, with limited vaccination history. </a:t>
            </a:r>
          </a:p>
          <a:p>
            <a:pPr lvl="1"/>
            <a:r>
              <a:rPr lang="en-US" sz="1200" dirty="0"/>
              <a:t>• The high-coverage population data come from routine screening (2021–2023) at three laboratories, with higher estimated vaccination rates based on CDC data, especially among women aged 21–29. </a:t>
            </a:r>
          </a:p>
          <a:p>
            <a:r>
              <a:rPr lang="en-US" sz="1200" dirty="0"/>
              <a:t>•In women aged 21–29, high vaccine coverage correlates with a significant reduction in HPV16/18 prevalence (from ~5.4% to ~2.3%), confirming vaccine effectiveness. </a:t>
            </a:r>
          </a:p>
          <a:p>
            <a:r>
              <a:rPr lang="en-US" sz="1200" dirty="0"/>
              <a:t>•Overall HPV prevalence increased in this age group in the high-coverage population, driven by a reciprocal rise in non-vaccine genotypes, notably the "Other 12" types (including HPV31, 33, 35, 39, 45, 51, 52, 56, 58, 59, 66, 68). </a:t>
            </a:r>
          </a:p>
          <a:p>
            <a:r>
              <a:rPr lang="en-US" sz="1200" dirty="0"/>
              <a:t>•The prevalence of non-vaccine types was significantly higher in the high-coverage group among women aged 21–29, suggesting possible genotype replacement or unmasking effects. </a:t>
            </a:r>
          </a:p>
          <a:p>
            <a:r>
              <a:rPr lang="en-US" sz="1200" dirty="0"/>
              <a:t>•Within ≥CIN2 cases, HPV16 prevalence was lower in the high-coverage group among young women, while non-16 high-risk types showed increased prevalence, indicating shifts in the HPV </a:t>
            </a:r>
            <a:r>
              <a:rPr lang="en-US" sz="1200" dirty="0" err="1"/>
              <a:t>virome</a:t>
            </a:r>
            <a:r>
              <a:rPr lang="en-US" sz="1200" dirty="0"/>
              <a:t> associated with vaccination. </a:t>
            </a:r>
          </a:p>
          <a:p>
            <a:r>
              <a:rPr lang="en-US" sz="1200" dirty="0"/>
              <a:t>•Stratification into vaccine-covered genotypes (HPV31/33/45/52/58) and non-covered genotypes revealed that vaccine-targeted types declined similarly across populations, but non-vaccine types, especially HPV35/39/68 and HPV56/59/66, increased in vaccinated cohorts. </a:t>
            </a:r>
          </a:p>
          <a:p>
            <a:r>
              <a:rPr lang="en-US" sz="1200" dirty="0"/>
              <a:t>•The increase in non-vaccine types is observed predominantly in the youngest, most vaccinated age group, supporting the hypothesis of niche replacement or unmasking rather than assay bias, as the Onclarity assay is not type-restrictive. </a:t>
            </a:r>
          </a:p>
        </p:txBody>
      </p:sp>
      <p:pic>
        <p:nvPicPr>
          <p:cNvPr id="10" name="Audio 9">
            <a:hlinkClick r:id="" action="ppaction://media"/>
            <a:extLst>
              <a:ext uri="{FF2B5EF4-FFF2-40B4-BE49-F238E27FC236}">
                <a16:creationId xmlns:a16="http://schemas.microsoft.com/office/drawing/2014/main" id="{B05C47EC-C35C-29D5-412E-DEB9C98944B8}"/>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4177210697"/>
      </p:ext>
    </p:extLst>
  </p:cSld>
  <p:clrMapOvr>
    <a:masterClrMapping/>
  </p:clrMapOvr>
  <mc:AlternateContent xmlns:mc="http://schemas.openxmlformats.org/markup-compatibility/2006">
    <mc:Choice xmlns:p14="http://schemas.microsoft.com/office/powerpoint/2010/main" Requires="p14">
      <p:transition spd="slow" p14:dur="2000" advTm="19705"/>
    </mc:Choice>
    <mc:Fallback>
      <p:transition spd="slow" advTm="1970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982984-5B11-DA98-609C-B77285A400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CA1E2CA-50ED-07F0-6569-59B8EC067D2B}"/>
              </a:ext>
            </a:extLst>
          </p:cNvPr>
          <p:cNvSpPr>
            <a:spLocks noGrp="1"/>
          </p:cNvSpPr>
          <p:nvPr>
            <p:ph type="title"/>
          </p:nvPr>
        </p:nvSpPr>
        <p:spPr>
          <a:xfrm>
            <a:off x="509364" y="12230"/>
            <a:ext cx="10997347" cy="972562"/>
          </a:xfrm>
        </p:spPr>
        <p:txBody>
          <a:bodyPr>
            <a:normAutofit/>
          </a:bodyPr>
          <a:lstStyle/>
          <a:p>
            <a:r>
              <a:rPr lang="en-US" sz="4200" dirty="0"/>
              <a:t>for the colposcopist</a:t>
            </a:r>
          </a:p>
        </p:txBody>
      </p:sp>
      <p:sp>
        <p:nvSpPr>
          <p:cNvPr id="3" name="Content Placeholder 2">
            <a:extLst>
              <a:ext uri="{FF2B5EF4-FFF2-40B4-BE49-F238E27FC236}">
                <a16:creationId xmlns:a16="http://schemas.microsoft.com/office/drawing/2014/main" id="{E6229853-7720-EE84-3DEE-3558D7579CD1}"/>
              </a:ext>
            </a:extLst>
          </p:cNvPr>
          <p:cNvSpPr>
            <a:spLocks noGrp="1"/>
          </p:cNvSpPr>
          <p:nvPr>
            <p:ph idx="1"/>
          </p:nvPr>
        </p:nvSpPr>
        <p:spPr>
          <a:xfrm>
            <a:off x="376397" y="891684"/>
            <a:ext cx="11439205" cy="5074631"/>
          </a:xfrm>
        </p:spPr>
        <p:txBody>
          <a:bodyPr>
            <a:normAutofit fontScale="92500" lnSpcReduction="10000"/>
          </a:bodyPr>
          <a:lstStyle/>
          <a:p>
            <a:r>
              <a:rPr lang="en-US" dirty="0"/>
              <a:t>differential clinical risk profile and progression potential</a:t>
            </a:r>
          </a:p>
          <a:p>
            <a:r>
              <a:rPr lang="en-US" dirty="0"/>
              <a:t>more difficult visual ‘signature’ of pre-cancer lesions</a:t>
            </a:r>
            <a:r>
              <a:rPr lang="en-US" baseline="30000" dirty="0"/>
              <a:t>1,3,5</a:t>
            </a:r>
          </a:p>
          <a:p>
            <a:pPr lvl="1"/>
            <a:r>
              <a:rPr lang="en-US" dirty="0"/>
              <a:t>HPV 16: frequently associated with advanced colposcopic markers like dense </a:t>
            </a:r>
            <a:r>
              <a:rPr lang="en-US" dirty="0" err="1"/>
              <a:t>acetowhitening</a:t>
            </a:r>
            <a:r>
              <a:rPr lang="en-US" dirty="0"/>
              <a:t>, coarse punctation, and mosaicism</a:t>
            </a:r>
            <a:r>
              <a:rPr lang="en-US" sz="2800" baseline="30000" dirty="0"/>
              <a:t>1,3,5</a:t>
            </a:r>
          </a:p>
          <a:p>
            <a:pPr lvl="2"/>
            <a:r>
              <a:rPr lang="en-US" dirty="0"/>
              <a:t>Vascular Markers: HPV 16 (and 33) is specifically associated with an increased risk of atypical vessels, coarse punctate, and mosaic features</a:t>
            </a:r>
            <a:r>
              <a:rPr lang="en-US" sz="2800" baseline="30000" dirty="0"/>
              <a:t>1</a:t>
            </a:r>
          </a:p>
          <a:p>
            <a:pPr lvl="1"/>
            <a:r>
              <a:rPr lang="en-US" dirty="0"/>
              <a:t>types like 51 and 56/59 often present with lower risk even when cytology is abnormal, potentially appearing as faint, translucent </a:t>
            </a:r>
            <a:r>
              <a:rPr lang="en-US" dirty="0" err="1"/>
              <a:t>acetowhitening</a:t>
            </a:r>
            <a:r>
              <a:rPr lang="en-US" dirty="0"/>
              <a:t> or no visible lesion at all</a:t>
            </a:r>
            <a:r>
              <a:rPr lang="en-US" sz="2800" baseline="30000" dirty="0"/>
              <a:t>1,5</a:t>
            </a:r>
          </a:p>
          <a:p>
            <a:pPr lvl="1"/>
            <a:r>
              <a:rPr lang="en-US" dirty="0"/>
              <a:t>HPV18-positive lesions usually exhibit iodine staining negativity</a:t>
            </a:r>
            <a:r>
              <a:rPr lang="en-US" sz="2800" baseline="30000" dirty="0"/>
              <a:t>2</a:t>
            </a:r>
          </a:p>
          <a:p>
            <a:pPr lvl="1"/>
            <a:r>
              <a:rPr lang="en-US" dirty="0"/>
              <a:t>Adenocarcinoma precursor lesions are difficult to identify at colposcopy due to disease originating proximal to the squamocolumnar junction, in glandular epithelium characterized by cervical crypts</a:t>
            </a:r>
            <a:r>
              <a:rPr lang="en-US" sz="2800" baseline="30000" dirty="0"/>
              <a:t>4</a:t>
            </a:r>
          </a:p>
          <a:p>
            <a:pPr lvl="1"/>
            <a:r>
              <a:rPr lang="en-US" dirty="0"/>
              <a:t>identification of HPV 45 in the HPV test has merit in this context: some colposcopy guidelines recommend endocervical sampling for individuals with HPV 16/18/45 infections and AGC results, but the effectiveness of colposcopy with endocervical sampling to detect AIS remains limited</a:t>
            </a:r>
            <a:r>
              <a:rPr lang="en-US" sz="2800" baseline="30000" dirty="0"/>
              <a:t>4</a:t>
            </a:r>
          </a:p>
          <a:p>
            <a:pPr lvl="1"/>
            <a:endParaRPr lang="en-US" dirty="0"/>
          </a:p>
          <a:p>
            <a:pPr lvl="2"/>
            <a:endParaRPr lang="en-US" dirty="0"/>
          </a:p>
          <a:p>
            <a:endParaRPr lang="en-US" dirty="0"/>
          </a:p>
        </p:txBody>
      </p:sp>
      <p:sp>
        <p:nvSpPr>
          <p:cNvPr id="5" name="TextBox 4">
            <a:extLst>
              <a:ext uri="{FF2B5EF4-FFF2-40B4-BE49-F238E27FC236}">
                <a16:creationId xmlns:a16="http://schemas.microsoft.com/office/drawing/2014/main" id="{B5AD6177-37B2-867F-26CB-F9B1E2358AB8}"/>
              </a:ext>
            </a:extLst>
          </p:cNvPr>
          <p:cNvSpPr txBox="1"/>
          <p:nvPr/>
        </p:nvSpPr>
        <p:spPr>
          <a:xfrm>
            <a:off x="6921497" y="5551077"/>
            <a:ext cx="4197607" cy="1322413"/>
          </a:xfrm>
          <a:prstGeom prst="rect">
            <a:avLst/>
          </a:prstGeom>
          <a:noFill/>
        </p:spPr>
        <p:txBody>
          <a:bodyPr wrap="square">
            <a:spAutoFit/>
          </a:bodyPr>
          <a:lstStyle/>
          <a:p>
            <a:pPr marL="342900" marR="0" lvl="0" indent="-342900" algn="l" defTabSz="914400" rtl="0" eaLnBrk="1" fontAlgn="auto" latinLnBrk="0" hangingPunct="1">
              <a:lnSpc>
                <a:spcPct val="115000"/>
              </a:lnSpc>
              <a:spcBef>
                <a:spcPts val="0"/>
              </a:spcBef>
              <a:spcAft>
                <a:spcPts val="0"/>
              </a:spcAft>
              <a:buClrTx/>
              <a:buSzTx/>
              <a:buFont typeface="+mj-lt"/>
              <a:buAutoNum type="arabicPeriod"/>
              <a:tabLst/>
              <a:defRPr/>
            </a:pPr>
            <a:r>
              <a:rPr kumimoji="0" lang="en-US" sz="10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Vahteristo M, et al. Int J Cancer. 2026 Feb 15;158(4):931-941. </a:t>
            </a:r>
          </a:p>
          <a:p>
            <a:pPr marL="342900" marR="0" lvl="0" indent="-342900" algn="l" defTabSz="914400" rtl="0" eaLnBrk="1" fontAlgn="auto" latinLnBrk="0" hangingPunct="1">
              <a:lnSpc>
                <a:spcPct val="115000"/>
              </a:lnSpc>
              <a:spcBef>
                <a:spcPts val="0"/>
              </a:spcBef>
              <a:spcAft>
                <a:spcPts val="0"/>
              </a:spcAft>
              <a:buClrTx/>
              <a:buSzTx/>
              <a:buFont typeface="+mj-lt"/>
              <a:buAutoNum type="arabicPeriod"/>
              <a:tabLst/>
              <a:defRPr/>
            </a:pPr>
            <a:r>
              <a:rPr kumimoji="0" lang="en-US" sz="10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Zhou Q, et al. BMC </a:t>
            </a:r>
            <a:r>
              <a:rPr kumimoji="0" lang="en-US" sz="1000" b="0" i="0" u="none" strike="noStrike" kern="100" cap="none" spc="0" normalizeH="0" baseline="0" noProof="0" dirty="0" err="1">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Womens</a:t>
            </a:r>
            <a:r>
              <a:rPr kumimoji="0" lang="en-US" sz="10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 Health. 2022 Jan 30;22(1):24.</a:t>
            </a:r>
          </a:p>
          <a:p>
            <a:pPr marL="342900" marR="0" lvl="0" indent="-342900" algn="l" defTabSz="914400" rtl="0" eaLnBrk="1" fontAlgn="auto" latinLnBrk="0" hangingPunct="1">
              <a:lnSpc>
                <a:spcPct val="115000"/>
              </a:lnSpc>
              <a:spcBef>
                <a:spcPts val="0"/>
              </a:spcBef>
              <a:spcAft>
                <a:spcPts val="0"/>
              </a:spcAft>
              <a:buClrTx/>
              <a:buSzTx/>
              <a:buFont typeface="+mj-lt"/>
              <a:buAutoNum type="arabicPeriod"/>
              <a:tabLst/>
              <a:defRPr/>
            </a:pPr>
            <a:r>
              <a:rPr kumimoji="0" lang="en-US" sz="1000" b="0" i="0" u="none" strike="noStrike" kern="100" cap="none" spc="0" normalizeH="0" baseline="0" noProof="0" dirty="0" err="1">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Tjalma</a:t>
            </a:r>
            <a:r>
              <a:rPr kumimoji="0" lang="en-US" sz="10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 W. Facts Views Vis </a:t>
            </a:r>
            <a:r>
              <a:rPr kumimoji="0" lang="en-US" sz="1000" b="0" i="0" u="none" strike="noStrike" kern="100" cap="none" spc="0" normalizeH="0" baseline="0" noProof="0" dirty="0" err="1">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Obgyn</a:t>
            </a:r>
            <a:r>
              <a:rPr kumimoji="0" lang="en-US" sz="10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 2018;10:107–13.</a:t>
            </a:r>
          </a:p>
          <a:p>
            <a:pPr marL="342900" marR="0" lvl="0" indent="-342900" algn="l" defTabSz="914400" rtl="0" eaLnBrk="1" fontAlgn="auto" latinLnBrk="0" hangingPunct="1">
              <a:lnSpc>
                <a:spcPct val="115000"/>
              </a:lnSpc>
              <a:spcBef>
                <a:spcPts val="0"/>
              </a:spcBef>
              <a:spcAft>
                <a:spcPts val="0"/>
              </a:spcAft>
              <a:buClrTx/>
              <a:buSzTx/>
              <a:buFont typeface="+mj-lt"/>
              <a:buAutoNum type="arabicPeriod"/>
              <a:tabLst/>
              <a:defRPr/>
            </a:pPr>
            <a:r>
              <a:rPr kumimoji="0" lang="en-US" sz="10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Schiffman M, et al. </a:t>
            </a:r>
            <a:r>
              <a:rPr kumimoji="0" lang="en-US" sz="1000" b="0" i="0" u="none" strike="noStrike" kern="100" cap="none" spc="0" normalizeH="0" baseline="0" noProof="0" dirty="0" err="1">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Gynecol</a:t>
            </a:r>
            <a:r>
              <a:rPr kumimoji="0" lang="en-US" sz="10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 Oncol. 2023 Jul;174:253-261.</a:t>
            </a:r>
          </a:p>
          <a:p>
            <a:pPr marL="342900" marR="0" lvl="0" indent="-342900" algn="l" defTabSz="914400" rtl="0" eaLnBrk="1" fontAlgn="auto" latinLnBrk="0" hangingPunct="1">
              <a:lnSpc>
                <a:spcPct val="115000"/>
              </a:lnSpc>
              <a:spcBef>
                <a:spcPts val="0"/>
              </a:spcBef>
              <a:spcAft>
                <a:spcPts val="0"/>
              </a:spcAft>
              <a:buClrTx/>
              <a:buSzTx/>
              <a:buFont typeface="+mj-lt"/>
              <a:buAutoNum type="arabicPeriod"/>
              <a:tabLst/>
              <a:defRPr/>
            </a:pPr>
            <a:r>
              <a:rPr kumimoji="0" lang="en-US" sz="10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Zhang Y, et al. Front Oncol. 2023 Apr 5;13:1105482. </a:t>
            </a:r>
          </a:p>
          <a:p>
            <a:pPr marL="342900" marR="0" lvl="0" indent="-342900" algn="l" defTabSz="914400" rtl="0" eaLnBrk="1" fontAlgn="auto" latinLnBrk="0" hangingPunct="1">
              <a:lnSpc>
                <a:spcPct val="115000"/>
              </a:lnSpc>
              <a:spcBef>
                <a:spcPts val="0"/>
              </a:spcBef>
              <a:spcAft>
                <a:spcPts val="0"/>
              </a:spcAft>
              <a:buClrTx/>
              <a:buSzTx/>
              <a:buFont typeface="+mj-lt"/>
              <a:buAutoNum type="arabicPeriod"/>
              <a:tabLst/>
              <a:defRPr/>
            </a:pPr>
            <a:r>
              <a:rPr kumimoji="0" lang="en-US" sz="10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Wright TC Jr, et al. </a:t>
            </a:r>
            <a:r>
              <a:rPr kumimoji="0" lang="en-US" sz="1000" b="0" i="0" u="none" strike="noStrike" kern="100" cap="none" spc="0" normalizeH="0" baseline="0" noProof="0" dirty="0" err="1">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Gynecol</a:t>
            </a:r>
            <a:r>
              <a:rPr kumimoji="0" lang="en-US" sz="10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 Oncol. 2019 Aug;154(2):360-367.</a:t>
            </a:r>
          </a:p>
          <a:p>
            <a:pPr marL="342900" marR="0" lvl="0" indent="-342900" algn="l" defTabSz="914400" rtl="0" eaLnBrk="1" fontAlgn="auto" latinLnBrk="0" hangingPunct="1">
              <a:lnSpc>
                <a:spcPct val="115000"/>
              </a:lnSpc>
              <a:spcBef>
                <a:spcPts val="0"/>
              </a:spcBef>
              <a:spcAft>
                <a:spcPts val="0"/>
              </a:spcAft>
              <a:buClrTx/>
              <a:buSzTx/>
              <a:buFont typeface="+mj-lt"/>
              <a:buAutoNum type="arabicPeriod"/>
              <a:tabLst/>
              <a:defRPr/>
            </a:pPr>
            <a:r>
              <a:rPr kumimoji="0" lang="en-US" sz="10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 J Cuzick, et al.  www.HPVWorld.com , 181</a:t>
            </a:r>
          </a:p>
        </p:txBody>
      </p:sp>
      <p:pic>
        <p:nvPicPr>
          <p:cNvPr id="4" name="Picture 3">
            <a:extLst>
              <a:ext uri="{FF2B5EF4-FFF2-40B4-BE49-F238E27FC236}">
                <a16:creationId xmlns:a16="http://schemas.microsoft.com/office/drawing/2014/main" id="{D703E3BF-0A44-7F90-31BC-AD5B3E97D14B}"/>
              </a:ext>
            </a:extLst>
          </p:cNvPr>
          <p:cNvPicPr>
            <a:picLocks noChangeAspect="1"/>
          </p:cNvPicPr>
          <p:nvPr/>
        </p:nvPicPr>
        <p:blipFill>
          <a:blip r:embed="rId5"/>
          <a:stretch>
            <a:fillRect/>
          </a:stretch>
        </p:blipFill>
        <p:spPr>
          <a:xfrm>
            <a:off x="9860756" y="12230"/>
            <a:ext cx="2159794" cy="2159794"/>
          </a:xfrm>
          <a:prstGeom prst="rect">
            <a:avLst/>
          </a:prstGeom>
        </p:spPr>
      </p:pic>
      <p:pic>
        <p:nvPicPr>
          <p:cNvPr id="12" name="Audio 11">
            <a:hlinkClick r:id="" action="ppaction://media"/>
            <a:extLst>
              <a:ext uri="{FF2B5EF4-FFF2-40B4-BE49-F238E27FC236}">
                <a16:creationId xmlns:a16="http://schemas.microsoft.com/office/drawing/2014/main" id="{98D5F383-B91A-77A0-4EB4-A3D98799160B}"/>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809743263"/>
      </p:ext>
    </p:extLst>
  </p:cSld>
  <p:clrMapOvr>
    <a:masterClrMapping/>
  </p:clrMapOvr>
  <mc:AlternateContent xmlns:mc="http://schemas.openxmlformats.org/markup-compatibility/2006">
    <mc:Choice xmlns:p14="http://schemas.microsoft.com/office/powerpoint/2010/main" Requires="p14">
      <p:transition spd="slow" p14:dur="2000" advTm="36600"/>
    </mc:Choice>
    <mc:Fallback>
      <p:transition spd="slow" advTm="366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966B2B-9B5B-2ABE-AB86-42950054D9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717960D-6F84-3800-D457-2541A4F30780}"/>
              </a:ext>
            </a:extLst>
          </p:cNvPr>
          <p:cNvSpPr>
            <a:spLocks noGrp="1"/>
          </p:cNvSpPr>
          <p:nvPr>
            <p:ph type="title"/>
          </p:nvPr>
        </p:nvSpPr>
        <p:spPr>
          <a:xfrm>
            <a:off x="509364" y="12230"/>
            <a:ext cx="10997347" cy="972562"/>
          </a:xfrm>
        </p:spPr>
        <p:txBody>
          <a:bodyPr>
            <a:normAutofit/>
          </a:bodyPr>
          <a:lstStyle/>
          <a:p>
            <a:r>
              <a:rPr lang="en-US" sz="4200" dirty="0"/>
              <a:t>for the colposcopist</a:t>
            </a:r>
          </a:p>
        </p:txBody>
      </p:sp>
      <p:sp>
        <p:nvSpPr>
          <p:cNvPr id="3" name="Content Placeholder 2">
            <a:extLst>
              <a:ext uri="{FF2B5EF4-FFF2-40B4-BE49-F238E27FC236}">
                <a16:creationId xmlns:a16="http://schemas.microsoft.com/office/drawing/2014/main" id="{BD3E0682-F0BD-A5FA-1541-29F842FC8829}"/>
              </a:ext>
            </a:extLst>
          </p:cNvPr>
          <p:cNvSpPr>
            <a:spLocks noGrp="1"/>
          </p:cNvSpPr>
          <p:nvPr>
            <p:ph idx="1"/>
          </p:nvPr>
        </p:nvSpPr>
        <p:spPr>
          <a:xfrm>
            <a:off x="390684" y="984792"/>
            <a:ext cx="11608339" cy="5074631"/>
          </a:xfrm>
        </p:spPr>
        <p:txBody>
          <a:bodyPr>
            <a:normAutofit fontScale="92500" lnSpcReduction="20000"/>
          </a:bodyPr>
          <a:lstStyle/>
          <a:p>
            <a:r>
              <a:rPr lang="en-US" dirty="0"/>
              <a:t>general colposcopic performance for detecting CIN2+ typically                           falls within these ranges</a:t>
            </a:r>
            <a:r>
              <a:rPr lang="en-US" baseline="30000" dirty="0"/>
              <a:t>1,2,3,4</a:t>
            </a:r>
            <a:r>
              <a:rPr lang="en-US" dirty="0"/>
              <a:t>:</a:t>
            </a:r>
          </a:p>
          <a:p>
            <a:pPr lvl="1"/>
            <a:r>
              <a:rPr lang="en-US" dirty="0"/>
              <a:t>Sensitivity: Roughly 66.7% to 91% (highly dependent on colposcopist experience)</a:t>
            </a:r>
          </a:p>
          <a:p>
            <a:pPr lvl="1"/>
            <a:r>
              <a:rPr lang="en-US" dirty="0"/>
              <a:t>Specificity: Roughly 50% to 74%</a:t>
            </a:r>
          </a:p>
          <a:p>
            <a:r>
              <a:rPr lang="en-US" dirty="0"/>
              <a:t>sensitivity for detecting CIN2+ increases to over 90% when colposcopy is combined with HPV genotyping, which is why risk-based management uses the genotype to decide whether a biopsy is mandatory even if a lesion isn't clearly visible</a:t>
            </a:r>
            <a:r>
              <a:rPr lang="en-US" baseline="30000" dirty="0"/>
              <a:t>1,5,6</a:t>
            </a:r>
            <a:r>
              <a:rPr lang="en-US" dirty="0"/>
              <a:t> </a:t>
            </a:r>
          </a:p>
          <a:p>
            <a:r>
              <a:rPr lang="en-US" dirty="0"/>
              <a:t>mixed vaccination cohort screening now requires extended genotyping to support optimized referral for colposcopy and colposcopic impression, due to shifts in genotype prevalence and differential appearance of CIN2+ lesions</a:t>
            </a:r>
          </a:p>
          <a:p>
            <a:pPr lvl="1"/>
            <a:r>
              <a:rPr lang="en-US" dirty="0"/>
              <a:t>Clinical Workflow: extended genotyping allows for more conservative management of low-risk types (e.g., 1-year follow-up) while prioritizing colposcopy for higher-risk genotypes</a:t>
            </a:r>
          </a:p>
          <a:p>
            <a:pPr lvl="1"/>
            <a:r>
              <a:rPr lang="en-US" dirty="0"/>
              <a:t>essential for maintaining colposcopic diagnostic accuracy in a world where vaccine-covered types are disappearing</a:t>
            </a:r>
          </a:p>
          <a:p>
            <a:endParaRPr lang="en-US" dirty="0"/>
          </a:p>
        </p:txBody>
      </p:sp>
      <p:sp>
        <p:nvSpPr>
          <p:cNvPr id="5" name="TextBox 4">
            <a:extLst>
              <a:ext uri="{FF2B5EF4-FFF2-40B4-BE49-F238E27FC236}">
                <a16:creationId xmlns:a16="http://schemas.microsoft.com/office/drawing/2014/main" id="{C06F0498-74D8-6697-B443-1BA42149F79E}"/>
              </a:ext>
            </a:extLst>
          </p:cNvPr>
          <p:cNvSpPr txBox="1"/>
          <p:nvPr/>
        </p:nvSpPr>
        <p:spPr>
          <a:xfrm>
            <a:off x="6921497" y="5551077"/>
            <a:ext cx="4197607" cy="1322413"/>
          </a:xfrm>
          <a:prstGeom prst="rect">
            <a:avLst/>
          </a:prstGeom>
          <a:noFill/>
        </p:spPr>
        <p:txBody>
          <a:bodyPr wrap="square">
            <a:spAutoFit/>
          </a:bodyPr>
          <a:lstStyle/>
          <a:p>
            <a:pPr marL="342900" marR="0" lvl="0" indent="-342900" algn="l" defTabSz="914400" rtl="0" eaLnBrk="1" fontAlgn="auto" latinLnBrk="0" hangingPunct="1">
              <a:lnSpc>
                <a:spcPct val="115000"/>
              </a:lnSpc>
              <a:spcBef>
                <a:spcPts val="0"/>
              </a:spcBef>
              <a:spcAft>
                <a:spcPts val="0"/>
              </a:spcAft>
              <a:buClrTx/>
              <a:buSzTx/>
              <a:buFont typeface="+mj-lt"/>
              <a:buAutoNum type="arabicPeriod"/>
              <a:tabLst/>
              <a:defRPr/>
            </a:pPr>
            <a:r>
              <a:rPr kumimoji="0" lang="en-US" sz="10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Perkins RB, et al. J Low </a:t>
            </a:r>
            <a:r>
              <a:rPr kumimoji="0" lang="en-US" sz="1000" b="0" i="0" u="none" strike="noStrike" kern="100" cap="none" spc="0" normalizeH="0" baseline="0" noProof="0" dirty="0" err="1">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Genit</a:t>
            </a:r>
            <a:r>
              <a:rPr kumimoji="0" lang="en-US" sz="10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 Tract Dis 2020;24(2),102-131</a:t>
            </a:r>
          </a:p>
          <a:p>
            <a:pPr marL="342900" marR="0" lvl="0" indent="-342900" algn="l" defTabSz="914400" rtl="0" eaLnBrk="1" fontAlgn="auto" latinLnBrk="0" hangingPunct="1">
              <a:lnSpc>
                <a:spcPct val="115000"/>
              </a:lnSpc>
              <a:spcBef>
                <a:spcPts val="0"/>
              </a:spcBef>
              <a:spcAft>
                <a:spcPts val="0"/>
              </a:spcAft>
              <a:buClrTx/>
              <a:buSzTx/>
              <a:buFont typeface="+mj-lt"/>
              <a:buAutoNum type="arabicPeriod"/>
              <a:tabLst/>
              <a:defRPr/>
            </a:pPr>
            <a:r>
              <a:rPr kumimoji="0" lang="en-US" sz="10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Tan JHJ, et al. Aust N Z J </a:t>
            </a:r>
            <a:r>
              <a:rPr kumimoji="0" lang="en-US" sz="1000" b="0" i="0" u="none" strike="noStrike" kern="100" cap="none" spc="0" normalizeH="0" baseline="0" noProof="0" dirty="0" err="1">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Obstet</a:t>
            </a:r>
            <a:r>
              <a:rPr kumimoji="0" lang="en-US" sz="10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 </a:t>
            </a:r>
            <a:r>
              <a:rPr kumimoji="0" lang="en-US" sz="1000" b="0" i="0" u="none" strike="noStrike" kern="100" cap="none" spc="0" normalizeH="0" baseline="0" noProof="0" dirty="0" err="1">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Gynaecol</a:t>
            </a:r>
            <a:r>
              <a:rPr kumimoji="0" lang="en-US" sz="10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 2024 Aug;64(4):375-382.</a:t>
            </a:r>
          </a:p>
          <a:p>
            <a:pPr marL="342900" marR="0" lvl="0" indent="-342900" algn="l" defTabSz="914400" rtl="0" eaLnBrk="1" fontAlgn="auto" latinLnBrk="0" hangingPunct="1">
              <a:lnSpc>
                <a:spcPct val="115000"/>
              </a:lnSpc>
              <a:spcBef>
                <a:spcPts val="0"/>
              </a:spcBef>
              <a:spcAft>
                <a:spcPts val="0"/>
              </a:spcAft>
              <a:buClrTx/>
              <a:buSzTx/>
              <a:buFont typeface="+mj-lt"/>
              <a:buAutoNum type="arabicPeriod"/>
              <a:tabLst/>
              <a:defRPr/>
            </a:pPr>
            <a:r>
              <a:rPr kumimoji="0" lang="en-US" sz="10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Dorji N, et al. BMC Cancer. 2022 Aug 29;22(1):930.</a:t>
            </a:r>
          </a:p>
          <a:p>
            <a:pPr marL="342900" marR="0" lvl="0" indent="-342900" algn="l" defTabSz="914400" rtl="0" eaLnBrk="1" fontAlgn="auto" latinLnBrk="0" hangingPunct="1">
              <a:lnSpc>
                <a:spcPct val="115000"/>
              </a:lnSpc>
              <a:spcBef>
                <a:spcPts val="0"/>
              </a:spcBef>
              <a:spcAft>
                <a:spcPts val="0"/>
              </a:spcAft>
              <a:buClrTx/>
              <a:buSzTx/>
              <a:buFont typeface="+mj-lt"/>
              <a:buAutoNum type="arabicPeriod"/>
              <a:tabLst/>
              <a:defRPr/>
            </a:pPr>
            <a:r>
              <a:rPr kumimoji="0" lang="en-US" sz="10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Dai W, et al. BMC </a:t>
            </a:r>
            <a:r>
              <a:rPr kumimoji="0" lang="en-US" sz="1000" b="0" i="0" u="none" strike="noStrike" kern="100" cap="none" spc="0" normalizeH="0" baseline="0" noProof="0" dirty="0" err="1">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Womens</a:t>
            </a:r>
            <a:r>
              <a:rPr kumimoji="0" lang="en-US" sz="10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 Health. 2024 Jul 24;24(1):419.</a:t>
            </a:r>
          </a:p>
          <a:p>
            <a:pPr marL="342900" marR="0" lvl="0" indent="-342900" algn="l" defTabSz="914400" rtl="0" eaLnBrk="1" fontAlgn="auto" latinLnBrk="0" hangingPunct="1">
              <a:lnSpc>
                <a:spcPct val="115000"/>
              </a:lnSpc>
              <a:spcBef>
                <a:spcPts val="0"/>
              </a:spcBef>
              <a:spcAft>
                <a:spcPts val="0"/>
              </a:spcAft>
              <a:buClrTx/>
              <a:buSzTx/>
              <a:buFont typeface="+mj-lt"/>
              <a:buAutoNum type="arabicPeriod"/>
              <a:tabLst/>
              <a:defRPr/>
            </a:pPr>
            <a:r>
              <a:rPr kumimoji="0" lang="en-US" sz="1000" b="0" i="0" u="none" strike="noStrike" kern="100" cap="none" spc="0" normalizeH="0" baseline="0" noProof="0" dirty="0" err="1">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GageJC</a:t>
            </a:r>
            <a:r>
              <a:rPr kumimoji="0" lang="en-US" sz="10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 et al. </a:t>
            </a:r>
            <a:r>
              <a:rPr kumimoji="0" lang="en-US" sz="1000" b="0" i="0" u="none" strike="noStrike" kern="100" cap="none" spc="0" normalizeH="0" baseline="0" noProof="0" dirty="0" err="1">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Obetet</a:t>
            </a:r>
            <a:r>
              <a:rPr kumimoji="0" lang="en-US" sz="10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 </a:t>
            </a:r>
            <a:r>
              <a:rPr kumimoji="0" lang="en-US" sz="1000" b="0" i="0" u="none" strike="noStrike" kern="100" cap="none" spc="0" normalizeH="0" baseline="0" noProof="0" dirty="0" err="1">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Gynecol</a:t>
            </a:r>
            <a:r>
              <a:rPr kumimoji="0" lang="en-US" sz="10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 2006;108(2), 271–275</a:t>
            </a:r>
          </a:p>
          <a:p>
            <a:pPr marL="342900" marR="0" lvl="0" indent="-342900" algn="l" defTabSz="914400" rtl="0" eaLnBrk="1" fontAlgn="auto" latinLnBrk="0" hangingPunct="1">
              <a:lnSpc>
                <a:spcPct val="115000"/>
              </a:lnSpc>
              <a:spcBef>
                <a:spcPts val="0"/>
              </a:spcBef>
              <a:spcAft>
                <a:spcPts val="0"/>
              </a:spcAft>
              <a:buClrTx/>
              <a:buSzTx/>
              <a:buFont typeface="+mj-lt"/>
              <a:buAutoNum type="arabicPeriod"/>
              <a:tabLst/>
              <a:defRPr/>
            </a:pPr>
            <a:r>
              <a:rPr kumimoji="0" lang="en-US" sz="10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Wentzensen N, et al. Am J </a:t>
            </a:r>
            <a:r>
              <a:rPr kumimoji="0" lang="en-US" sz="1000" b="0" i="0" u="none" strike="noStrike" kern="100" cap="none" spc="0" normalizeH="0" baseline="0" noProof="0" dirty="0" err="1">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Obstet</a:t>
            </a:r>
            <a:r>
              <a:rPr kumimoji="0" lang="en-US" sz="10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 </a:t>
            </a:r>
            <a:r>
              <a:rPr kumimoji="0" lang="en-US" sz="1000" b="0" i="0" u="none" strike="noStrike" kern="100" cap="none" spc="0" normalizeH="0" baseline="0" noProof="0" dirty="0" err="1">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Gynecol</a:t>
            </a:r>
            <a:r>
              <a:rPr kumimoji="0" lang="en-US" sz="10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 2018; 218(6) 604.e1–604.e8.</a:t>
            </a:r>
          </a:p>
        </p:txBody>
      </p:sp>
      <p:sp>
        <p:nvSpPr>
          <p:cNvPr id="4" name="TextBox 3">
            <a:extLst>
              <a:ext uri="{FF2B5EF4-FFF2-40B4-BE49-F238E27FC236}">
                <a16:creationId xmlns:a16="http://schemas.microsoft.com/office/drawing/2014/main" id="{7ACADE26-DA21-A1BF-5EAF-7DA3A82856C8}"/>
              </a:ext>
            </a:extLst>
          </p:cNvPr>
          <p:cNvSpPr txBox="1"/>
          <p:nvPr/>
        </p:nvSpPr>
        <p:spPr>
          <a:xfrm>
            <a:off x="3682660" y="6059423"/>
            <a:ext cx="2413340" cy="553998"/>
          </a:xfrm>
          <a:prstGeom prst="rect">
            <a:avLst/>
          </a:prstGeom>
          <a:noFill/>
        </p:spPr>
        <p:txBody>
          <a:bodyPr wrap="square">
            <a:spAutoFit/>
          </a:bodyPr>
          <a:lstStyle/>
          <a:p>
            <a:r>
              <a:rPr lang="en-US" sz="3000" dirty="0">
                <a:solidFill>
                  <a:schemeClr val="tx2">
                    <a:lumMod val="75000"/>
                    <a:lumOff val="25000"/>
                  </a:schemeClr>
                </a:solidFill>
              </a:rPr>
              <a:t>Thank You</a:t>
            </a:r>
            <a:endParaRPr lang="en-US" sz="3000" dirty="0"/>
          </a:p>
        </p:txBody>
      </p:sp>
      <p:pic>
        <p:nvPicPr>
          <p:cNvPr id="7" name="Picture 6">
            <a:extLst>
              <a:ext uri="{FF2B5EF4-FFF2-40B4-BE49-F238E27FC236}">
                <a16:creationId xmlns:a16="http://schemas.microsoft.com/office/drawing/2014/main" id="{2EAE74DD-4667-9CD5-48E8-2FA18F81E6AC}"/>
              </a:ext>
            </a:extLst>
          </p:cNvPr>
          <p:cNvPicPr>
            <a:picLocks noChangeAspect="1"/>
          </p:cNvPicPr>
          <p:nvPr/>
        </p:nvPicPr>
        <p:blipFill>
          <a:blip r:embed="rId5"/>
          <a:stretch>
            <a:fillRect/>
          </a:stretch>
        </p:blipFill>
        <p:spPr>
          <a:xfrm>
            <a:off x="9860756" y="12230"/>
            <a:ext cx="2159794" cy="2159794"/>
          </a:xfrm>
          <a:prstGeom prst="rect">
            <a:avLst/>
          </a:prstGeom>
        </p:spPr>
      </p:pic>
      <p:pic>
        <p:nvPicPr>
          <p:cNvPr id="20" name="Audio 19">
            <a:hlinkClick r:id="" action="ppaction://media"/>
            <a:extLst>
              <a:ext uri="{FF2B5EF4-FFF2-40B4-BE49-F238E27FC236}">
                <a16:creationId xmlns:a16="http://schemas.microsoft.com/office/drawing/2014/main" id="{93756E75-0D3B-3217-EC30-9AA2B7F7960E}"/>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675640388"/>
      </p:ext>
    </p:extLst>
  </p:cSld>
  <p:clrMapOvr>
    <a:masterClrMapping/>
  </p:clrMapOvr>
  <mc:AlternateContent xmlns:mc="http://schemas.openxmlformats.org/markup-compatibility/2006">
    <mc:Choice xmlns:p14="http://schemas.microsoft.com/office/powerpoint/2010/main" Requires="p14">
      <p:transition spd="slow" p14:dur="2000" advTm="44174"/>
    </mc:Choice>
    <mc:Fallback>
      <p:transition spd="slow" advTm="4417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0"/>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feff7bc7-36fc-428c-8646-00723cb074ab}" enabled="1" method="Privileged" siteId="{94c3e67c-9e2d-4800-a6b7-635d97882165}" removed="0"/>
</clbl:labelList>
</file>

<file path=docProps/app.xml><?xml version="1.0" encoding="utf-8"?>
<Properties xmlns="http://schemas.openxmlformats.org/officeDocument/2006/extended-properties" xmlns:vt="http://schemas.openxmlformats.org/officeDocument/2006/docPropsVTypes">
  <TotalTime>4189</TotalTime>
  <Words>1891</Words>
  <Application>Microsoft Office PowerPoint</Application>
  <PresentationFormat>Widescreen</PresentationFormat>
  <Paragraphs>80</Paragraphs>
  <Slides>5</Slides>
  <Notes>3</Notes>
  <HiddenSlides>0</HiddenSlides>
  <MMClips>5</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Aptos</vt:lpstr>
      <vt:lpstr>Aptos Display</vt:lpstr>
      <vt:lpstr>Arial</vt:lpstr>
      <vt:lpstr>Office Theme</vt:lpstr>
      <vt:lpstr>Why Colposcopists Should Embrace Extended Genotyping in a Mixed Vaccination World</vt:lpstr>
      <vt:lpstr>The Shifting HPV Landscape</vt:lpstr>
      <vt:lpstr>PowerPoint Presentation</vt:lpstr>
      <vt:lpstr>for the colposcopist</vt:lpstr>
      <vt:lpstr>for the colposcopist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Jeff Andrews</dc:creator>
  <cp:lastModifiedBy>Jeff Andrews</cp:lastModifiedBy>
  <cp:revision>1</cp:revision>
  <dcterms:created xsi:type="dcterms:W3CDTF">2026-04-05T20:28:01Z</dcterms:created>
  <dcterms:modified xsi:type="dcterms:W3CDTF">2026-04-20T13:36:31Z</dcterms:modified>
</cp:coreProperties>
</file>