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5EF"/>
    <a:srgbClr val="FE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4"/>
    <p:restoredTop sz="94681"/>
  </p:normalViewPr>
  <p:slideViewPr>
    <p:cSldViewPr snapToGrid="0" snapToObjects="1">
      <p:cViewPr varScale="1">
        <p:scale>
          <a:sx n="149" d="100"/>
          <a:sy n="149" d="100"/>
        </p:scale>
        <p:origin x="20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34689-0EB1-F444-9CD3-52056DA29B04}" type="datetimeFigureOut">
              <a:rPr lang="en-US" smtClean="0"/>
              <a:t>5/2/26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B8E6F-4B66-404A-9A23-F3A55E3A1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75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B8E6F-4B66-404A-9A23-F3A55E3A19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78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B8E6F-4B66-404A-9A23-F3A55E3A19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88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B8E6F-4B66-404A-9A23-F3A55E3A19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78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_fix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944F0824-F84C-40E5-9528-4820B21F0E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29"/>
    </mc:Choice>
    <mc:Fallback>
      <p:transition spd="slow" advTm="14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_fix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A988D69-09C7-E616-78F7-BB5E090337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83378" y="12700"/>
            <a:ext cx="469900" cy="68453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B5FB5D-C5E3-FDCF-E182-8D23C10878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900" y="5325762"/>
            <a:ext cx="6134100" cy="754448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16B31072-B794-711A-2504-5038C18B4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717"/>
    </mc:Choice>
    <mc:Fallback>
      <p:transition spd="slow" advTm="38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_fix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2F056BD3-83D2-E1B0-78EA-8DC71608DF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855"/>
    </mc:Choice>
    <mc:Fallback>
      <p:transition spd="slow" advTm="41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_fix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1" name="Camera 10">
            <a:extLst>
              <a:ext uri="{FF2B5EF4-FFF2-40B4-BE49-F238E27FC236}">
                <a16:creationId xmlns:a16="http://schemas.microsoft.com/office/drawing/2014/main" id="{37CD3F0B-9F94-2A7B-47A3-A4542F3DBB97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7" name="Audio 16">
            <a:extLst>
              <a:ext uri="{FF2B5EF4-FFF2-40B4-BE49-F238E27FC236}">
                <a16:creationId xmlns:a16="http://schemas.microsoft.com/office/drawing/2014/main" id="{156824E1-475B-E9B5-E971-56D53A3EB1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621"/>
    </mc:Choice>
    <mc:Fallback>
      <p:transition spd="slow" advTm="13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_fix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E3A2473B-2114-2216-42AD-A5690638DE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566"/>
    </mc:Choice>
    <mc:Fallback>
      <p:transition spd="slow" advTm="42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</Words>
  <Application>Microsoft Macintosh PowerPoint</Application>
  <PresentationFormat>Widescreen</PresentationFormat>
  <Paragraphs>3</Paragraphs>
  <Slides>5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Ibrahim Abdullayev (student)</cp:lastModifiedBy>
  <cp:revision>3</cp:revision>
  <dcterms:created xsi:type="dcterms:W3CDTF">2013-01-27T09:14:16Z</dcterms:created>
  <dcterms:modified xsi:type="dcterms:W3CDTF">2026-05-02T16:30:40Z</dcterms:modified>
  <cp:category/>
</cp:coreProperties>
</file>