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7" r:id="rId1"/>
  </p:sldMasterIdLst>
  <p:sldIdLst>
    <p:sldId id="257" r:id="rId2"/>
    <p:sldId id="259" r:id="rId3"/>
    <p:sldId id="260" r:id="rId4"/>
    <p:sldId id="261" r:id="rId5"/>
    <p:sldId id="265" r:id="rId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981"/>
    <a:srgbClr val="FFE8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36"/>
    <p:restoredTop sz="95807"/>
  </p:normalViewPr>
  <p:slideViewPr>
    <p:cSldViewPr snapToGrid="0">
      <p:cViewPr varScale="1">
        <p:scale>
          <a:sx n="108" d="100"/>
          <a:sy n="108" d="100"/>
        </p:scale>
        <p:origin x="6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6CC927-7D04-7C45-B81F-4BCF53350FA6}" type="doc">
      <dgm:prSet loTypeId="urn:microsoft.com/office/officeart/2005/8/layout/hProcess6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04D880B-BBDD-BC49-AF2F-F00A72A7F202}">
      <dgm:prSet phldrT="[Texto]"/>
      <dgm:spPr>
        <a:solidFill>
          <a:srgbClr val="FF6981"/>
        </a:solidFill>
      </dgm:spPr>
      <dgm:t>
        <a:bodyPr/>
        <a:lstStyle/>
        <a:p>
          <a:r>
            <a:rPr lang="es-ES" dirty="0" err="1"/>
            <a:t>Two</a:t>
          </a:r>
          <a:r>
            <a:rPr lang="es-ES" dirty="0"/>
            <a:t> </a:t>
          </a:r>
          <a:r>
            <a:rPr lang="es-ES" dirty="0" err="1"/>
            <a:t>months</a:t>
          </a:r>
          <a:endParaRPr lang="es-ES" dirty="0"/>
        </a:p>
      </dgm:t>
    </dgm:pt>
    <dgm:pt modelId="{384BE5A1-60F6-E344-80E2-6059C488B5D4}" type="parTrans" cxnId="{7A470CEA-B073-D747-A1AD-6BC1B15AB6F7}">
      <dgm:prSet/>
      <dgm:spPr/>
      <dgm:t>
        <a:bodyPr/>
        <a:lstStyle/>
        <a:p>
          <a:endParaRPr lang="es-ES"/>
        </a:p>
      </dgm:t>
    </dgm:pt>
    <dgm:pt modelId="{06DD2C04-614C-6C43-94FA-E254D8EFF4B7}" type="sibTrans" cxnId="{7A470CEA-B073-D747-A1AD-6BC1B15AB6F7}">
      <dgm:prSet/>
      <dgm:spPr/>
      <dgm:t>
        <a:bodyPr/>
        <a:lstStyle/>
        <a:p>
          <a:endParaRPr lang="es-ES"/>
        </a:p>
      </dgm:t>
    </dgm:pt>
    <dgm:pt modelId="{E5F94FB5-8CE2-344C-9C0E-889E55E5BD2F}">
      <dgm:prSet phldrT="[Texto]" custT="1"/>
      <dgm:spPr>
        <a:solidFill>
          <a:srgbClr val="FFE8EF">
            <a:alpha val="90000"/>
          </a:srgbClr>
        </a:solidFill>
      </dgm:spPr>
      <dgm:t>
        <a:bodyPr/>
        <a:lstStyle/>
        <a:p>
          <a:r>
            <a:rPr lang="es-ES" sz="1400" b="0" i="0" u="none" dirty="0" err="1"/>
            <a:t>Symptoms</a:t>
          </a:r>
          <a:r>
            <a:rPr lang="es-ES" sz="1400" b="0" i="0" u="none" dirty="0"/>
            <a:t> </a:t>
          </a:r>
          <a:r>
            <a:rPr lang="es-ES" sz="1400" b="0" i="0" u="none" dirty="0" err="1"/>
            <a:t>had</a:t>
          </a:r>
          <a:r>
            <a:rPr lang="es-ES" sz="1400" b="0" i="0" u="none" dirty="0"/>
            <a:t> resolved and </a:t>
          </a:r>
          <a:r>
            <a:rPr lang="es-ES" sz="1400" b="0" i="0" u="none" dirty="0" err="1"/>
            <a:t>colposcopy</a:t>
          </a:r>
          <a:r>
            <a:rPr lang="es-ES" sz="1400" b="0" i="0" u="none" dirty="0"/>
            <a:t> </a:t>
          </a:r>
          <a:r>
            <a:rPr lang="es-ES" sz="1400" b="0" i="0" u="none" dirty="0" err="1"/>
            <a:t>showed</a:t>
          </a:r>
          <a:r>
            <a:rPr lang="es-ES" sz="1400" b="0" i="0" u="none" dirty="0"/>
            <a:t> </a:t>
          </a:r>
          <a:r>
            <a:rPr lang="es-ES" sz="1400" b="0" i="0" u="none" dirty="0" err="1"/>
            <a:t>marked</a:t>
          </a:r>
          <a:r>
            <a:rPr lang="es-ES" sz="1400" b="0" i="0" u="none" dirty="0"/>
            <a:t> </a:t>
          </a:r>
          <a:r>
            <a:rPr lang="es-ES" sz="1400" b="0" i="0" u="none" dirty="0" err="1"/>
            <a:t>improvement</a:t>
          </a:r>
          <a:r>
            <a:rPr lang="es-ES" sz="1400" b="0" i="0" u="none" dirty="0"/>
            <a:t>.</a:t>
          </a:r>
          <a:endParaRPr lang="es-ES" sz="1400" dirty="0"/>
        </a:p>
      </dgm:t>
    </dgm:pt>
    <dgm:pt modelId="{8E6F2E0F-6E5C-AD47-9A83-D47A00194C3B}" type="parTrans" cxnId="{C64FA73D-70A9-6946-9F4D-7612EA00BB65}">
      <dgm:prSet/>
      <dgm:spPr/>
      <dgm:t>
        <a:bodyPr/>
        <a:lstStyle/>
        <a:p>
          <a:endParaRPr lang="es-ES"/>
        </a:p>
      </dgm:t>
    </dgm:pt>
    <dgm:pt modelId="{3F0F291B-220C-DF4D-8E07-94799F4A56B4}" type="sibTrans" cxnId="{C64FA73D-70A9-6946-9F4D-7612EA00BB65}">
      <dgm:prSet/>
      <dgm:spPr/>
      <dgm:t>
        <a:bodyPr/>
        <a:lstStyle/>
        <a:p>
          <a:endParaRPr lang="es-ES"/>
        </a:p>
      </dgm:t>
    </dgm:pt>
    <dgm:pt modelId="{176B64A4-4B63-9640-A817-F660A70DD328}">
      <dgm:prSet phldrT="[Texto]"/>
      <dgm:spPr>
        <a:solidFill>
          <a:srgbClr val="FF6981"/>
        </a:solidFill>
      </dgm:spPr>
      <dgm:t>
        <a:bodyPr/>
        <a:lstStyle/>
        <a:p>
          <a:r>
            <a:rPr lang="es-ES" dirty="0" err="1"/>
            <a:t>Three</a:t>
          </a:r>
          <a:r>
            <a:rPr lang="es-ES" dirty="0"/>
            <a:t> </a:t>
          </a:r>
          <a:r>
            <a:rPr lang="es-ES" dirty="0" err="1"/>
            <a:t>months</a:t>
          </a:r>
          <a:endParaRPr lang="es-ES" dirty="0"/>
        </a:p>
      </dgm:t>
    </dgm:pt>
    <dgm:pt modelId="{6AF32E43-65EC-E64C-A57A-D9A9D4B3F4E3}" type="parTrans" cxnId="{2A6266FE-6E95-194F-973C-6A7305F1E5BA}">
      <dgm:prSet/>
      <dgm:spPr/>
      <dgm:t>
        <a:bodyPr/>
        <a:lstStyle/>
        <a:p>
          <a:endParaRPr lang="es-ES"/>
        </a:p>
      </dgm:t>
    </dgm:pt>
    <dgm:pt modelId="{EB3ACC3D-B361-1041-9053-E75BA4772C1C}" type="sibTrans" cxnId="{2A6266FE-6E95-194F-973C-6A7305F1E5BA}">
      <dgm:prSet/>
      <dgm:spPr/>
      <dgm:t>
        <a:bodyPr/>
        <a:lstStyle/>
        <a:p>
          <a:endParaRPr lang="es-ES"/>
        </a:p>
      </dgm:t>
    </dgm:pt>
    <dgm:pt modelId="{AC0C351B-2285-734F-8CC3-FCF9B877443E}">
      <dgm:prSet phldrT="[Texto]" custT="1"/>
      <dgm:spPr>
        <a:solidFill>
          <a:srgbClr val="FFE8EF">
            <a:alpha val="90000"/>
          </a:srgbClr>
        </a:solidFill>
      </dgm:spPr>
      <dgm:t>
        <a:bodyPr/>
        <a:lstStyle/>
        <a:p>
          <a:r>
            <a:rPr lang="es-ES" sz="1400" dirty="0" err="1"/>
            <a:t>Near</a:t>
          </a:r>
          <a:r>
            <a:rPr lang="es-ES" sz="1400" dirty="0"/>
            <a:t>-complete re-</a:t>
          </a:r>
          <a:r>
            <a:rPr lang="es-ES" sz="1400" dirty="0" err="1"/>
            <a:t>epithelialization</a:t>
          </a:r>
          <a:r>
            <a:rPr lang="es-ES" sz="1400" dirty="0"/>
            <a:t> </a:t>
          </a:r>
          <a:r>
            <a:rPr lang="es-ES" sz="1400" dirty="0" err="1"/>
            <a:t>was</a:t>
          </a:r>
          <a:r>
            <a:rPr lang="es-ES" sz="1400" dirty="0"/>
            <a:t> </a:t>
          </a:r>
          <a:r>
            <a:rPr lang="es-ES" sz="1400" dirty="0" err="1"/>
            <a:t>observed</a:t>
          </a:r>
          <a:endParaRPr lang="es-ES" sz="1400" dirty="0"/>
        </a:p>
      </dgm:t>
    </dgm:pt>
    <dgm:pt modelId="{EFBDBAED-14F3-CD43-9832-07816EE6A4A1}" type="parTrans" cxnId="{DC6F952F-D6D5-D746-8091-0E642E2B9298}">
      <dgm:prSet/>
      <dgm:spPr/>
      <dgm:t>
        <a:bodyPr/>
        <a:lstStyle/>
        <a:p>
          <a:endParaRPr lang="es-ES"/>
        </a:p>
      </dgm:t>
    </dgm:pt>
    <dgm:pt modelId="{16E1AF47-4EB4-0242-82DC-05737AC94324}" type="sibTrans" cxnId="{DC6F952F-D6D5-D746-8091-0E642E2B9298}">
      <dgm:prSet/>
      <dgm:spPr/>
      <dgm:t>
        <a:bodyPr/>
        <a:lstStyle/>
        <a:p>
          <a:endParaRPr lang="es-ES"/>
        </a:p>
      </dgm:t>
    </dgm:pt>
    <dgm:pt modelId="{7CDD1498-A3C7-F445-85B7-D4F174E0C399}">
      <dgm:prSet phldrT="[Texto]"/>
      <dgm:spPr>
        <a:solidFill>
          <a:srgbClr val="FF6981"/>
        </a:solidFill>
      </dgm:spPr>
      <dgm:t>
        <a:bodyPr/>
        <a:lstStyle/>
        <a:p>
          <a:r>
            <a:rPr lang="es-ES" dirty="0" err="1"/>
            <a:t>Six</a:t>
          </a:r>
          <a:r>
            <a:rPr lang="es-ES" dirty="0"/>
            <a:t> </a:t>
          </a:r>
          <a:r>
            <a:rPr lang="es-ES" dirty="0" err="1"/>
            <a:t>months</a:t>
          </a:r>
          <a:endParaRPr lang="es-ES" dirty="0"/>
        </a:p>
      </dgm:t>
    </dgm:pt>
    <dgm:pt modelId="{D9A38106-7AB1-5C4B-959A-2A6E9D0C36F8}" type="parTrans" cxnId="{818FCD28-E082-1C4A-9834-9EC1141163F0}">
      <dgm:prSet/>
      <dgm:spPr/>
      <dgm:t>
        <a:bodyPr/>
        <a:lstStyle/>
        <a:p>
          <a:endParaRPr lang="es-ES"/>
        </a:p>
      </dgm:t>
    </dgm:pt>
    <dgm:pt modelId="{8DC4265D-1B2E-0241-B7DF-136FF60ACCA5}" type="sibTrans" cxnId="{818FCD28-E082-1C4A-9834-9EC1141163F0}">
      <dgm:prSet/>
      <dgm:spPr/>
      <dgm:t>
        <a:bodyPr/>
        <a:lstStyle/>
        <a:p>
          <a:endParaRPr lang="es-ES"/>
        </a:p>
      </dgm:t>
    </dgm:pt>
    <dgm:pt modelId="{1D112676-96A5-5948-B903-43D3E24BBE4B}">
      <dgm:prSet phldrT="[Texto]"/>
      <dgm:spPr>
        <a:solidFill>
          <a:srgbClr val="FFE8EF">
            <a:alpha val="90000"/>
          </a:srgbClr>
        </a:solidFill>
      </dgm:spPr>
      <dgm:t>
        <a:bodyPr/>
        <a:lstStyle/>
        <a:p>
          <a:endParaRPr lang="es-ES" sz="1100" dirty="0"/>
        </a:p>
      </dgm:t>
    </dgm:pt>
    <dgm:pt modelId="{A01804AF-093E-D443-A1FF-FE859830B692}" type="parTrans" cxnId="{B9BB0331-E1C2-8E4E-9389-A3457FE66ED3}">
      <dgm:prSet/>
      <dgm:spPr/>
      <dgm:t>
        <a:bodyPr/>
        <a:lstStyle/>
        <a:p>
          <a:endParaRPr lang="es-ES"/>
        </a:p>
      </dgm:t>
    </dgm:pt>
    <dgm:pt modelId="{0E650582-11B5-1A4E-9C67-73F20AD1A08A}" type="sibTrans" cxnId="{B9BB0331-E1C2-8E4E-9389-A3457FE66ED3}">
      <dgm:prSet/>
      <dgm:spPr/>
      <dgm:t>
        <a:bodyPr/>
        <a:lstStyle/>
        <a:p>
          <a:endParaRPr lang="es-ES"/>
        </a:p>
      </dgm:t>
    </dgm:pt>
    <dgm:pt modelId="{D0EFCCFD-9F09-9340-A3BF-E6C6BDD5F534}">
      <dgm:prSet custT="1"/>
      <dgm:spPr>
        <a:solidFill>
          <a:srgbClr val="FFE8EF">
            <a:alpha val="90000"/>
          </a:srgbClr>
        </a:solidFill>
      </dgm:spPr>
      <dgm:t>
        <a:bodyPr/>
        <a:lstStyle/>
        <a:p>
          <a:r>
            <a:rPr lang="es-ES" sz="1400" b="0" i="0" u="none" dirty="0"/>
            <a:t> </a:t>
          </a:r>
          <a:r>
            <a:rPr lang="es-ES" sz="1400" b="0" i="0" u="none" dirty="0" err="1"/>
            <a:t>Fully</a:t>
          </a:r>
          <a:r>
            <a:rPr lang="es-ES" sz="1400" b="0" i="0" u="none" dirty="0"/>
            <a:t> re-</a:t>
          </a:r>
          <a:r>
            <a:rPr lang="es-ES" sz="1400" b="0" i="0" u="none" dirty="0" err="1"/>
            <a:t>epithelialized</a:t>
          </a:r>
          <a:r>
            <a:rPr lang="es-ES" sz="1400" b="0" i="0" u="none" dirty="0"/>
            <a:t>, HPV </a:t>
          </a:r>
          <a:r>
            <a:rPr lang="es-ES" sz="1400" b="0" i="0" u="none" dirty="0" err="1"/>
            <a:t>testing</a:t>
          </a:r>
          <a:r>
            <a:rPr lang="es-ES" sz="1400" b="0" i="0" u="none" dirty="0"/>
            <a:t> </a:t>
          </a:r>
          <a:r>
            <a:rPr lang="es-ES" sz="1400" b="0" i="0" u="none" dirty="0" err="1"/>
            <a:t>remained</a:t>
          </a:r>
          <a:r>
            <a:rPr lang="es-ES" sz="1400" b="0" i="0" u="none" dirty="0"/>
            <a:t> </a:t>
          </a:r>
          <a:r>
            <a:rPr lang="es-ES" sz="1400" b="0" i="0" u="none" dirty="0" err="1"/>
            <a:t>negative,and</a:t>
          </a:r>
          <a:r>
            <a:rPr lang="es-ES" sz="1400" b="0" i="0" u="none" dirty="0"/>
            <a:t> postcoital </a:t>
          </a:r>
          <a:r>
            <a:rPr lang="es-ES" sz="1400" b="0" i="0" u="none" dirty="0" err="1"/>
            <a:t>bleeding</a:t>
          </a:r>
          <a:r>
            <a:rPr lang="es-ES" sz="1400" b="0" i="0" u="none" dirty="0"/>
            <a:t> </a:t>
          </a:r>
          <a:r>
            <a:rPr lang="es-ES" sz="1400" b="0" i="0" u="none" dirty="0" err="1"/>
            <a:t>had</a:t>
          </a:r>
          <a:r>
            <a:rPr lang="es-ES" sz="1400" b="0" i="0" u="none" dirty="0"/>
            <a:t> resolved.</a:t>
          </a:r>
          <a:endParaRPr lang="es-ES" sz="1400" dirty="0"/>
        </a:p>
      </dgm:t>
    </dgm:pt>
    <dgm:pt modelId="{3F0B6F88-80C3-054E-9845-89E175E07358}" type="parTrans" cxnId="{88735BB9-8780-654D-8CC9-E6C203894597}">
      <dgm:prSet/>
      <dgm:spPr/>
      <dgm:t>
        <a:bodyPr/>
        <a:lstStyle/>
        <a:p>
          <a:endParaRPr lang="es-ES"/>
        </a:p>
      </dgm:t>
    </dgm:pt>
    <dgm:pt modelId="{54BB33EE-4CCE-7C40-A812-47A08C32F7DC}" type="sibTrans" cxnId="{88735BB9-8780-654D-8CC9-E6C203894597}">
      <dgm:prSet/>
      <dgm:spPr/>
      <dgm:t>
        <a:bodyPr/>
        <a:lstStyle/>
        <a:p>
          <a:endParaRPr lang="es-ES"/>
        </a:p>
      </dgm:t>
    </dgm:pt>
    <dgm:pt modelId="{0C7587CC-917B-0641-8759-2FE0251E840F}" type="pres">
      <dgm:prSet presAssocID="{876CC927-7D04-7C45-B81F-4BCF53350FA6}" presName="theList" presStyleCnt="0">
        <dgm:presLayoutVars>
          <dgm:dir/>
          <dgm:animLvl val="lvl"/>
          <dgm:resizeHandles val="exact"/>
        </dgm:presLayoutVars>
      </dgm:prSet>
      <dgm:spPr/>
    </dgm:pt>
    <dgm:pt modelId="{6D20BDD6-0696-B24F-B76B-B191616F1DDC}" type="pres">
      <dgm:prSet presAssocID="{004D880B-BBDD-BC49-AF2F-F00A72A7F202}" presName="compNode" presStyleCnt="0"/>
      <dgm:spPr/>
    </dgm:pt>
    <dgm:pt modelId="{941BC376-9E07-754B-B51C-A2B174B56AA8}" type="pres">
      <dgm:prSet presAssocID="{004D880B-BBDD-BC49-AF2F-F00A72A7F202}" presName="noGeometry" presStyleCnt="0"/>
      <dgm:spPr/>
    </dgm:pt>
    <dgm:pt modelId="{DB0A700B-628C-B646-9A73-75AC07A326B9}" type="pres">
      <dgm:prSet presAssocID="{004D880B-BBDD-BC49-AF2F-F00A72A7F202}" presName="childTextVisible" presStyleLbl="bgAccFollowNode1" presStyleIdx="0" presStyleCnt="3">
        <dgm:presLayoutVars>
          <dgm:bulletEnabled val="1"/>
        </dgm:presLayoutVars>
      </dgm:prSet>
      <dgm:spPr/>
    </dgm:pt>
    <dgm:pt modelId="{102F7770-77E5-804D-9439-F243CF12CFB8}" type="pres">
      <dgm:prSet presAssocID="{004D880B-BBDD-BC49-AF2F-F00A72A7F202}" presName="childTextHidden" presStyleLbl="bgAccFollowNode1" presStyleIdx="0" presStyleCnt="3"/>
      <dgm:spPr/>
    </dgm:pt>
    <dgm:pt modelId="{58F7932A-6190-8744-B3C8-BD151026B4D2}" type="pres">
      <dgm:prSet presAssocID="{004D880B-BBDD-BC49-AF2F-F00A72A7F202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28ECEE35-683B-274F-BB4D-EA3BC12977BE}" type="pres">
      <dgm:prSet presAssocID="{004D880B-BBDD-BC49-AF2F-F00A72A7F202}" presName="aSpace" presStyleCnt="0"/>
      <dgm:spPr/>
    </dgm:pt>
    <dgm:pt modelId="{94097376-6F83-8744-8EBB-39F4460051E0}" type="pres">
      <dgm:prSet presAssocID="{176B64A4-4B63-9640-A817-F660A70DD328}" presName="compNode" presStyleCnt="0"/>
      <dgm:spPr/>
    </dgm:pt>
    <dgm:pt modelId="{F967990E-5302-2F41-82F9-65FB9B5B6BCC}" type="pres">
      <dgm:prSet presAssocID="{176B64A4-4B63-9640-A817-F660A70DD328}" presName="noGeometry" presStyleCnt="0"/>
      <dgm:spPr/>
    </dgm:pt>
    <dgm:pt modelId="{F5DDC4A8-E0CD-2B4D-8F52-7AEF4A2AB704}" type="pres">
      <dgm:prSet presAssocID="{176B64A4-4B63-9640-A817-F660A70DD328}" presName="childTextVisible" presStyleLbl="bgAccFollowNode1" presStyleIdx="1" presStyleCnt="3">
        <dgm:presLayoutVars>
          <dgm:bulletEnabled val="1"/>
        </dgm:presLayoutVars>
      </dgm:prSet>
      <dgm:spPr/>
    </dgm:pt>
    <dgm:pt modelId="{EE912F53-FCE1-994E-8A1A-54D27DE6186E}" type="pres">
      <dgm:prSet presAssocID="{176B64A4-4B63-9640-A817-F660A70DD328}" presName="childTextHidden" presStyleLbl="bgAccFollowNode1" presStyleIdx="1" presStyleCnt="3"/>
      <dgm:spPr/>
    </dgm:pt>
    <dgm:pt modelId="{AF391E1E-9960-B44F-8992-1B54E4BDF32A}" type="pres">
      <dgm:prSet presAssocID="{176B64A4-4B63-9640-A817-F660A70DD328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E4CC7B9E-57F8-E349-8BBB-75D7B2E571AD}" type="pres">
      <dgm:prSet presAssocID="{176B64A4-4B63-9640-A817-F660A70DD328}" presName="aSpace" presStyleCnt="0"/>
      <dgm:spPr/>
    </dgm:pt>
    <dgm:pt modelId="{9360A653-81EE-8F4A-81B1-C0170EA53E41}" type="pres">
      <dgm:prSet presAssocID="{7CDD1498-A3C7-F445-85B7-D4F174E0C399}" presName="compNode" presStyleCnt="0"/>
      <dgm:spPr/>
    </dgm:pt>
    <dgm:pt modelId="{6CF8BCBF-3ADF-FB48-8065-572127E8700D}" type="pres">
      <dgm:prSet presAssocID="{7CDD1498-A3C7-F445-85B7-D4F174E0C399}" presName="noGeometry" presStyleCnt="0"/>
      <dgm:spPr/>
    </dgm:pt>
    <dgm:pt modelId="{1C53E0A1-0B00-B742-9F1F-0E8083FC4EAD}" type="pres">
      <dgm:prSet presAssocID="{7CDD1498-A3C7-F445-85B7-D4F174E0C399}" presName="childTextVisible" presStyleLbl="bgAccFollowNode1" presStyleIdx="2" presStyleCnt="3">
        <dgm:presLayoutVars>
          <dgm:bulletEnabled val="1"/>
        </dgm:presLayoutVars>
      </dgm:prSet>
      <dgm:spPr/>
    </dgm:pt>
    <dgm:pt modelId="{24023017-DCF4-DF43-BE80-A030EA4BA6F0}" type="pres">
      <dgm:prSet presAssocID="{7CDD1498-A3C7-F445-85B7-D4F174E0C399}" presName="childTextHidden" presStyleLbl="bgAccFollowNode1" presStyleIdx="2" presStyleCnt="3"/>
      <dgm:spPr/>
    </dgm:pt>
    <dgm:pt modelId="{5F555AA9-375A-0C4A-ABB1-4BCECAC60E7A}" type="pres">
      <dgm:prSet presAssocID="{7CDD1498-A3C7-F445-85B7-D4F174E0C399}" presName="parentText" presStyleLbl="node1" presStyleIdx="2" presStyleCnt="3">
        <dgm:presLayoutVars>
          <dgm:chMax val="1"/>
          <dgm:bulletEnabled val="1"/>
        </dgm:presLayoutVars>
      </dgm:prSet>
      <dgm:spPr/>
    </dgm:pt>
  </dgm:ptLst>
  <dgm:cxnLst>
    <dgm:cxn modelId="{8296890A-DF06-A744-A71E-A1859EA410B6}" type="presOf" srcId="{876CC927-7D04-7C45-B81F-4BCF53350FA6}" destId="{0C7587CC-917B-0641-8759-2FE0251E840F}" srcOrd="0" destOrd="0" presId="urn:microsoft.com/office/officeart/2005/8/layout/hProcess6"/>
    <dgm:cxn modelId="{672E820D-A7AB-8F4B-A8C9-B6E84AE7D221}" type="presOf" srcId="{AC0C351B-2285-734F-8CC3-FCF9B877443E}" destId="{EE912F53-FCE1-994E-8A1A-54D27DE6186E}" srcOrd="1" destOrd="0" presId="urn:microsoft.com/office/officeart/2005/8/layout/hProcess6"/>
    <dgm:cxn modelId="{818FCD28-E082-1C4A-9834-9EC1141163F0}" srcId="{876CC927-7D04-7C45-B81F-4BCF53350FA6}" destId="{7CDD1498-A3C7-F445-85B7-D4F174E0C399}" srcOrd="2" destOrd="0" parTransId="{D9A38106-7AB1-5C4B-959A-2A6E9D0C36F8}" sibTransId="{8DC4265D-1B2E-0241-B7DF-136FF60ACCA5}"/>
    <dgm:cxn modelId="{2E3C7A2D-589F-BC4E-9E64-6E739CCACCEE}" type="presOf" srcId="{004D880B-BBDD-BC49-AF2F-F00A72A7F202}" destId="{58F7932A-6190-8744-B3C8-BD151026B4D2}" srcOrd="0" destOrd="0" presId="urn:microsoft.com/office/officeart/2005/8/layout/hProcess6"/>
    <dgm:cxn modelId="{DC6F952F-D6D5-D746-8091-0E642E2B9298}" srcId="{176B64A4-4B63-9640-A817-F660A70DD328}" destId="{AC0C351B-2285-734F-8CC3-FCF9B877443E}" srcOrd="0" destOrd="0" parTransId="{EFBDBAED-14F3-CD43-9832-07816EE6A4A1}" sibTransId="{16E1AF47-4EB4-0242-82DC-05737AC94324}"/>
    <dgm:cxn modelId="{B9BB0331-E1C2-8E4E-9389-A3457FE66ED3}" srcId="{7CDD1498-A3C7-F445-85B7-D4F174E0C399}" destId="{1D112676-96A5-5948-B903-43D3E24BBE4B}" srcOrd="0" destOrd="0" parTransId="{A01804AF-093E-D443-A1FF-FE859830B692}" sibTransId="{0E650582-11B5-1A4E-9C67-73F20AD1A08A}"/>
    <dgm:cxn modelId="{C64FA73D-70A9-6946-9F4D-7612EA00BB65}" srcId="{004D880B-BBDD-BC49-AF2F-F00A72A7F202}" destId="{E5F94FB5-8CE2-344C-9C0E-889E55E5BD2F}" srcOrd="0" destOrd="0" parTransId="{8E6F2E0F-6E5C-AD47-9A83-D47A00194C3B}" sibTransId="{3F0F291B-220C-DF4D-8E07-94799F4A56B4}"/>
    <dgm:cxn modelId="{D6D4C65E-7B19-CC41-8E59-481BEB53E7A6}" type="presOf" srcId="{E5F94FB5-8CE2-344C-9C0E-889E55E5BD2F}" destId="{DB0A700B-628C-B646-9A73-75AC07A326B9}" srcOrd="0" destOrd="0" presId="urn:microsoft.com/office/officeart/2005/8/layout/hProcess6"/>
    <dgm:cxn modelId="{72234956-131D-4C42-845C-D011417781F9}" type="presOf" srcId="{D0EFCCFD-9F09-9340-A3BF-E6C6BDD5F534}" destId="{1C53E0A1-0B00-B742-9F1F-0E8083FC4EAD}" srcOrd="0" destOrd="1" presId="urn:microsoft.com/office/officeart/2005/8/layout/hProcess6"/>
    <dgm:cxn modelId="{00D1149D-F738-B943-8B2B-61AFB4D08931}" type="presOf" srcId="{AC0C351B-2285-734F-8CC3-FCF9B877443E}" destId="{F5DDC4A8-E0CD-2B4D-8F52-7AEF4A2AB704}" srcOrd="0" destOrd="0" presId="urn:microsoft.com/office/officeart/2005/8/layout/hProcess6"/>
    <dgm:cxn modelId="{B7EB6A9F-7E31-2245-B508-3C4B34B05C41}" type="presOf" srcId="{7CDD1498-A3C7-F445-85B7-D4F174E0C399}" destId="{5F555AA9-375A-0C4A-ABB1-4BCECAC60E7A}" srcOrd="0" destOrd="0" presId="urn:microsoft.com/office/officeart/2005/8/layout/hProcess6"/>
    <dgm:cxn modelId="{45638AB5-06ED-DC47-9A17-62598801EDB5}" type="presOf" srcId="{E5F94FB5-8CE2-344C-9C0E-889E55E5BD2F}" destId="{102F7770-77E5-804D-9439-F243CF12CFB8}" srcOrd="1" destOrd="0" presId="urn:microsoft.com/office/officeart/2005/8/layout/hProcess6"/>
    <dgm:cxn modelId="{79A5A5B5-9FF3-9E43-9E56-FB44AB764B46}" type="presOf" srcId="{D0EFCCFD-9F09-9340-A3BF-E6C6BDD5F534}" destId="{24023017-DCF4-DF43-BE80-A030EA4BA6F0}" srcOrd="1" destOrd="1" presId="urn:microsoft.com/office/officeart/2005/8/layout/hProcess6"/>
    <dgm:cxn modelId="{88735BB9-8780-654D-8CC9-E6C203894597}" srcId="{7CDD1498-A3C7-F445-85B7-D4F174E0C399}" destId="{D0EFCCFD-9F09-9340-A3BF-E6C6BDD5F534}" srcOrd="1" destOrd="0" parTransId="{3F0B6F88-80C3-054E-9845-89E175E07358}" sibTransId="{54BB33EE-4CCE-7C40-A812-47A08C32F7DC}"/>
    <dgm:cxn modelId="{BFD479C3-790D-B243-BA86-0760C8D36047}" type="presOf" srcId="{1D112676-96A5-5948-B903-43D3E24BBE4B}" destId="{1C53E0A1-0B00-B742-9F1F-0E8083FC4EAD}" srcOrd="0" destOrd="0" presId="urn:microsoft.com/office/officeart/2005/8/layout/hProcess6"/>
    <dgm:cxn modelId="{01D144DE-A3DE-CC48-8F9A-CBCD446D0858}" type="presOf" srcId="{1D112676-96A5-5948-B903-43D3E24BBE4B}" destId="{24023017-DCF4-DF43-BE80-A030EA4BA6F0}" srcOrd="1" destOrd="0" presId="urn:microsoft.com/office/officeart/2005/8/layout/hProcess6"/>
    <dgm:cxn modelId="{266FCBDF-B9B0-704D-AF0B-B159A907962E}" type="presOf" srcId="{176B64A4-4B63-9640-A817-F660A70DD328}" destId="{AF391E1E-9960-B44F-8992-1B54E4BDF32A}" srcOrd="0" destOrd="0" presId="urn:microsoft.com/office/officeart/2005/8/layout/hProcess6"/>
    <dgm:cxn modelId="{7A470CEA-B073-D747-A1AD-6BC1B15AB6F7}" srcId="{876CC927-7D04-7C45-B81F-4BCF53350FA6}" destId="{004D880B-BBDD-BC49-AF2F-F00A72A7F202}" srcOrd="0" destOrd="0" parTransId="{384BE5A1-60F6-E344-80E2-6059C488B5D4}" sibTransId="{06DD2C04-614C-6C43-94FA-E254D8EFF4B7}"/>
    <dgm:cxn modelId="{2A6266FE-6E95-194F-973C-6A7305F1E5BA}" srcId="{876CC927-7D04-7C45-B81F-4BCF53350FA6}" destId="{176B64A4-4B63-9640-A817-F660A70DD328}" srcOrd="1" destOrd="0" parTransId="{6AF32E43-65EC-E64C-A57A-D9A9D4B3F4E3}" sibTransId="{EB3ACC3D-B361-1041-9053-E75BA4772C1C}"/>
    <dgm:cxn modelId="{EE553079-FD6D-2B4E-AC90-161C9DCF7D7B}" type="presParOf" srcId="{0C7587CC-917B-0641-8759-2FE0251E840F}" destId="{6D20BDD6-0696-B24F-B76B-B191616F1DDC}" srcOrd="0" destOrd="0" presId="urn:microsoft.com/office/officeart/2005/8/layout/hProcess6"/>
    <dgm:cxn modelId="{028AB1FE-9A99-474F-B23C-8BBDA95BBAA3}" type="presParOf" srcId="{6D20BDD6-0696-B24F-B76B-B191616F1DDC}" destId="{941BC376-9E07-754B-B51C-A2B174B56AA8}" srcOrd="0" destOrd="0" presId="urn:microsoft.com/office/officeart/2005/8/layout/hProcess6"/>
    <dgm:cxn modelId="{9FE79D83-4392-1142-83FC-7046435A9C12}" type="presParOf" srcId="{6D20BDD6-0696-B24F-B76B-B191616F1DDC}" destId="{DB0A700B-628C-B646-9A73-75AC07A326B9}" srcOrd="1" destOrd="0" presId="urn:microsoft.com/office/officeart/2005/8/layout/hProcess6"/>
    <dgm:cxn modelId="{E21EB5C4-CCFF-854A-8D11-C655B54BA7C1}" type="presParOf" srcId="{6D20BDD6-0696-B24F-B76B-B191616F1DDC}" destId="{102F7770-77E5-804D-9439-F243CF12CFB8}" srcOrd="2" destOrd="0" presId="urn:microsoft.com/office/officeart/2005/8/layout/hProcess6"/>
    <dgm:cxn modelId="{2C8FA8AC-C7EC-B94C-B713-3F386C92AC5D}" type="presParOf" srcId="{6D20BDD6-0696-B24F-B76B-B191616F1DDC}" destId="{58F7932A-6190-8744-B3C8-BD151026B4D2}" srcOrd="3" destOrd="0" presId="urn:microsoft.com/office/officeart/2005/8/layout/hProcess6"/>
    <dgm:cxn modelId="{399D2304-4935-FF41-B967-28670E966A21}" type="presParOf" srcId="{0C7587CC-917B-0641-8759-2FE0251E840F}" destId="{28ECEE35-683B-274F-BB4D-EA3BC12977BE}" srcOrd="1" destOrd="0" presId="urn:microsoft.com/office/officeart/2005/8/layout/hProcess6"/>
    <dgm:cxn modelId="{0C06E629-0AFB-474E-A374-126A4B08932E}" type="presParOf" srcId="{0C7587CC-917B-0641-8759-2FE0251E840F}" destId="{94097376-6F83-8744-8EBB-39F4460051E0}" srcOrd="2" destOrd="0" presId="urn:microsoft.com/office/officeart/2005/8/layout/hProcess6"/>
    <dgm:cxn modelId="{2FC7BA46-8DA4-194A-80C3-3A3929151723}" type="presParOf" srcId="{94097376-6F83-8744-8EBB-39F4460051E0}" destId="{F967990E-5302-2F41-82F9-65FB9B5B6BCC}" srcOrd="0" destOrd="0" presId="urn:microsoft.com/office/officeart/2005/8/layout/hProcess6"/>
    <dgm:cxn modelId="{5DE6D13A-6CC9-D742-9F8F-07A8152D77DB}" type="presParOf" srcId="{94097376-6F83-8744-8EBB-39F4460051E0}" destId="{F5DDC4A8-E0CD-2B4D-8F52-7AEF4A2AB704}" srcOrd="1" destOrd="0" presId="urn:microsoft.com/office/officeart/2005/8/layout/hProcess6"/>
    <dgm:cxn modelId="{70E203D5-814E-9648-86EB-F70D3FD24EC9}" type="presParOf" srcId="{94097376-6F83-8744-8EBB-39F4460051E0}" destId="{EE912F53-FCE1-994E-8A1A-54D27DE6186E}" srcOrd="2" destOrd="0" presId="urn:microsoft.com/office/officeart/2005/8/layout/hProcess6"/>
    <dgm:cxn modelId="{D1E5B8EF-667F-CC4B-A8C4-9F5462B280C7}" type="presParOf" srcId="{94097376-6F83-8744-8EBB-39F4460051E0}" destId="{AF391E1E-9960-B44F-8992-1B54E4BDF32A}" srcOrd="3" destOrd="0" presId="urn:microsoft.com/office/officeart/2005/8/layout/hProcess6"/>
    <dgm:cxn modelId="{A3FE85C6-6A74-0541-810B-BD1D1C86CBE1}" type="presParOf" srcId="{0C7587CC-917B-0641-8759-2FE0251E840F}" destId="{E4CC7B9E-57F8-E349-8BBB-75D7B2E571AD}" srcOrd="3" destOrd="0" presId="urn:microsoft.com/office/officeart/2005/8/layout/hProcess6"/>
    <dgm:cxn modelId="{A2A3EACC-B17C-B74C-9AA5-55830F1C812E}" type="presParOf" srcId="{0C7587CC-917B-0641-8759-2FE0251E840F}" destId="{9360A653-81EE-8F4A-81B1-C0170EA53E41}" srcOrd="4" destOrd="0" presId="urn:microsoft.com/office/officeart/2005/8/layout/hProcess6"/>
    <dgm:cxn modelId="{30CF072B-C9B7-3641-AAFC-156E6F6D67DC}" type="presParOf" srcId="{9360A653-81EE-8F4A-81B1-C0170EA53E41}" destId="{6CF8BCBF-3ADF-FB48-8065-572127E8700D}" srcOrd="0" destOrd="0" presId="urn:microsoft.com/office/officeart/2005/8/layout/hProcess6"/>
    <dgm:cxn modelId="{EB641F98-7309-1A43-BE23-32629908F2D0}" type="presParOf" srcId="{9360A653-81EE-8F4A-81B1-C0170EA53E41}" destId="{1C53E0A1-0B00-B742-9F1F-0E8083FC4EAD}" srcOrd="1" destOrd="0" presId="urn:microsoft.com/office/officeart/2005/8/layout/hProcess6"/>
    <dgm:cxn modelId="{1848A988-6A84-544A-A664-4F08EFC241AD}" type="presParOf" srcId="{9360A653-81EE-8F4A-81B1-C0170EA53E41}" destId="{24023017-DCF4-DF43-BE80-A030EA4BA6F0}" srcOrd="2" destOrd="0" presId="urn:microsoft.com/office/officeart/2005/8/layout/hProcess6"/>
    <dgm:cxn modelId="{A968B4A8-D867-3B4E-9723-E3AC8E0092E7}" type="presParOf" srcId="{9360A653-81EE-8F4A-81B1-C0170EA53E41}" destId="{5F555AA9-375A-0C4A-ABB1-4BCECAC60E7A}" srcOrd="3" destOrd="0" presId="urn:microsoft.com/office/officeart/2005/8/layout/hProcess6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0A700B-628C-B646-9A73-75AC07A326B9}">
      <dsp:nvSpPr>
        <dsp:cNvPr id="0" name=""/>
        <dsp:cNvSpPr/>
      </dsp:nvSpPr>
      <dsp:spPr>
        <a:xfrm>
          <a:off x="736781" y="1553210"/>
          <a:ext cx="2924968" cy="2556790"/>
        </a:xfrm>
        <a:prstGeom prst="rightArrow">
          <a:avLst>
            <a:gd name="adj1" fmla="val 70000"/>
            <a:gd name="adj2" fmla="val 50000"/>
          </a:avLst>
        </a:prstGeom>
        <a:solidFill>
          <a:srgbClr val="FFE8EF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1778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0" i="0" u="none" kern="1200" dirty="0" err="1"/>
            <a:t>Symptoms</a:t>
          </a:r>
          <a:r>
            <a:rPr lang="es-ES" sz="1400" b="0" i="0" u="none" kern="1200" dirty="0"/>
            <a:t> </a:t>
          </a:r>
          <a:r>
            <a:rPr lang="es-ES" sz="1400" b="0" i="0" u="none" kern="1200" dirty="0" err="1"/>
            <a:t>had</a:t>
          </a:r>
          <a:r>
            <a:rPr lang="es-ES" sz="1400" b="0" i="0" u="none" kern="1200" dirty="0"/>
            <a:t> resolved and </a:t>
          </a:r>
          <a:r>
            <a:rPr lang="es-ES" sz="1400" b="0" i="0" u="none" kern="1200" dirty="0" err="1"/>
            <a:t>colposcopy</a:t>
          </a:r>
          <a:r>
            <a:rPr lang="es-ES" sz="1400" b="0" i="0" u="none" kern="1200" dirty="0"/>
            <a:t> </a:t>
          </a:r>
          <a:r>
            <a:rPr lang="es-ES" sz="1400" b="0" i="0" u="none" kern="1200" dirty="0" err="1"/>
            <a:t>showed</a:t>
          </a:r>
          <a:r>
            <a:rPr lang="es-ES" sz="1400" b="0" i="0" u="none" kern="1200" dirty="0"/>
            <a:t> </a:t>
          </a:r>
          <a:r>
            <a:rPr lang="es-ES" sz="1400" b="0" i="0" u="none" kern="1200" dirty="0" err="1"/>
            <a:t>marked</a:t>
          </a:r>
          <a:r>
            <a:rPr lang="es-ES" sz="1400" b="0" i="0" u="none" kern="1200" dirty="0"/>
            <a:t> </a:t>
          </a:r>
          <a:r>
            <a:rPr lang="es-ES" sz="1400" b="0" i="0" u="none" kern="1200" dirty="0" err="1"/>
            <a:t>improvement</a:t>
          </a:r>
          <a:r>
            <a:rPr lang="es-ES" sz="1400" b="0" i="0" u="none" kern="1200" dirty="0"/>
            <a:t>.</a:t>
          </a:r>
          <a:endParaRPr lang="es-ES" sz="1400" kern="1200" dirty="0"/>
        </a:p>
      </dsp:txBody>
      <dsp:txXfrm>
        <a:off x="1468024" y="1936729"/>
        <a:ext cx="1425922" cy="1789753"/>
      </dsp:txXfrm>
    </dsp:sp>
    <dsp:sp modelId="{58F7932A-6190-8744-B3C8-BD151026B4D2}">
      <dsp:nvSpPr>
        <dsp:cNvPr id="0" name=""/>
        <dsp:cNvSpPr/>
      </dsp:nvSpPr>
      <dsp:spPr>
        <a:xfrm>
          <a:off x="5539" y="2100363"/>
          <a:ext cx="1462484" cy="1462484"/>
        </a:xfrm>
        <a:prstGeom prst="ellipse">
          <a:avLst/>
        </a:prstGeom>
        <a:solidFill>
          <a:srgbClr val="FF698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 err="1"/>
            <a:t>Two</a:t>
          </a:r>
          <a:r>
            <a:rPr lang="es-ES" sz="2500" kern="1200" dirty="0"/>
            <a:t> </a:t>
          </a:r>
          <a:r>
            <a:rPr lang="es-ES" sz="2500" kern="1200" dirty="0" err="1"/>
            <a:t>months</a:t>
          </a:r>
          <a:endParaRPr lang="es-ES" sz="2500" kern="1200" dirty="0"/>
        </a:p>
      </dsp:txBody>
      <dsp:txXfrm>
        <a:off x="219715" y="2314539"/>
        <a:ext cx="1034132" cy="1034132"/>
      </dsp:txXfrm>
    </dsp:sp>
    <dsp:sp modelId="{F5DDC4A8-E0CD-2B4D-8F52-7AEF4A2AB704}">
      <dsp:nvSpPr>
        <dsp:cNvPr id="0" name=""/>
        <dsp:cNvSpPr/>
      </dsp:nvSpPr>
      <dsp:spPr>
        <a:xfrm>
          <a:off x="4575803" y="1553210"/>
          <a:ext cx="2924968" cy="2556790"/>
        </a:xfrm>
        <a:prstGeom prst="rightArrow">
          <a:avLst>
            <a:gd name="adj1" fmla="val 70000"/>
            <a:gd name="adj2" fmla="val 50000"/>
          </a:avLst>
        </a:prstGeom>
        <a:solidFill>
          <a:srgbClr val="FFE8EF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1778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 err="1"/>
            <a:t>Near</a:t>
          </a:r>
          <a:r>
            <a:rPr lang="es-ES" sz="1400" kern="1200" dirty="0"/>
            <a:t>-complete re-</a:t>
          </a:r>
          <a:r>
            <a:rPr lang="es-ES" sz="1400" kern="1200" dirty="0" err="1"/>
            <a:t>epithelialization</a:t>
          </a:r>
          <a:r>
            <a:rPr lang="es-ES" sz="1400" kern="1200" dirty="0"/>
            <a:t> </a:t>
          </a:r>
          <a:r>
            <a:rPr lang="es-ES" sz="1400" kern="1200" dirty="0" err="1"/>
            <a:t>was</a:t>
          </a:r>
          <a:r>
            <a:rPr lang="es-ES" sz="1400" kern="1200" dirty="0"/>
            <a:t> </a:t>
          </a:r>
          <a:r>
            <a:rPr lang="es-ES" sz="1400" kern="1200" dirty="0" err="1"/>
            <a:t>observed</a:t>
          </a:r>
          <a:endParaRPr lang="es-ES" sz="1400" kern="1200" dirty="0"/>
        </a:p>
      </dsp:txBody>
      <dsp:txXfrm>
        <a:off x="5307045" y="1936729"/>
        <a:ext cx="1425922" cy="1789753"/>
      </dsp:txXfrm>
    </dsp:sp>
    <dsp:sp modelId="{AF391E1E-9960-B44F-8992-1B54E4BDF32A}">
      <dsp:nvSpPr>
        <dsp:cNvPr id="0" name=""/>
        <dsp:cNvSpPr/>
      </dsp:nvSpPr>
      <dsp:spPr>
        <a:xfrm>
          <a:off x="3844561" y="2100363"/>
          <a:ext cx="1462484" cy="1462484"/>
        </a:xfrm>
        <a:prstGeom prst="ellipse">
          <a:avLst/>
        </a:prstGeom>
        <a:solidFill>
          <a:srgbClr val="FF698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 err="1"/>
            <a:t>Three</a:t>
          </a:r>
          <a:r>
            <a:rPr lang="es-ES" sz="2500" kern="1200" dirty="0"/>
            <a:t> </a:t>
          </a:r>
          <a:r>
            <a:rPr lang="es-ES" sz="2500" kern="1200" dirty="0" err="1"/>
            <a:t>months</a:t>
          </a:r>
          <a:endParaRPr lang="es-ES" sz="2500" kern="1200" dirty="0"/>
        </a:p>
      </dsp:txBody>
      <dsp:txXfrm>
        <a:off x="4058737" y="2314539"/>
        <a:ext cx="1034132" cy="1034132"/>
      </dsp:txXfrm>
    </dsp:sp>
    <dsp:sp modelId="{1C53E0A1-0B00-B742-9F1F-0E8083FC4EAD}">
      <dsp:nvSpPr>
        <dsp:cNvPr id="0" name=""/>
        <dsp:cNvSpPr/>
      </dsp:nvSpPr>
      <dsp:spPr>
        <a:xfrm>
          <a:off x="8414824" y="1553210"/>
          <a:ext cx="2924968" cy="2556790"/>
        </a:xfrm>
        <a:prstGeom prst="rightArrow">
          <a:avLst>
            <a:gd name="adj1" fmla="val 70000"/>
            <a:gd name="adj2" fmla="val 50000"/>
          </a:avLst>
        </a:prstGeom>
        <a:solidFill>
          <a:srgbClr val="FFE8EF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17780" bIns="889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1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b="0" i="0" u="none" kern="1200" dirty="0"/>
            <a:t> </a:t>
          </a:r>
          <a:r>
            <a:rPr lang="es-ES" sz="1400" b="0" i="0" u="none" kern="1200" dirty="0" err="1"/>
            <a:t>Fully</a:t>
          </a:r>
          <a:r>
            <a:rPr lang="es-ES" sz="1400" b="0" i="0" u="none" kern="1200" dirty="0"/>
            <a:t> re-</a:t>
          </a:r>
          <a:r>
            <a:rPr lang="es-ES" sz="1400" b="0" i="0" u="none" kern="1200" dirty="0" err="1"/>
            <a:t>epithelialized</a:t>
          </a:r>
          <a:r>
            <a:rPr lang="es-ES" sz="1400" b="0" i="0" u="none" kern="1200" dirty="0"/>
            <a:t>, HPV </a:t>
          </a:r>
          <a:r>
            <a:rPr lang="es-ES" sz="1400" b="0" i="0" u="none" kern="1200" dirty="0" err="1"/>
            <a:t>testing</a:t>
          </a:r>
          <a:r>
            <a:rPr lang="es-ES" sz="1400" b="0" i="0" u="none" kern="1200" dirty="0"/>
            <a:t> </a:t>
          </a:r>
          <a:r>
            <a:rPr lang="es-ES" sz="1400" b="0" i="0" u="none" kern="1200" dirty="0" err="1"/>
            <a:t>remained</a:t>
          </a:r>
          <a:r>
            <a:rPr lang="es-ES" sz="1400" b="0" i="0" u="none" kern="1200" dirty="0"/>
            <a:t> </a:t>
          </a:r>
          <a:r>
            <a:rPr lang="es-ES" sz="1400" b="0" i="0" u="none" kern="1200" dirty="0" err="1"/>
            <a:t>negative,and</a:t>
          </a:r>
          <a:r>
            <a:rPr lang="es-ES" sz="1400" b="0" i="0" u="none" kern="1200" dirty="0"/>
            <a:t> postcoital </a:t>
          </a:r>
          <a:r>
            <a:rPr lang="es-ES" sz="1400" b="0" i="0" u="none" kern="1200" dirty="0" err="1"/>
            <a:t>bleeding</a:t>
          </a:r>
          <a:r>
            <a:rPr lang="es-ES" sz="1400" b="0" i="0" u="none" kern="1200" dirty="0"/>
            <a:t> </a:t>
          </a:r>
          <a:r>
            <a:rPr lang="es-ES" sz="1400" b="0" i="0" u="none" kern="1200" dirty="0" err="1"/>
            <a:t>had</a:t>
          </a:r>
          <a:r>
            <a:rPr lang="es-ES" sz="1400" b="0" i="0" u="none" kern="1200" dirty="0"/>
            <a:t> resolved.</a:t>
          </a:r>
          <a:endParaRPr lang="es-ES" sz="1400" kern="1200" dirty="0"/>
        </a:p>
      </dsp:txBody>
      <dsp:txXfrm>
        <a:off x="9146066" y="1936729"/>
        <a:ext cx="1425922" cy="1789753"/>
      </dsp:txXfrm>
    </dsp:sp>
    <dsp:sp modelId="{5F555AA9-375A-0C4A-ABB1-4BCECAC60E7A}">
      <dsp:nvSpPr>
        <dsp:cNvPr id="0" name=""/>
        <dsp:cNvSpPr/>
      </dsp:nvSpPr>
      <dsp:spPr>
        <a:xfrm>
          <a:off x="7683582" y="2100363"/>
          <a:ext cx="1462484" cy="1462484"/>
        </a:xfrm>
        <a:prstGeom prst="ellipse">
          <a:avLst/>
        </a:prstGeom>
        <a:solidFill>
          <a:srgbClr val="FF698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 err="1"/>
            <a:t>Six</a:t>
          </a:r>
          <a:r>
            <a:rPr lang="es-ES" sz="2500" kern="1200" dirty="0"/>
            <a:t> </a:t>
          </a:r>
          <a:r>
            <a:rPr lang="es-ES" sz="2500" kern="1200" dirty="0" err="1"/>
            <a:t>months</a:t>
          </a:r>
          <a:endParaRPr lang="es-ES" sz="2500" kern="1200" dirty="0"/>
        </a:p>
      </dsp:txBody>
      <dsp:txXfrm>
        <a:off x="7897758" y="2314539"/>
        <a:ext cx="1034132" cy="10341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084021-6CBE-3318-C6F0-AB4294B242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AA1B827-7CA1-3EEE-A9C4-937916DDFF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6D3FE2-B4B3-2115-3FBA-4DE43AE00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0589E-4BE3-9C47-BE1D-497D88005A9C}" type="datetimeFigureOut">
              <a:rPr lang="es-ES" smtClean="0"/>
              <a:t>28/04/2026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79A7D5-12CC-46D4-053D-E7A12BBC5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A65AEF-2456-D562-B193-589CA2A75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1BC7A-4DBC-0C43-B032-8E65A7255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9915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86F244-1198-BFFF-A13F-A0F1E84B1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2BBFA0-E42D-06B5-5B98-D5F261AF5E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46CCCA9-A50B-7915-D098-94EC853F8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0589E-4BE3-9C47-BE1D-497D88005A9C}" type="datetimeFigureOut">
              <a:rPr lang="es-ES" smtClean="0"/>
              <a:t>28/04/2026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E46930-A2FF-741B-CE80-7BF393147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55C69D-5A25-E7A9-4D5C-BD743DB62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1BC7A-4DBC-0C43-B032-8E65A7255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4143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F3AD37-836A-DEA7-39E4-C35C81082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634EBB6-389F-833E-2DDB-42A3F5CCC8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823893-2133-762E-1181-5194F2A6F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0589E-4BE3-9C47-BE1D-497D88005A9C}" type="datetimeFigureOut">
              <a:rPr lang="es-ES" smtClean="0"/>
              <a:t>28/04/2026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F7B21C-FACC-B61F-A723-1D4660F2F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E65F5C-3807-0F73-F845-9144CB086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1BC7A-4DBC-0C43-B032-8E65A7255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245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DC03A8-ABF3-898B-6CBC-95D0DF477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864603-5C32-9333-6C11-08FD75D8A1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D69E0D8-367B-6F64-301D-DE38D03CA0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BC22BC3-529C-B5F5-3FC1-9D2BCDA89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0589E-4BE3-9C47-BE1D-497D88005A9C}" type="datetimeFigureOut">
              <a:rPr lang="es-ES" smtClean="0"/>
              <a:t>28/04/2026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D8B991B-1889-57BA-83A2-F5304ED8D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211056E-6931-919B-1C90-9D0DC6E2D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1BC7A-4DBC-0C43-B032-8E65A7255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2014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91E82A-FA66-DA8C-1E74-2534BEAD5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6D1E21-27AE-9062-E170-1CF9D936E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8FC492A-A1DA-3063-9582-95F6D10E8F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81281FD-4F9A-21E1-AAE1-5C819E843A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694B3EF-90D9-55BE-B032-32E069DE83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B1F16B5-A78D-F2AA-3A6D-2D04A243A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0589E-4BE3-9C47-BE1D-497D88005A9C}" type="datetimeFigureOut">
              <a:rPr lang="es-ES" smtClean="0"/>
              <a:t>28/04/2026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BF6B124-9E7F-7832-4427-BDD9DB077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701759F-D306-E507-0E89-4F836EF84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1BC7A-4DBC-0C43-B032-8E65A7255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1311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D6EE4E-06C2-234E-BBF3-10751D669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9D3A68B-D35F-C0E7-357C-4A14E181E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0589E-4BE3-9C47-BE1D-497D88005A9C}" type="datetimeFigureOut">
              <a:rPr lang="es-ES" smtClean="0"/>
              <a:t>28/04/2026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3352911-BF13-ACD8-4B3F-BD24006F9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F773954-2F81-87F5-8A79-9A938CB19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1BC7A-4DBC-0C43-B032-8E65A7255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1545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A8B00F4-4D74-987D-6FDF-F79CFFEEB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0589E-4BE3-9C47-BE1D-497D88005A9C}" type="datetimeFigureOut">
              <a:rPr lang="es-ES" smtClean="0"/>
              <a:t>28/04/2026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77F19B5-83AF-E789-F21D-535BB66AF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27C6B34-1811-3D07-0DCC-21EA39BA0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1BC7A-4DBC-0C43-B032-8E65A7255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0202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46B634-BBD3-1C98-1389-326A286E2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AB18E5-04D9-A970-C40B-190571490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E0FCEC9-5192-46AB-C81C-94A7E21C7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A2BE69-7A35-65CD-9E57-2E47F8DB1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0589E-4BE3-9C47-BE1D-497D88005A9C}" type="datetimeFigureOut">
              <a:rPr lang="es-ES" smtClean="0"/>
              <a:t>28/04/2026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B1BCEE1-6C64-751D-0F84-7FAE5C925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89DCB98-B119-05F7-8C03-2FCA82174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1BC7A-4DBC-0C43-B032-8E65A7255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0209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063540-49EA-909D-9EE7-9E1291F37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5483A61-E4A2-C88B-3EF1-7AE6FDADA9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A2F00BF-4847-7B29-6C88-0D8BE496A3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65456C-CD87-8D29-2D78-8D13CB0D2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0589E-4BE3-9C47-BE1D-497D88005A9C}" type="datetimeFigureOut">
              <a:rPr lang="es-ES" smtClean="0"/>
              <a:t>28/04/2026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8E1C0F5-8C38-0436-2F97-70EB64A9E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BE3FFB6-F1D5-56A3-4FF0-8A7A1051F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1BC7A-4DBC-0C43-B032-8E65A7255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3364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BDC64F-C95E-5CCD-0B87-4D93BF753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A60A5E3-A46A-8B3B-6D75-0598B38341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D0EEE47-F931-E6E9-0015-B654BB792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0589E-4BE3-9C47-BE1D-497D88005A9C}" type="datetimeFigureOut">
              <a:rPr lang="es-ES" smtClean="0"/>
              <a:t>28/04/2026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88CEDD-E9A2-2C8F-A579-1AC802187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DDF27B-7028-7285-ED9B-C995191A4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1BC7A-4DBC-0C43-B032-8E65A7255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101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FEE29F3-73A1-046C-7A8A-9BBF63CBE9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084BACB-3211-2E77-CB33-3D0D397054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795025-2A8D-DB3B-DE68-A3A0AB3C7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0589E-4BE3-9C47-BE1D-497D88005A9C}" type="datetimeFigureOut">
              <a:rPr lang="es-ES" smtClean="0"/>
              <a:t>28/04/2026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B81F18-168E-16FD-C54A-42295B29E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1E3EC2-4E3A-9C39-82E4-E3EDBB5AA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1BC7A-4DBC-0C43-B032-8E65A7255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7302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F756F76-D8AC-DFC2-0706-F40AF4B58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DC0F5DC-4AB1-BB3E-E214-A893CE1F4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BA3872-C8AA-6D74-D1B3-357825163B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0589E-4BE3-9C47-BE1D-497D88005A9C}" type="datetimeFigureOut">
              <a:rPr lang="es-ES" smtClean="0"/>
              <a:t>28/04/2026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2F9318-E593-D84A-0BBA-728F413391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3603BB-B160-7C11-E060-18AC0E3521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1BC7A-4DBC-0C43-B032-8E65A7255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804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6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diagramLayout" Target="../diagrams/layout1.xml"/><Relationship Id="rId11" Type="http://schemas.openxmlformats.org/officeDocument/2006/relationships/image" Target="../media/image5.png"/><Relationship Id="rId5" Type="http://schemas.openxmlformats.org/officeDocument/2006/relationships/diagramData" Target="../diagrams/data1.xml"/><Relationship Id="rId10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F5B4EF-43AE-B25A-2471-88A51880D1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800101"/>
            <a:ext cx="11239499" cy="2540000"/>
          </a:xfrm>
          <a:ln w="69850">
            <a:solidFill>
              <a:srgbClr val="FF6981"/>
            </a:solidFill>
          </a:ln>
        </p:spPr>
        <p:txBody>
          <a:bodyPr>
            <a:noAutofit/>
          </a:bodyPr>
          <a:lstStyle/>
          <a:p>
            <a:pPr algn="l"/>
            <a:br>
              <a:rPr lang="es-ES" sz="4400" b="0" i="0" u="none" strike="noStrike" dirty="0">
                <a:solidFill>
                  <a:srgbClr val="000000"/>
                </a:solidFill>
                <a:effectLst/>
              </a:rPr>
            </a:br>
            <a:br>
              <a:rPr lang="es-ES" sz="4400" b="0" i="0" u="none" strike="noStrike" dirty="0">
                <a:solidFill>
                  <a:srgbClr val="000000"/>
                </a:solidFill>
                <a:effectLst/>
              </a:rPr>
            </a:br>
            <a:br>
              <a:rPr lang="es-ES" sz="4400" b="0" i="0" u="none" strike="noStrike" dirty="0">
                <a:solidFill>
                  <a:srgbClr val="000000"/>
                </a:solidFill>
                <a:effectLst/>
              </a:rPr>
            </a:br>
            <a:br>
              <a:rPr lang="es-ES" sz="4400" b="0" i="0" u="none" strike="noStrike" dirty="0">
                <a:solidFill>
                  <a:srgbClr val="000000"/>
                </a:solidFill>
                <a:effectLst/>
              </a:rPr>
            </a:br>
            <a:br>
              <a:rPr lang="es-ES" sz="4400" b="0" i="0" u="none" strike="noStrike" dirty="0">
                <a:solidFill>
                  <a:srgbClr val="000000"/>
                </a:solidFill>
                <a:effectLst/>
              </a:rPr>
            </a:br>
            <a:r>
              <a:rPr lang="es-ES" sz="4400" b="0" i="0" u="none" strike="noStrike" dirty="0">
                <a:solidFill>
                  <a:srgbClr val="000000"/>
                </a:solidFill>
                <a:effectLst/>
              </a:rPr>
              <a:t>Cervical </a:t>
            </a:r>
            <a:r>
              <a:rPr lang="es-ES" sz="4400" dirty="0" err="1">
                <a:solidFill>
                  <a:srgbClr val="000000"/>
                </a:solidFill>
              </a:rPr>
              <a:t>u</a:t>
            </a:r>
            <a:r>
              <a:rPr lang="es-ES" sz="4400" b="0" i="0" u="none" strike="noStrike" dirty="0" err="1">
                <a:solidFill>
                  <a:srgbClr val="000000"/>
                </a:solidFill>
                <a:effectLst/>
              </a:rPr>
              <a:t>lcer</a:t>
            </a:r>
            <a:r>
              <a:rPr lang="es-ES" sz="44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s-ES" sz="4400" dirty="0" err="1">
                <a:solidFill>
                  <a:srgbClr val="000000"/>
                </a:solidFill>
              </a:rPr>
              <a:t>w</a:t>
            </a:r>
            <a:r>
              <a:rPr lang="es-ES" sz="4400" b="0" i="0" u="none" strike="noStrike" dirty="0" err="1">
                <a:solidFill>
                  <a:srgbClr val="000000"/>
                </a:solidFill>
                <a:effectLst/>
              </a:rPr>
              <a:t>ith</a:t>
            </a:r>
            <a:r>
              <a:rPr lang="es-ES" sz="4400" b="0" i="0" u="none" strike="noStrike" dirty="0">
                <a:solidFill>
                  <a:srgbClr val="000000"/>
                </a:solidFill>
                <a:effectLst/>
              </a:rPr>
              <a:t> complete </a:t>
            </a:r>
            <a:r>
              <a:rPr lang="es-ES" sz="4400" dirty="0" err="1">
                <a:solidFill>
                  <a:srgbClr val="000000"/>
                </a:solidFill>
              </a:rPr>
              <a:t>r</a:t>
            </a:r>
            <a:r>
              <a:rPr lang="es-ES" sz="4400" b="0" i="0" u="none" strike="noStrike" dirty="0" err="1">
                <a:solidFill>
                  <a:srgbClr val="000000"/>
                </a:solidFill>
                <a:effectLst/>
              </a:rPr>
              <a:t>esolution</a:t>
            </a:r>
            <a:r>
              <a:rPr lang="es-ES" sz="4400" b="0" i="0" u="none" strike="noStrike" dirty="0">
                <a:solidFill>
                  <a:srgbClr val="000000"/>
                </a:solidFill>
                <a:effectLst/>
              </a:rPr>
              <a:t> after </a:t>
            </a:r>
            <a:r>
              <a:rPr lang="es-ES" sz="4400" dirty="0" err="1">
                <a:solidFill>
                  <a:srgbClr val="000000"/>
                </a:solidFill>
              </a:rPr>
              <a:t>c</a:t>
            </a:r>
            <a:r>
              <a:rPr lang="es-ES" sz="4400" b="0" i="0" u="none" strike="noStrike" dirty="0" err="1">
                <a:solidFill>
                  <a:srgbClr val="000000"/>
                </a:solidFill>
                <a:effectLst/>
              </a:rPr>
              <a:t>oriolus</a:t>
            </a:r>
            <a:r>
              <a:rPr lang="es-ES" sz="44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s-ES" sz="4400" b="0" i="0" u="none" strike="noStrike" dirty="0" err="1">
                <a:solidFill>
                  <a:srgbClr val="000000"/>
                </a:solidFill>
                <a:effectLst/>
              </a:rPr>
              <a:t>versicolor-based</a:t>
            </a:r>
            <a:r>
              <a:rPr lang="es-ES" sz="4400" b="0" i="0" u="none" strike="noStrike" dirty="0">
                <a:solidFill>
                  <a:srgbClr val="000000"/>
                </a:solidFill>
                <a:effectLst/>
              </a:rPr>
              <a:t> vaginal </a:t>
            </a:r>
            <a:r>
              <a:rPr lang="es-ES" sz="4400" dirty="0">
                <a:solidFill>
                  <a:srgbClr val="000000"/>
                </a:solidFill>
              </a:rPr>
              <a:t>g</a:t>
            </a:r>
            <a:r>
              <a:rPr lang="es-ES" sz="4400" b="0" i="0" u="none" strike="noStrike" dirty="0">
                <a:solidFill>
                  <a:srgbClr val="000000"/>
                </a:solidFill>
                <a:effectLst/>
              </a:rPr>
              <a:t>el: </a:t>
            </a:r>
            <a:r>
              <a:rPr lang="es-ES" sz="4400" b="0" i="1" u="sng" strike="noStrike" dirty="0">
                <a:solidFill>
                  <a:srgbClr val="000000"/>
                </a:solidFill>
                <a:effectLst/>
              </a:rPr>
              <a:t>a </a:t>
            </a:r>
            <a:r>
              <a:rPr lang="es-ES" sz="4400" b="0" i="1" u="sng" strike="noStrike" dirty="0" err="1">
                <a:solidFill>
                  <a:srgbClr val="000000"/>
                </a:solidFill>
                <a:effectLst/>
              </a:rPr>
              <a:t>clinical</a:t>
            </a:r>
            <a:r>
              <a:rPr lang="es-ES" sz="4400" b="0" i="1" u="sng" strike="noStrike" dirty="0">
                <a:solidFill>
                  <a:srgbClr val="000000"/>
                </a:solidFill>
                <a:effectLst/>
              </a:rPr>
              <a:t> case. </a:t>
            </a:r>
            <a:br>
              <a:rPr lang="es-ES" sz="4400" dirty="0"/>
            </a:br>
            <a:endParaRPr lang="es-ES" sz="44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380C2E-9304-F0DD-E5A8-200E59C95C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8843" y="4071938"/>
            <a:ext cx="9914313" cy="1655762"/>
          </a:xfrm>
        </p:spPr>
        <p:txBody>
          <a:bodyPr>
            <a:normAutofit/>
          </a:bodyPr>
          <a:lstStyle/>
          <a:p>
            <a:pPr algn="l"/>
            <a:r>
              <a:rPr lang="es-ES" sz="1800" dirty="0">
                <a:effectLst/>
                <a:latin typeface="Helvetica" pitchFamily="2" charset="0"/>
              </a:rPr>
              <a:t>Nadia Nassar, Jennifer Castellanos, María Pérez, Luis Alós, Marta Pad</a:t>
            </a:r>
            <a:r>
              <a:rPr lang="es-ES" sz="1800" dirty="0">
                <a:latin typeface="Helvetica" pitchFamily="2" charset="0"/>
              </a:rPr>
              <a:t>í</a:t>
            </a:r>
            <a:r>
              <a:rPr lang="es-ES" sz="1800" dirty="0">
                <a:effectLst/>
                <a:latin typeface="Helvetica" pitchFamily="2" charset="0"/>
              </a:rPr>
              <a:t>n</a:t>
            </a:r>
          </a:p>
          <a:p>
            <a:pPr algn="l"/>
            <a:r>
              <a:rPr lang="es-ES" sz="1800" dirty="0">
                <a:effectLst/>
                <a:latin typeface="Helvetica" pitchFamily="2" charset="0"/>
              </a:rPr>
              <a:t>Hospital Clínico Universitario Lozano Blesa - Zaragoza (</a:t>
            </a:r>
            <a:r>
              <a:rPr lang="es-ES" sz="1800" dirty="0" err="1">
                <a:effectLst/>
                <a:latin typeface="Helvetica" pitchFamily="2" charset="0"/>
              </a:rPr>
              <a:t>Spain</a:t>
            </a:r>
            <a:r>
              <a:rPr lang="es-ES" sz="1800" dirty="0">
                <a:effectLst/>
                <a:latin typeface="Helvetica" pitchFamily="2" charset="0"/>
              </a:rPr>
              <a:t>)</a:t>
            </a:r>
          </a:p>
          <a:p>
            <a:pPr algn="l"/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25E845A-F360-4A3B-FE5D-E9984A1AC4B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7" t="74150" r="586" b="8327"/>
          <a:stretch/>
        </p:blipFill>
        <p:spPr>
          <a:xfrm>
            <a:off x="0" y="5556517"/>
            <a:ext cx="12192000" cy="1348623"/>
          </a:xfrm>
          <a:prstGeom prst="rect">
            <a:avLst/>
          </a:prstGeom>
        </p:spPr>
      </p:pic>
      <p:pic>
        <p:nvPicPr>
          <p:cNvPr id="15" name="Audio 14">
            <a:extLst>
              <a:ext uri="{FF2B5EF4-FFF2-40B4-BE49-F238E27FC236}">
                <a16:creationId xmlns:a16="http://schemas.microsoft.com/office/drawing/2014/main" id="{7EC5DEC1-045F-5F4E-E290-5FA872F18C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77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55"/>
    </mc:Choice>
    <mc:Fallback xmlns="">
      <p:transition spd="slow" advTm="170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DF3E48D-2E52-BFC0-E5A2-7BC271287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9476"/>
          </a:xfrm>
          <a:ln w="63500">
            <a:solidFill>
              <a:srgbClr val="FF6981"/>
            </a:solidFill>
          </a:ln>
        </p:spPr>
        <p:txBody>
          <a:bodyPr>
            <a:normAutofit/>
          </a:bodyPr>
          <a:lstStyle/>
          <a:p>
            <a:r>
              <a:rPr lang="es-ES" sz="4000" b="0" i="0" u="none" strike="noStrike" dirty="0" err="1">
                <a:solidFill>
                  <a:srgbClr val="000000"/>
                </a:solidFill>
                <a:effectLst/>
              </a:rPr>
              <a:t>Methods</a:t>
            </a:r>
            <a:endParaRPr lang="es-ES" sz="3600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D94EF36-7FAD-B0A3-34E7-6EAB2BF3B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9786"/>
            <a:ext cx="7641162" cy="4351338"/>
          </a:xfrm>
          <a:solidFill>
            <a:schemeClr val="bg1">
              <a:alpha val="41000"/>
            </a:schemeClr>
          </a:solidFill>
          <a:ln>
            <a:solidFill>
              <a:srgbClr val="FF6981"/>
            </a:solidFill>
          </a:ln>
        </p:spPr>
        <p:txBody>
          <a:bodyPr>
            <a:normAutofit fontScale="62500" lnSpcReduction="20000"/>
          </a:bodyPr>
          <a:lstStyle/>
          <a:p>
            <a:pPr marL="0" indent="0" algn="l">
              <a:buNone/>
            </a:pPr>
            <a:endParaRPr lang="es-ES" b="0" i="0" u="none" strike="noStrike" dirty="0">
              <a:solidFill>
                <a:srgbClr val="000000"/>
              </a:solidFill>
              <a:effectLst/>
              <a:latin typeface="Outfit"/>
            </a:endParaRPr>
          </a:p>
          <a:p>
            <a:pPr marL="0" indent="0" algn="l">
              <a:buNone/>
            </a:pP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A 35-year-old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nulligravid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woman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was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referred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for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HPV 58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positivity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with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negative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cytology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and a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treated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history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of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CIN1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abroad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.</a:t>
            </a:r>
          </a:p>
          <a:p>
            <a:pPr marL="0" indent="0" algn="l">
              <a:buNone/>
            </a:pPr>
            <a:endParaRPr lang="es-ES" b="0" i="0" u="none" strike="noStrike" dirty="0">
              <a:solidFill>
                <a:srgbClr val="000000"/>
              </a:solidFill>
              <a:effectLst/>
              <a:latin typeface="Outfit"/>
            </a:endParaRPr>
          </a:p>
          <a:p>
            <a:pPr algn="l"/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Initial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colposcopy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showed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ectropion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and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mild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acetowhite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areas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,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with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biopsies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confirming cervicitis.</a:t>
            </a:r>
          </a:p>
          <a:p>
            <a:pPr algn="l"/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Three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months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later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,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she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returned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with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postcoital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bleeding</a:t>
            </a:r>
            <a:r>
              <a:rPr lang="es-ES" dirty="0">
                <a:solidFill>
                  <a:srgbClr val="000000"/>
                </a:solidFill>
                <a:latin typeface="Outfit"/>
              </a:rPr>
              <a:t>.</a:t>
            </a:r>
          </a:p>
          <a:p>
            <a:pPr marL="0" indent="0" algn="l">
              <a:buNone/>
            </a:pPr>
            <a:endParaRPr lang="es-ES" dirty="0">
              <a:solidFill>
                <a:srgbClr val="000000"/>
              </a:solidFill>
              <a:latin typeface="Outfit"/>
            </a:endParaRPr>
          </a:p>
          <a:p>
            <a:pPr algn="l"/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Colposcopy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:</a:t>
            </a:r>
          </a:p>
          <a:p>
            <a:pPr lvl="1"/>
            <a:r>
              <a:rPr lang="es-ES" dirty="0">
                <a:solidFill>
                  <a:srgbClr val="000000"/>
                </a:solidFill>
                <a:latin typeface="Outfit"/>
              </a:rPr>
              <a:t>C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icatricial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cervix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with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extensive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ulceration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. </a:t>
            </a:r>
          </a:p>
          <a:p>
            <a:pPr marL="457200" lvl="1" indent="0">
              <a:buNone/>
            </a:pPr>
            <a:endParaRPr lang="es-ES" b="0" i="0" u="none" strike="noStrike" dirty="0">
              <a:solidFill>
                <a:srgbClr val="000000"/>
              </a:solidFill>
              <a:effectLst/>
              <a:latin typeface="Outfit"/>
            </a:endParaRPr>
          </a:p>
          <a:p>
            <a:pPr algn="l"/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Repeat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HPV,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cytology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, and STI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tests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were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negative.</a:t>
            </a:r>
          </a:p>
          <a:p>
            <a:pPr marL="457200" lvl="1" indent="0">
              <a:buNone/>
            </a:pPr>
            <a:endParaRPr lang="es-ES" b="0" i="0" u="none" strike="noStrike" dirty="0">
              <a:solidFill>
                <a:srgbClr val="000000"/>
              </a:solidFill>
              <a:effectLst/>
              <a:latin typeface="Outfit"/>
            </a:endParaRPr>
          </a:p>
          <a:p>
            <a:pPr algn="l"/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Biopsies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showed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a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large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ulcerated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area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with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intense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inflammation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but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sng" strike="noStrike" dirty="0">
                <a:solidFill>
                  <a:srgbClr val="000000"/>
                </a:solidFill>
                <a:effectLst/>
                <a:latin typeface="Outfit"/>
              </a:rPr>
              <a:t>no </a:t>
            </a:r>
            <a:r>
              <a:rPr lang="es-ES" b="0" i="0" u="sng" strike="noStrike" dirty="0" err="1">
                <a:solidFill>
                  <a:srgbClr val="000000"/>
                </a:solidFill>
                <a:effectLst/>
                <a:latin typeface="Outfit"/>
              </a:rPr>
              <a:t>dysplasia</a:t>
            </a:r>
            <a:r>
              <a:rPr lang="es-ES" b="0" i="0" u="sng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sng" strike="noStrike" dirty="0" err="1">
                <a:solidFill>
                  <a:srgbClr val="000000"/>
                </a:solidFill>
                <a:effectLst/>
                <a:latin typeface="Outfit"/>
              </a:rPr>
              <a:t>or</a:t>
            </a:r>
            <a:r>
              <a:rPr lang="es-ES" b="0" i="0" u="sng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sng" strike="noStrike" dirty="0" err="1">
                <a:solidFill>
                  <a:srgbClr val="000000"/>
                </a:solidFill>
                <a:effectLst/>
                <a:latin typeface="Outfit"/>
              </a:rPr>
              <a:t>malignancy</a:t>
            </a:r>
            <a:r>
              <a:rPr lang="es-ES" b="0" i="0" u="sng" strike="noStrike" dirty="0">
                <a:solidFill>
                  <a:srgbClr val="000000"/>
                </a:solidFill>
                <a:effectLst/>
                <a:latin typeface="Outfit"/>
              </a:rPr>
              <a:t>.</a:t>
            </a:r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6033172-428A-B7EC-0D0C-E8862557A4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643" t="74150" r="33211" b="6342"/>
          <a:stretch/>
        </p:blipFill>
        <p:spPr>
          <a:xfrm>
            <a:off x="8479362" y="5349875"/>
            <a:ext cx="3712637" cy="140811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F3D6C7FE-3252-8B40-1276-43206E3672CA}"/>
              </a:ext>
            </a:extLst>
          </p:cNvPr>
          <p:cNvSpPr txBox="1"/>
          <p:nvPr/>
        </p:nvSpPr>
        <p:spPr>
          <a:xfrm>
            <a:off x="838200" y="1492528"/>
            <a:ext cx="4176713" cy="369332"/>
          </a:xfrm>
          <a:prstGeom prst="rect">
            <a:avLst/>
          </a:prstGeom>
          <a:solidFill>
            <a:srgbClr val="FFE8EF"/>
          </a:solidFill>
          <a:ln w="25400">
            <a:solidFill>
              <a:srgbClr val="FF6981"/>
            </a:solidFill>
          </a:ln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es-ES" sz="1800" b="0" i="0" u="none" strike="noStrike" dirty="0">
                <a:solidFill>
                  <a:srgbClr val="000000"/>
                </a:solidFill>
                <a:effectLst/>
              </a:rPr>
              <a:t>Case </a:t>
            </a:r>
            <a:r>
              <a:rPr lang="es-ES" sz="1800" dirty="0" err="1">
                <a:solidFill>
                  <a:srgbClr val="000000"/>
                </a:solidFill>
              </a:rPr>
              <a:t>p</a:t>
            </a:r>
            <a:r>
              <a:rPr lang="es-ES" sz="1800" b="0" i="0" u="none" strike="noStrike" dirty="0" err="1">
                <a:solidFill>
                  <a:srgbClr val="000000"/>
                </a:solidFill>
                <a:effectLst/>
              </a:rPr>
              <a:t>resentation</a:t>
            </a:r>
            <a:r>
              <a:rPr lang="es-ES" sz="1800" b="0" i="0" u="none" strike="noStrike" dirty="0">
                <a:solidFill>
                  <a:srgbClr val="000000"/>
                </a:solidFill>
                <a:effectLst/>
              </a:rPr>
              <a:t> and </a:t>
            </a:r>
            <a:r>
              <a:rPr lang="es-ES" sz="1800" dirty="0" err="1">
                <a:solidFill>
                  <a:srgbClr val="000000"/>
                </a:solidFill>
              </a:rPr>
              <a:t>i</a:t>
            </a:r>
            <a:r>
              <a:rPr lang="es-ES" sz="1800" b="0" i="0" u="none" strike="noStrike" dirty="0" err="1">
                <a:solidFill>
                  <a:srgbClr val="000000"/>
                </a:solidFill>
                <a:effectLst/>
              </a:rPr>
              <a:t>nitial</a:t>
            </a:r>
            <a:r>
              <a:rPr lang="es-ES" sz="1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s-ES" sz="1800" dirty="0" err="1">
                <a:solidFill>
                  <a:srgbClr val="000000"/>
                </a:solidFill>
              </a:rPr>
              <a:t>e</a:t>
            </a:r>
            <a:r>
              <a:rPr lang="es-ES" sz="1800" b="0" i="0" u="none" strike="noStrike" dirty="0" err="1">
                <a:solidFill>
                  <a:srgbClr val="000000"/>
                </a:solidFill>
                <a:effectLst/>
              </a:rPr>
              <a:t>valuation</a:t>
            </a:r>
            <a:r>
              <a:rPr lang="es-ES" sz="1800" b="0" i="0" u="none" strike="noStrike" dirty="0">
                <a:solidFill>
                  <a:srgbClr val="000000"/>
                </a:solidFill>
                <a:effectLst/>
              </a:rPr>
              <a:t> </a:t>
            </a:r>
          </a:p>
        </p:txBody>
      </p:sp>
      <p:pic>
        <p:nvPicPr>
          <p:cNvPr id="20" name="Audio 19">
            <a:extLst>
              <a:ext uri="{FF2B5EF4-FFF2-40B4-BE49-F238E27FC236}">
                <a16:creationId xmlns:a16="http://schemas.microsoft.com/office/drawing/2014/main" id="{9572AAA3-B635-DCA0-7791-A6107EFBBD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D31CA76-BEF3-E56B-95F9-DD0A33D268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55801" y="2600440"/>
            <a:ext cx="3420299" cy="225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15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184"/>
    </mc:Choice>
    <mc:Fallback xmlns="">
      <p:transition spd="slow" advTm="611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BEB8A1A-5381-0326-66B8-61FE58DFB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918370"/>
          </a:xfrm>
          <a:ln w="57150">
            <a:solidFill>
              <a:srgbClr val="FF6981"/>
            </a:solidFill>
          </a:ln>
        </p:spPr>
        <p:txBody>
          <a:bodyPr/>
          <a:lstStyle/>
          <a:p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Results</a:t>
            </a:r>
            <a:endParaRPr lang="es-ES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FFB119BE-F079-B2D8-9A6A-6F2867F0FE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90688"/>
            <a:ext cx="6232525" cy="407194"/>
          </a:xfrm>
          <a:solidFill>
            <a:srgbClr val="FFE8EF"/>
          </a:solidFill>
          <a:ln w="25400">
            <a:solidFill>
              <a:srgbClr val="FF6981"/>
            </a:solidFill>
          </a:ln>
        </p:spPr>
        <p:txBody>
          <a:bodyPr wrap="square">
            <a:spAutoFit/>
          </a:bodyPr>
          <a:lstStyle/>
          <a:p>
            <a:r>
              <a:rPr lang="es-ES" sz="1800" b="0" dirty="0" err="1">
                <a:solidFill>
                  <a:srgbClr val="000000"/>
                </a:solidFill>
              </a:rPr>
              <a:t>Treatment</a:t>
            </a:r>
            <a:r>
              <a:rPr lang="es-ES" sz="1800" b="0" dirty="0">
                <a:solidFill>
                  <a:srgbClr val="000000"/>
                </a:solidFill>
              </a:rPr>
              <a:t> </a:t>
            </a:r>
            <a:r>
              <a:rPr lang="es-ES" sz="1800" b="0" dirty="0" err="1">
                <a:solidFill>
                  <a:srgbClr val="000000"/>
                </a:solidFill>
              </a:rPr>
              <a:t>Approach</a:t>
            </a:r>
            <a:r>
              <a:rPr lang="es-ES" sz="1800" b="0" dirty="0">
                <a:solidFill>
                  <a:srgbClr val="000000"/>
                </a:solidFill>
              </a:rPr>
              <a:t> </a:t>
            </a:r>
            <a:r>
              <a:rPr lang="es-ES" sz="1800" b="0" dirty="0">
                <a:solidFill>
                  <a:srgbClr val="000000"/>
                </a:solidFill>
                <a:sym typeface="Wingdings" pitchFamily="2" charset="2"/>
              </a:rPr>
              <a:t></a:t>
            </a:r>
            <a:r>
              <a:rPr lang="es-ES" sz="1800" b="0" dirty="0" err="1">
                <a:solidFill>
                  <a:srgbClr val="000000"/>
                </a:solidFill>
              </a:rPr>
              <a:t>Daily</a:t>
            </a:r>
            <a:r>
              <a:rPr lang="es-ES" sz="1800" b="0" dirty="0">
                <a:solidFill>
                  <a:srgbClr val="000000"/>
                </a:solidFill>
              </a:rPr>
              <a:t> </a:t>
            </a:r>
            <a:r>
              <a:rPr lang="es-ES" sz="1800" b="0" dirty="0" err="1">
                <a:solidFill>
                  <a:srgbClr val="000000"/>
                </a:solidFill>
              </a:rPr>
              <a:t>Coriolus</a:t>
            </a:r>
            <a:r>
              <a:rPr lang="es-ES" sz="1800" b="0" dirty="0">
                <a:solidFill>
                  <a:srgbClr val="000000"/>
                </a:solidFill>
              </a:rPr>
              <a:t> </a:t>
            </a:r>
            <a:r>
              <a:rPr lang="es-ES" sz="1800" b="0" dirty="0" err="1">
                <a:solidFill>
                  <a:srgbClr val="000000"/>
                </a:solidFill>
              </a:rPr>
              <a:t>Versicolor</a:t>
            </a:r>
            <a:r>
              <a:rPr lang="es-ES" sz="1800" b="0" dirty="0">
                <a:solidFill>
                  <a:srgbClr val="000000"/>
                </a:solidFill>
              </a:rPr>
              <a:t> Gel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90B3EBD1-90AE-FB27-B57A-6C09EF09BD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6458479" cy="3684588"/>
          </a:xfrm>
        </p:spPr>
        <p:txBody>
          <a:bodyPr>
            <a:normAutofit/>
          </a:bodyPr>
          <a:lstStyle/>
          <a:p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The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patient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was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prescribed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 a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daily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 vaginal gel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containing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Coriolus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Versicolor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to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support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 cervical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mucosal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repair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endParaRPr lang="es-ES" dirty="0">
              <a:solidFill>
                <a:srgbClr val="000000"/>
              </a:solidFill>
            </a:endParaRPr>
          </a:p>
          <a:p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Menstrual cup use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was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discontinued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to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remove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mechanical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irritation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 and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aid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healing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 in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the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context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of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inflammation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 and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epithelial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fragility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.</a:t>
            </a:r>
            <a:endParaRPr lang="es-ES" dirty="0"/>
          </a:p>
        </p:txBody>
      </p: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8B853C0A-3AD9-E4A2-0245-C57DDEA2490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4"/>
          <a:srcRect l="56889" t="24879" r="6456" b="24115"/>
          <a:stretch/>
        </p:blipFill>
        <p:spPr>
          <a:xfrm>
            <a:off x="7700963" y="1690688"/>
            <a:ext cx="3407304" cy="2963334"/>
          </a:xfr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6033172-428A-B7EC-0D0C-E8862557A4F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643" t="74150" r="33211" b="6342"/>
          <a:stretch/>
        </p:blipFill>
        <p:spPr>
          <a:xfrm>
            <a:off x="8479362" y="5349875"/>
            <a:ext cx="3712637" cy="1408112"/>
          </a:xfrm>
          <a:prstGeom prst="rect">
            <a:avLst/>
          </a:prstGeom>
        </p:spPr>
      </p:pic>
      <p:pic>
        <p:nvPicPr>
          <p:cNvPr id="19" name="Audio 18">
            <a:extLst>
              <a:ext uri="{FF2B5EF4-FFF2-40B4-BE49-F238E27FC236}">
                <a16:creationId xmlns:a16="http://schemas.microsoft.com/office/drawing/2014/main" id="{428DBEE4-CA5D-0CC8-F341-AEEA706C56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12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581"/>
    </mc:Choice>
    <mc:Fallback xmlns="">
      <p:transition spd="slow" advTm="245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6033172-428A-B7EC-0D0C-E8862557A4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643" t="74150" r="33211" b="6342"/>
          <a:stretch/>
        </p:blipFill>
        <p:spPr>
          <a:xfrm>
            <a:off x="8957734" y="5608638"/>
            <a:ext cx="3234266" cy="1226678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AF79DB79-CCF9-72AC-4E3B-980B32A6AC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3842433"/>
              </p:ext>
            </p:extLst>
          </p:nvPr>
        </p:nvGraphicFramePr>
        <p:xfrm>
          <a:off x="508000" y="22685"/>
          <a:ext cx="11345333" cy="5663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2" name="Título 3">
            <a:extLst>
              <a:ext uri="{FF2B5EF4-FFF2-40B4-BE49-F238E27FC236}">
                <a16:creationId xmlns:a16="http://schemas.microsoft.com/office/drawing/2014/main" id="{8D263B7B-10CE-8B13-F1A0-F9BE908CE520}"/>
              </a:ext>
            </a:extLst>
          </p:cNvPr>
          <p:cNvSpPr txBox="1">
            <a:spLocks/>
          </p:cNvSpPr>
          <p:nvPr/>
        </p:nvSpPr>
        <p:spPr>
          <a:xfrm>
            <a:off x="508000" y="528637"/>
            <a:ext cx="10515600" cy="801513"/>
          </a:xfrm>
          <a:prstGeom prst="rect">
            <a:avLst/>
          </a:prstGeom>
          <a:ln w="57150">
            <a:solidFill>
              <a:srgbClr val="FF698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4000" dirty="0" err="1">
                <a:solidFill>
                  <a:srgbClr val="000000"/>
                </a:solidFill>
              </a:rPr>
              <a:t>Results</a:t>
            </a:r>
            <a:endParaRPr lang="es-ES" dirty="0"/>
          </a:p>
        </p:txBody>
      </p:sp>
      <p:pic>
        <p:nvPicPr>
          <p:cNvPr id="45" name="Audio 44">
            <a:extLst>
              <a:ext uri="{FF2B5EF4-FFF2-40B4-BE49-F238E27FC236}">
                <a16:creationId xmlns:a16="http://schemas.microsoft.com/office/drawing/2014/main" id="{79381D63-9A4F-AF63-B496-80143C6C20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704829B-17C8-83DC-C828-A56A7213F94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1152" y="4376690"/>
            <a:ext cx="2952967" cy="229619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ADED743-5697-6028-77DF-BFD42ABEB1D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81428" y="4425409"/>
            <a:ext cx="3234266" cy="221669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319E826-1007-3A11-33CB-A7F0DBC0A8F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27883" y="4376690"/>
            <a:ext cx="2876951" cy="221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91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969"/>
    </mc:Choice>
    <mc:Fallback xmlns="">
      <p:transition spd="slow" advTm="259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F5B4EF-43AE-B25A-2471-88A51880D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694906" cy="1035050"/>
          </a:xfrm>
          <a:ln w="63500">
            <a:solidFill>
              <a:srgbClr val="FF6981"/>
            </a:solidFill>
          </a:ln>
        </p:spPr>
        <p:txBody>
          <a:bodyPr/>
          <a:lstStyle/>
          <a:p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Conclusions</a:t>
            </a:r>
            <a:r>
              <a:rPr lang="es-ES" dirty="0">
                <a:solidFill>
                  <a:srgbClr val="000000"/>
                </a:solidFill>
              </a:rPr>
              <a:t> </a:t>
            </a: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380C2E-9304-F0DD-E5A8-200E59C95C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l">
              <a:buNone/>
            </a:pPr>
            <a:endParaRPr lang="es-ES" dirty="0">
              <a:solidFill>
                <a:srgbClr val="000000"/>
              </a:solidFill>
              <a:latin typeface="Outfit"/>
            </a:endParaRPr>
          </a:p>
          <a:p>
            <a:pPr algn="l"/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The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case shows a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benign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but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extensive cervical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ulcer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responding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rapidly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to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Coriolus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Versicolor-based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vaginal gel.</a:t>
            </a:r>
          </a:p>
          <a:p>
            <a:pPr algn="l"/>
            <a:endParaRPr lang="es-ES" b="0" i="0" u="none" strike="noStrike" dirty="0">
              <a:solidFill>
                <a:srgbClr val="000000"/>
              </a:solidFill>
              <a:effectLst/>
              <a:latin typeface="Outfit"/>
            </a:endParaRPr>
          </a:p>
          <a:p>
            <a:pPr algn="l"/>
            <a:r>
              <a:rPr lang="es-ES" dirty="0">
                <a:solidFill>
                  <a:srgbClr val="000000"/>
                </a:solidFill>
                <a:latin typeface="Outfit"/>
              </a:rPr>
              <a:t>Cervical </a:t>
            </a:r>
            <a:r>
              <a:rPr lang="es-ES" dirty="0" err="1">
                <a:solidFill>
                  <a:srgbClr val="000000"/>
                </a:solidFill>
                <a:latin typeface="Outfit"/>
              </a:rPr>
              <a:t>lesions</a:t>
            </a:r>
            <a:r>
              <a:rPr lang="es-ES" dirty="0">
                <a:solidFill>
                  <a:srgbClr val="000000"/>
                </a:solidFill>
                <a:latin typeface="Outfit"/>
              </a:rPr>
              <a:t> can </a:t>
            </a:r>
            <a:r>
              <a:rPr lang="es-ES" dirty="0" err="1">
                <a:solidFill>
                  <a:srgbClr val="000000"/>
                </a:solidFill>
                <a:latin typeface="Outfit"/>
              </a:rPr>
              <a:t>affect</a:t>
            </a:r>
            <a:r>
              <a:rPr lang="es-ES" dirty="0">
                <a:solidFill>
                  <a:srgbClr val="000000"/>
                </a:solidFill>
                <a:latin typeface="Outfit"/>
              </a:rPr>
              <a:t> </a:t>
            </a:r>
            <a:r>
              <a:rPr lang="es-ES" dirty="0" err="1">
                <a:solidFill>
                  <a:srgbClr val="000000"/>
                </a:solidFill>
                <a:latin typeface="Outfit"/>
              </a:rPr>
              <a:t>women´s</a:t>
            </a:r>
            <a:r>
              <a:rPr lang="es-ES" dirty="0">
                <a:solidFill>
                  <a:srgbClr val="000000"/>
                </a:solidFill>
                <a:latin typeface="Outfit"/>
              </a:rPr>
              <a:t> </a:t>
            </a:r>
            <a:r>
              <a:rPr lang="es-ES" dirty="0" err="1">
                <a:solidFill>
                  <a:srgbClr val="000000"/>
                </a:solidFill>
                <a:latin typeface="Outfit"/>
              </a:rPr>
              <a:t>wellbeing</a:t>
            </a:r>
            <a:r>
              <a:rPr lang="es-ES" dirty="0">
                <a:solidFill>
                  <a:srgbClr val="000000"/>
                </a:solidFill>
                <a:latin typeface="Outfit"/>
              </a:rPr>
              <a:t> </a:t>
            </a:r>
            <a:r>
              <a:rPr lang="es-ES" dirty="0" err="1">
                <a:solidFill>
                  <a:srgbClr val="000000"/>
                </a:solidFill>
                <a:latin typeface="Outfit"/>
              </a:rPr>
              <a:t>whether</a:t>
            </a:r>
            <a:r>
              <a:rPr lang="es-ES" dirty="0">
                <a:solidFill>
                  <a:srgbClr val="000000"/>
                </a:solidFill>
                <a:latin typeface="Outfit"/>
              </a:rPr>
              <a:t> </a:t>
            </a:r>
            <a:r>
              <a:rPr lang="es-ES" dirty="0" err="1">
                <a:solidFill>
                  <a:srgbClr val="000000"/>
                </a:solidFill>
                <a:latin typeface="Outfit"/>
              </a:rPr>
              <a:t>caused</a:t>
            </a:r>
            <a:r>
              <a:rPr lang="es-ES" dirty="0">
                <a:solidFill>
                  <a:srgbClr val="000000"/>
                </a:solidFill>
                <a:latin typeface="Outfit"/>
              </a:rPr>
              <a:t> </a:t>
            </a:r>
            <a:r>
              <a:rPr lang="es-ES" dirty="0" err="1">
                <a:solidFill>
                  <a:srgbClr val="000000"/>
                </a:solidFill>
                <a:latin typeface="Outfit"/>
              </a:rPr>
              <a:t>by</a:t>
            </a:r>
            <a:r>
              <a:rPr lang="es-ES" dirty="0">
                <a:solidFill>
                  <a:srgbClr val="000000"/>
                </a:solidFill>
                <a:latin typeface="Outfit"/>
              </a:rPr>
              <a:t> HPV </a:t>
            </a:r>
            <a:r>
              <a:rPr lang="es-ES" dirty="0" err="1">
                <a:solidFill>
                  <a:srgbClr val="000000"/>
                </a:solidFill>
                <a:latin typeface="Outfit"/>
              </a:rPr>
              <a:t>or</a:t>
            </a:r>
            <a:r>
              <a:rPr lang="es-ES" dirty="0">
                <a:solidFill>
                  <a:srgbClr val="000000"/>
                </a:solidFill>
                <a:latin typeface="Outfit"/>
              </a:rPr>
              <a:t> </a:t>
            </a:r>
            <a:r>
              <a:rPr lang="es-ES" dirty="0" err="1">
                <a:solidFill>
                  <a:srgbClr val="000000"/>
                </a:solidFill>
                <a:latin typeface="Outfit"/>
              </a:rPr>
              <a:t>others</a:t>
            </a:r>
            <a:r>
              <a:rPr lang="es-ES" dirty="0">
                <a:solidFill>
                  <a:srgbClr val="000000"/>
                </a:solidFill>
                <a:latin typeface="Outfit"/>
              </a:rPr>
              <a:t> </a:t>
            </a:r>
            <a:r>
              <a:rPr lang="es-ES" dirty="0" err="1">
                <a:solidFill>
                  <a:srgbClr val="000000"/>
                </a:solidFill>
                <a:latin typeface="Outfit"/>
              </a:rPr>
              <a:t>factors</a:t>
            </a:r>
            <a:r>
              <a:rPr lang="es-ES" dirty="0">
                <a:solidFill>
                  <a:srgbClr val="000000"/>
                </a:solidFill>
                <a:latin typeface="Outfit"/>
              </a:rPr>
              <a:t>. </a:t>
            </a:r>
            <a:endParaRPr lang="es-ES" b="0" i="0" u="none" strike="noStrike" dirty="0">
              <a:solidFill>
                <a:srgbClr val="000000"/>
              </a:solidFill>
              <a:effectLst/>
              <a:latin typeface="Outfit"/>
            </a:endParaRPr>
          </a:p>
          <a:p>
            <a:pPr marL="0" indent="0" algn="l">
              <a:buNone/>
            </a:pPr>
            <a:endParaRPr lang="es-ES" b="0" i="0" u="none" strike="noStrike" dirty="0">
              <a:solidFill>
                <a:srgbClr val="000000"/>
              </a:solidFill>
              <a:effectLst/>
              <a:latin typeface="Outfit"/>
            </a:endParaRPr>
          </a:p>
          <a:p>
            <a:pPr algn="l"/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This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suggests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non-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surgical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mucosal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repair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therapies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may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be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effective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for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inflammatory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or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HPV-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related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cervical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conditions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offering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a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safe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,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noninvasive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option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for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cervical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mucosal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Outfit"/>
              </a:rPr>
              <a:t>repair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Outfit"/>
              </a:rPr>
              <a:t>.</a:t>
            </a:r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6033172-428A-B7EC-0D0C-E8862557A4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643" t="74150" r="33211" b="6342"/>
          <a:stretch/>
        </p:blipFill>
        <p:spPr>
          <a:xfrm>
            <a:off x="9533106" y="5749533"/>
            <a:ext cx="2658893" cy="100845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12027B4-E09F-2B4C-0BDF-5479E49BB13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6385" t="42901" r="8790" b="30953"/>
          <a:stretch/>
        </p:blipFill>
        <p:spPr>
          <a:xfrm>
            <a:off x="10144124" y="306361"/>
            <a:ext cx="1628775" cy="1795501"/>
          </a:xfrm>
          <a:prstGeom prst="rect">
            <a:avLst/>
          </a:prstGeom>
        </p:spPr>
      </p:pic>
      <p:pic>
        <p:nvPicPr>
          <p:cNvPr id="33" name="Audio 32">
            <a:extLst>
              <a:ext uri="{FF2B5EF4-FFF2-40B4-BE49-F238E27FC236}">
                <a16:creationId xmlns:a16="http://schemas.microsoft.com/office/drawing/2014/main" id="{63BB3CAC-CDF5-3BAD-5868-D7106F2433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19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986"/>
    </mc:Choice>
    <mc:Fallback xmlns="">
      <p:transition spd="slow" advTm="399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3016</TotalTime>
  <Words>271</Words>
  <Application>Microsoft Office PowerPoint</Application>
  <PresentationFormat>Panorámica</PresentationFormat>
  <Paragraphs>36</Paragraphs>
  <Slides>5</Slides>
  <Notes>0</Notes>
  <HiddenSlides>0</HiddenSlides>
  <MMClips>5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Outfit</vt:lpstr>
      <vt:lpstr>Wingdings</vt:lpstr>
      <vt:lpstr>Tema de Office</vt:lpstr>
      <vt:lpstr>     Cervical ulcer with complete resolution after coriolus versicolor-based vaginal gel: a clinical case.  </vt:lpstr>
      <vt:lpstr>Methods</vt:lpstr>
      <vt:lpstr>Results</vt:lpstr>
      <vt:lpstr>Presentación de PowerPoint</vt:lpstr>
      <vt:lpstr>Conclusions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Cervical Ulcer With Complete Resolution After Coriolus Versicolor-Based Vaginal Gel: a clinical case.</dc:title>
  <dc:creator>jenni castellanos artal</dc:creator>
  <cp:lastModifiedBy>Rubén Clemente Clemente</cp:lastModifiedBy>
  <cp:revision>4</cp:revision>
  <dcterms:created xsi:type="dcterms:W3CDTF">2026-04-23T08:04:17Z</dcterms:created>
  <dcterms:modified xsi:type="dcterms:W3CDTF">2026-04-28T16:30:14Z</dcterms:modified>
</cp:coreProperties>
</file>