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57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176"/>
    <a:srgbClr val="EEAEB3"/>
    <a:srgbClr val="7B1C1B"/>
    <a:srgbClr val="B388E8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 varScale="1">
        <p:scale>
          <a:sx n="135" d="100"/>
          <a:sy n="135" d="100"/>
        </p:scale>
        <p:origin x="84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04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slide" Target="slide1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5DE2462-9B10-38B2-0C80-4058C1BACF01}"/>
              </a:ext>
            </a:extLst>
          </p:cNvPr>
          <p:cNvSpPr txBox="1"/>
          <p:nvPr/>
        </p:nvSpPr>
        <p:spPr>
          <a:xfrm>
            <a:off x="311700" y="2653025"/>
            <a:ext cx="6334906" cy="1074846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Nadia Nassar </a:t>
            </a: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Marta Padín </a:t>
            </a: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Elisa Lozano </a:t>
            </a: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María Martínez </a:t>
            </a: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Cristina Centeno </a:t>
            </a: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s-ES" sz="8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Hospital Clínico Universitario Lozano Blesa – Zaragoza (</a:t>
            </a:r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Spain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>
              <a:lnSpc>
                <a:spcPct val="150000"/>
              </a:lnSpc>
            </a:pPr>
            <a:r>
              <a:rPr lang="es-ES" sz="12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Hospital Universitario Vall </a:t>
            </a:r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D’Ebron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Barcelona (</a:t>
            </a:r>
            <a:r>
              <a:rPr lang="es-E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Spain</a:t>
            </a:r>
            <a:r>
              <a:rPr lang="es-E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67" name="Google Shape;207;p33">
            <a:hlinkClick r:id="rId6" action="ppaction://hlinksldjump"/>
            <a:extLst>
              <a:ext uri="{FF2B5EF4-FFF2-40B4-BE49-F238E27FC236}">
                <a16:creationId xmlns:a16="http://schemas.microsoft.com/office/drawing/2014/main" id="{DBC74D71-D9CC-4ED3-4CFD-C26CC800CF92}"/>
              </a:ext>
            </a:extLst>
          </p:cNvPr>
          <p:cNvSpPr txBox="1"/>
          <p:nvPr/>
        </p:nvSpPr>
        <p:spPr>
          <a:xfrm>
            <a:off x="311701" y="-603921"/>
            <a:ext cx="1120200" cy="2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588A9942-2F94-99C0-0C03-4F20233710A6}"/>
              </a:ext>
            </a:extLst>
          </p:cNvPr>
          <p:cNvSpPr txBox="1"/>
          <p:nvPr/>
        </p:nvSpPr>
        <p:spPr>
          <a:xfrm>
            <a:off x="6822277" y="-654541"/>
            <a:ext cx="2462215" cy="319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rgbClr val="FFF6F3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1ADC740B-D75D-65C1-B58E-CE9F796FCA91}"/>
              </a:ext>
            </a:extLst>
          </p:cNvPr>
          <p:cNvSpPr/>
          <p:nvPr/>
        </p:nvSpPr>
        <p:spPr>
          <a:xfrm>
            <a:off x="-2" y="2939"/>
            <a:ext cx="9144001" cy="571912"/>
          </a:xfrm>
          <a:prstGeom prst="rect">
            <a:avLst/>
          </a:prstGeom>
          <a:solidFill>
            <a:srgbClr val="C00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D7054542-CD6D-25AC-D74D-E32E874032F6}"/>
              </a:ext>
            </a:extLst>
          </p:cNvPr>
          <p:cNvSpPr txBox="1"/>
          <p:nvPr/>
        </p:nvSpPr>
        <p:spPr>
          <a:xfrm>
            <a:off x="1640119" y="145564"/>
            <a:ext cx="1452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</a:p>
          <a:p>
            <a:pPr algn="ctr"/>
            <a:endParaRPr lang="es-ES" dirty="0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044C1508-904E-0995-0048-1D5F61DC81DC}"/>
              </a:ext>
            </a:extLst>
          </p:cNvPr>
          <p:cNvSpPr txBox="1"/>
          <p:nvPr/>
        </p:nvSpPr>
        <p:spPr>
          <a:xfrm>
            <a:off x="155275" y="145563"/>
            <a:ext cx="10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Montserrat" pitchFamily="2" charset="77"/>
              </a:rPr>
              <a:t>HOME</a:t>
            </a: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09B00C76-74B0-850D-3C2F-DFED98F4438B}"/>
              </a:ext>
            </a:extLst>
          </p:cNvPr>
          <p:cNvSpPr txBox="1"/>
          <p:nvPr/>
        </p:nvSpPr>
        <p:spPr>
          <a:xfrm>
            <a:off x="3804884" y="145564"/>
            <a:ext cx="1244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METHODS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82433561-0E33-A2E6-D1FE-7BE49BC709D9}"/>
              </a:ext>
            </a:extLst>
          </p:cNvPr>
          <p:cNvSpPr txBox="1"/>
          <p:nvPr/>
        </p:nvSpPr>
        <p:spPr>
          <a:xfrm>
            <a:off x="5739339" y="144078"/>
            <a:ext cx="1082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lang="es-ES" sz="14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91320A04-B547-7C9E-73D9-D31A743675B0}"/>
              </a:ext>
            </a:extLst>
          </p:cNvPr>
          <p:cNvSpPr txBox="1"/>
          <p:nvPr/>
        </p:nvSpPr>
        <p:spPr>
          <a:xfrm>
            <a:off x="7213713" y="137857"/>
            <a:ext cx="177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CONCLUSIONS</a:t>
            </a:r>
            <a:endParaRPr lang="es-ES" dirty="0"/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14CB69F3-F573-6A63-39BA-3A24E228EFB7}"/>
              </a:ext>
            </a:extLst>
          </p:cNvPr>
          <p:cNvSpPr txBox="1"/>
          <p:nvPr/>
        </p:nvSpPr>
        <p:spPr>
          <a:xfrm>
            <a:off x="311700" y="859158"/>
            <a:ext cx="5201057" cy="1569660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HSIL VULVAR DIAGNOSED IN THE FIRST TRIMESTER OF PREGNANCY: </a:t>
            </a:r>
          </a:p>
          <a:p>
            <a:r>
              <a:rPr lang="es-ES" sz="2400" b="1" dirty="0">
                <a:solidFill>
                  <a:srgbClr val="E87176"/>
                </a:solidFill>
              </a:rPr>
              <a:t>A CASE REPORT.</a:t>
            </a:r>
          </a:p>
        </p:txBody>
      </p:sp>
      <p:sp>
        <p:nvSpPr>
          <p:cNvPr id="84" name="Google Shape;212;p33">
            <a:extLst>
              <a:ext uri="{FF2B5EF4-FFF2-40B4-BE49-F238E27FC236}">
                <a16:creationId xmlns:a16="http://schemas.microsoft.com/office/drawing/2014/main" id="{1C51B89F-D9B0-02DA-B42F-BBFF9C4CC94D}"/>
              </a:ext>
            </a:extLst>
          </p:cNvPr>
          <p:cNvSpPr/>
          <p:nvPr/>
        </p:nvSpPr>
        <p:spPr>
          <a:xfrm>
            <a:off x="444492" y="486096"/>
            <a:ext cx="443542" cy="190354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" name="Google Shape;1066;p35">
            <a:extLst>
              <a:ext uri="{FF2B5EF4-FFF2-40B4-BE49-F238E27FC236}">
                <a16:creationId xmlns:a16="http://schemas.microsoft.com/office/drawing/2014/main" id="{DAFFCF93-4E63-4BE8-4121-DE207C1E8767}"/>
              </a:ext>
            </a:extLst>
          </p:cNvPr>
          <p:cNvGrpSpPr/>
          <p:nvPr/>
        </p:nvGrpSpPr>
        <p:grpSpPr>
          <a:xfrm>
            <a:off x="6351638" y="859158"/>
            <a:ext cx="2355481" cy="2646822"/>
            <a:chOff x="1105950" y="314000"/>
            <a:chExt cx="1233475" cy="1335425"/>
          </a:xfrm>
        </p:grpSpPr>
        <p:sp>
          <p:nvSpPr>
            <p:cNvPr id="248" name="Google Shape;1069;p35">
              <a:extLst>
                <a:ext uri="{FF2B5EF4-FFF2-40B4-BE49-F238E27FC236}">
                  <a16:creationId xmlns:a16="http://schemas.microsoft.com/office/drawing/2014/main" id="{1611BE05-9D16-2B27-9196-26290B7D2E97}"/>
                </a:ext>
              </a:extLst>
            </p:cNvPr>
            <p:cNvSpPr/>
            <p:nvPr/>
          </p:nvSpPr>
          <p:spPr>
            <a:xfrm>
              <a:off x="1716275" y="1172875"/>
              <a:ext cx="215400" cy="29725"/>
            </a:xfrm>
            <a:custGeom>
              <a:avLst/>
              <a:gdLst/>
              <a:ahLst/>
              <a:cxnLst/>
              <a:rect l="l" t="t" r="r" b="b"/>
              <a:pathLst>
                <a:path w="8616" h="1189" extrusionOk="0">
                  <a:moveTo>
                    <a:pt x="107" y="1"/>
                  </a:moveTo>
                  <a:cubicBezTo>
                    <a:pt x="41" y="1"/>
                    <a:pt x="0" y="98"/>
                    <a:pt x="73" y="138"/>
                  </a:cubicBezTo>
                  <a:cubicBezTo>
                    <a:pt x="1532" y="968"/>
                    <a:pt x="3249" y="1189"/>
                    <a:pt x="4661" y="1189"/>
                  </a:cubicBezTo>
                  <a:cubicBezTo>
                    <a:pt x="4998" y="1189"/>
                    <a:pt x="5319" y="1176"/>
                    <a:pt x="5614" y="1156"/>
                  </a:cubicBezTo>
                  <a:cubicBezTo>
                    <a:pt x="7269" y="1044"/>
                    <a:pt x="8514" y="686"/>
                    <a:pt x="8528" y="682"/>
                  </a:cubicBezTo>
                  <a:cubicBezTo>
                    <a:pt x="8615" y="659"/>
                    <a:pt x="8588" y="537"/>
                    <a:pt x="8512" y="537"/>
                  </a:cubicBezTo>
                  <a:cubicBezTo>
                    <a:pt x="8504" y="537"/>
                    <a:pt x="8495" y="539"/>
                    <a:pt x="8486" y="541"/>
                  </a:cubicBezTo>
                  <a:cubicBezTo>
                    <a:pt x="8457" y="550"/>
                    <a:pt x="6740" y="1038"/>
                    <a:pt x="4638" y="1038"/>
                  </a:cubicBezTo>
                  <a:cubicBezTo>
                    <a:pt x="3181" y="1038"/>
                    <a:pt x="1538" y="803"/>
                    <a:pt x="144" y="11"/>
                  </a:cubicBezTo>
                  <a:cubicBezTo>
                    <a:pt x="131" y="4"/>
                    <a:pt x="119" y="1"/>
                    <a:pt x="107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070;p35">
              <a:extLst>
                <a:ext uri="{FF2B5EF4-FFF2-40B4-BE49-F238E27FC236}">
                  <a16:creationId xmlns:a16="http://schemas.microsoft.com/office/drawing/2014/main" id="{7C7FEBAE-3C9A-2289-0F24-100A4F725C6E}"/>
                </a:ext>
              </a:extLst>
            </p:cNvPr>
            <p:cNvSpPr/>
            <p:nvPr/>
          </p:nvSpPr>
          <p:spPr>
            <a:xfrm>
              <a:off x="1669575" y="1016725"/>
              <a:ext cx="61775" cy="134450"/>
            </a:xfrm>
            <a:custGeom>
              <a:avLst/>
              <a:gdLst/>
              <a:ahLst/>
              <a:cxnLst/>
              <a:rect l="l" t="t" r="r" b="b"/>
              <a:pathLst>
                <a:path w="2471" h="5378" extrusionOk="0">
                  <a:moveTo>
                    <a:pt x="392" y="1"/>
                  </a:moveTo>
                  <a:cubicBezTo>
                    <a:pt x="359" y="1"/>
                    <a:pt x="326" y="21"/>
                    <a:pt x="320" y="65"/>
                  </a:cubicBezTo>
                  <a:cubicBezTo>
                    <a:pt x="317" y="99"/>
                    <a:pt x="0" y="3434"/>
                    <a:pt x="2325" y="5359"/>
                  </a:cubicBezTo>
                  <a:cubicBezTo>
                    <a:pt x="2337" y="5372"/>
                    <a:pt x="2354" y="5377"/>
                    <a:pt x="2372" y="5377"/>
                  </a:cubicBezTo>
                  <a:cubicBezTo>
                    <a:pt x="2440" y="5377"/>
                    <a:pt x="2471" y="5292"/>
                    <a:pt x="2418" y="5248"/>
                  </a:cubicBezTo>
                  <a:cubicBezTo>
                    <a:pt x="155" y="3372"/>
                    <a:pt x="462" y="111"/>
                    <a:pt x="466" y="80"/>
                  </a:cubicBezTo>
                  <a:cubicBezTo>
                    <a:pt x="469" y="29"/>
                    <a:pt x="430" y="1"/>
                    <a:pt x="392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077;p35">
              <a:extLst>
                <a:ext uri="{FF2B5EF4-FFF2-40B4-BE49-F238E27FC236}">
                  <a16:creationId xmlns:a16="http://schemas.microsoft.com/office/drawing/2014/main" id="{4CD58277-E280-2679-D33B-BD765F604EBC}"/>
                </a:ext>
              </a:extLst>
            </p:cNvPr>
            <p:cNvSpPr/>
            <p:nvPr/>
          </p:nvSpPr>
          <p:spPr>
            <a:xfrm>
              <a:off x="1665850" y="997250"/>
              <a:ext cx="673575" cy="517150"/>
            </a:xfrm>
            <a:custGeom>
              <a:avLst/>
              <a:gdLst/>
              <a:ahLst/>
              <a:cxnLst/>
              <a:rect l="l" t="t" r="r" b="b"/>
              <a:pathLst>
                <a:path w="26943" h="20686" extrusionOk="0">
                  <a:moveTo>
                    <a:pt x="17332" y="0"/>
                  </a:moveTo>
                  <a:cubicBezTo>
                    <a:pt x="16936" y="0"/>
                    <a:pt x="16521" y="110"/>
                    <a:pt x="16156" y="267"/>
                  </a:cubicBezTo>
                  <a:cubicBezTo>
                    <a:pt x="14936" y="793"/>
                    <a:pt x="13938" y="1726"/>
                    <a:pt x="13332" y="2908"/>
                  </a:cubicBezTo>
                  <a:cubicBezTo>
                    <a:pt x="12930" y="3695"/>
                    <a:pt x="12689" y="4611"/>
                    <a:pt x="12017" y="5185"/>
                  </a:cubicBezTo>
                  <a:cubicBezTo>
                    <a:pt x="11744" y="5419"/>
                    <a:pt x="11364" y="5537"/>
                    <a:pt x="10999" y="5537"/>
                  </a:cubicBezTo>
                  <a:cubicBezTo>
                    <a:pt x="10464" y="5537"/>
                    <a:pt x="9961" y="5283"/>
                    <a:pt x="9876" y="4765"/>
                  </a:cubicBezTo>
                  <a:cubicBezTo>
                    <a:pt x="9739" y="3941"/>
                    <a:pt x="10746" y="3278"/>
                    <a:pt x="10681" y="2445"/>
                  </a:cubicBezTo>
                  <a:cubicBezTo>
                    <a:pt x="10634" y="1839"/>
                    <a:pt x="9993" y="1414"/>
                    <a:pt x="9386" y="1414"/>
                  </a:cubicBezTo>
                  <a:cubicBezTo>
                    <a:pt x="9383" y="1414"/>
                    <a:pt x="9380" y="1414"/>
                    <a:pt x="9377" y="1414"/>
                  </a:cubicBezTo>
                  <a:cubicBezTo>
                    <a:pt x="8768" y="1416"/>
                    <a:pt x="8208" y="1744"/>
                    <a:pt x="7723" y="2116"/>
                  </a:cubicBezTo>
                  <a:cubicBezTo>
                    <a:pt x="5251" y="4011"/>
                    <a:pt x="4064" y="7102"/>
                    <a:pt x="3087" y="10059"/>
                  </a:cubicBezTo>
                  <a:cubicBezTo>
                    <a:pt x="1927" y="13565"/>
                    <a:pt x="898" y="17108"/>
                    <a:pt x="1" y="20686"/>
                  </a:cubicBezTo>
                  <a:cubicBezTo>
                    <a:pt x="5490" y="17691"/>
                    <a:pt x="11690" y="18471"/>
                    <a:pt x="17926" y="17988"/>
                  </a:cubicBezTo>
                  <a:cubicBezTo>
                    <a:pt x="19003" y="17904"/>
                    <a:pt x="20435" y="17333"/>
                    <a:pt x="20190" y="16280"/>
                  </a:cubicBezTo>
                  <a:cubicBezTo>
                    <a:pt x="19892" y="15003"/>
                    <a:pt x="17393" y="15073"/>
                    <a:pt x="17456" y="13762"/>
                  </a:cubicBezTo>
                  <a:cubicBezTo>
                    <a:pt x="17495" y="12967"/>
                    <a:pt x="18500" y="12670"/>
                    <a:pt x="19290" y="12583"/>
                  </a:cubicBezTo>
                  <a:lnTo>
                    <a:pt x="21720" y="12320"/>
                  </a:lnTo>
                  <a:cubicBezTo>
                    <a:pt x="22474" y="12239"/>
                    <a:pt x="23280" y="12134"/>
                    <a:pt x="23851" y="11636"/>
                  </a:cubicBezTo>
                  <a:cubicBezTo>
                    <a:pt x="24424" y="11137"/>
                    <a:pt x="24574" y="10095"/>
                    <a:pt x="23948" y="9666"/>
                  </a:cubicBezTo>
                  <a:cubicBezTo>
                    <a:pt x="23791" y="9560"/>
                    <a:pt x="23605" y="9504"/>
                    <a:pt x="23445" y="9401"/>
                  </a:cubicBezTo>
                  <a:cubicBezTo>
                    <a:pt x="22785" y="8978"/>
                    <a:pt x="22830" y="7941"/>
                    <a:pt x="23300" y="7316"/>
                  </a:cubicBezTo>
                  <a:cubicBezTo>
                    <a:pt x="23771" y="6691"/>
                    <a:pt x="24518" y="6353"/>
                    <a:pt x="25197" y="5962"/>
                  </a:cubicBezTo>
                  <a:cubicBezTo>
                    <a:pt x="25876" y="5572"/>
                    <a:pt x="26559" y="5037"/>
                    <a:pt x="26721" y="4271"/>
                  </a:cubicBezTo>
                  <a:cubicBezTo>
                    <a:pt x="26943" y="3218"/>
                    <a:pt x="26001" y="2183"/>
                    <a:pt x="24943" y="1980"/>
                  </a:cubicBezTo>
                  <a:cubicBezTo>
                    <a:pt x="24760" y="1944"/>
                    <a:pt x="24576" y="1928"/>
                    <a:pt x="24392" y="1928"/>
                  </a:cubicBezTo>
                  <a:cubicBezTo>
                    <a:pt x="23516" y="1928"/>
                    <a:pt x="22646" y="2301"/>
                    <a:pt x="21889" y="2767"/>
                  </a:cubicBezTo>
                  <a:cubicBezTo>
                    <a:pt x="21054" y="3282"/>
                    <a:pt x="19623" y="3806"/>
                    <a:pt x="18796" y="3806"/>
                  </a:cubicBezTo>
                  <a:cubicBezTo>
                    <a:pt x="18472" y="3806"/>
                    <a:pt x="18240" y="3725"/>
                    <a:pt x="18174" y="3532"/>
                  </a:cubicBezTo>
                  <a:cubicBezTo>
                    <a:pt x="17940" y="2846"/>
                    <a:pt x="19218" y="1068"/>
                    <a:pt x="18321" y="324"/>
                  </a:cubicBezTo>
                  <a:cubicBezTo>
                    <a:pt x="18042" y="92"/>
                    <a:pt x="17695" y="0"/>
                    <a:pt x="17332" y="0"/>
                  </a:cubicBezTo>
                  <a:close/>
                </a:path>
              </a:pathLst>
            </a:custGeom>
            <a:solidFill>
              <a:srgbClr val="FCB4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078;p35">
              <a:extLst>
                <a:ext uri="{FF2B5EF4-FFF2-40B4-BE49-F238E27FC236}">
                  <a16:creationId xmlns:a16="http://schemas.microsoft.com/office/drawing/2014/main" id="{D5983A6B-B0DA-CB11-4155-9D028F9884D6}"/>
                </a:ext>
              </a:extLst>
            </p:cNvPr>
            <p:cNvSpPr/>
            <p:nvPr/>
          </p:nvSpPr>
          <p:spPr>
            <a:xfrm>
              <a:off x="1663475" y="1105325"/>
              <a:ext cx="590450" cy="410900"/>
            </a:xfrm>
            <a:custGeom>
              <a:avLst/>
              <a:gdLst/>
              <a:ahLst/>
              <a:cxnLst/>
              <a:rect l="l" t="t" r="r" b="b"/>
              <a:pathLst>
                <a:path w="23618" h="16436" extrusionOk="0">
                  <a:moveTo>
                    <a:pt x="23515" y="0"/>
                  </a:moveTo>
                  <a:cubicBezTo>
                    <a:pt x="23510" y="0"/>
                    <a:pt x="23505" y="1"/>
                    <a:pt x="23499" y="2"/>
                  </a:cubicBezTo>
                  <a:cubicBezTo>
                    <a:pt x="23466" y="10"/>
                    <a:pt x="20066" y="857"/>
                    <a:pt x="15498" y="3281"/>
                  </a:cubicBezTo>
                  <a:cubicBezTo>
                    <a:pt x="11281" y="5518"/>
                    <a:pt x="5177" y="9597"/>
                    <a:pt x="38" y="16319"/>
                  </a:cubicBezTo>
                  <a:cubicBezTo>
                    <a:pt x="1" y="16367"/>
                    <a:pt x="35" y="16436"/>
                    <a:pt x="96" y="16436"/>
                  </a:cubicBezTo>
                  <a:cubicBezTo>
                    <a:pt x="118" y="16436"/>
                    <a:pt x="140" y="16425"/>
                    <a:pt x="153" y="16407"/>
                  </a:cubicBezTo>
                  <a:cubicBezTo>
                    <a:pt x="5276" y="9709"/>
                    <a:pt x="11360" y="5644"/>
                    <a:pt x="15561" y="3413"/>
                  </a:cubicBezTo>
                  <a:cubicBezTo>
                    <a:pt x="20115" y="996"/>
                    <a:pt x="23499" y="152"/>
                    <a:pt x="23533" y="144"/>
                  </a:cubicBezTo>
                  <a:cubicBezTo>
                    <a:pt x="23617" y="119"/>
                    <a:pt x="23595" y="0"/>
                    <a:pt x="2351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079;p35">
              <a:extLst>
                <a:ext uri="{FF2B5EF4-FFF2-40B4-BE49-F238E27FC236}">
                  <a16:creationId xmlns:a16="http://schemas.microsoft.com/office/drawing/2014/main" id="{47E4F7B1-30E1-5E73-31C0-34DC6CD0D87C}"/>
                </a:ext>
              </a:extLst>
            </p:cNvPr>
            <p:cNvSpPr/>
            <p:nvPr/>
          </p:nvSpPr>
          <p:spPr>
            <a:xfrm>
              <a:off x="2027950" y="1038700"/>
              <a:ext cx="186725" cy="224125"/>
            </a:xfrm>
            <a:custGeom>
              <a:avLst/>
              <a:gdLst/>
              <a:ahLst/>
              <a:cxnLst/>
              <a:rect l="l" t="t" r="r" b="b"/>
              <a:pathLst>
                <a:path w="7469" h="8965" extrusionOk="0">
                  <a:moveTo>
                    <a:pt x="2055" y="0"/>
                  </a:moveTo>
                  <a:cubicBezTo>
                    <a:pt x="2024" y="0"/>
                    <a:pt x="1995" y="20"/>
                    <a:pt x="1985" y="52"/>
                  </a:cubicBezTo>
                  <a:lnTo>
                    <a:pt x="13" y="6463"/>
                  </a:lnTo>
                  <a:cubicBezTo>
                    <a:pt x="1" y="6501"/>
                    <a:pt x="23" y="6542"/>
                    <a:pt x="60" y="6554"/>
                  </a:cubicBezTo>
                  <a:lnTo>
                    <a:pt x="7344" y="8961"/>
                  </a:lnTo>
                  <a:cubicBezTo>
                    <a:pt x="7351" y="8963"/>
                    <a:pt x="7360" y="8964"/>
                    <a:pt x="7366" y="8964"/>
                  </a:cubicBezTo>
                  <a:lnTo>
                    <a:pt x="7368" y="8964"/>
                  </a:lnTo>
                  <a:cubicBezTo>
                    <a:pt x="7450" y="8964"/>
                    <a:pt x="7468" y="8848"/>
                    <a:pt x="7390" y="8822"/>
                  </a:cubicBezTo>
                  <a:lnTo>
                    <a:pt x="174" y="6437"/>
                  </a:lnTo>
                  <a:lnTo>
                    <a:pt x="2125" y="94"/>
                  </a:lnTo>
                  <a:cubicBezTo>
                    <a:pt x="2136" y="56"/>
                    <a:pt x="2116" y="16"/>
                    <a:pt x="2077" y="4"/>
                  </a:cubicBezTo>
                  <a:cubicBezTo>
                    <a:pt x="2070" y="1"/>
                    <a:pt x="2062" y="0"/>
                    <a:pt x="205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080;p35">
              <a:extLst>
                <a:ext uri="{FF2B5EF4-FFF2-40B4-BE49-F238E27FC236}">
                  <a16:creationId xmlns:a16="http://schemas.microsoft.com/office/drawing/2014/main" id="{310EEAF6-B78A-AC2A-58CF-1E264A79A618}"/>
                </a:ext>
              </a:extLst>
            </p:cNvPr>
            <p:cNvSpPr/>
            <p:nvPr/>
          </p:nvSpPr>
          <p:spPr>
            <a:xfrm>
              <a:off x="1788375" y="1064700"/>
              <a:ext cx="291625" cy="333725"/>
            </a:xfrm>
            <a:custGeom>
              <a:avLst/>
              <a:gdLst/>
              <a:ahLst/>
              <a:cxnLst/>
              <a:rect l="l" t="t" r="r" b="b"/>
              <a:pathLst>
                <a:path w="11665" h="13349" extrusionOk="0">
                  <a:moveTo>
                    <a:pt x="4009" y="1"/>
                  </a:moveTo>
                  <a:cubicBezTo>
                    <a:pt x="3981" y="1"/>
                    <a:pt x="3952" y="17"/>
                    <a:pt x="3942" y="54"/>
                  </a:cubicBezTo>
                  <a:lnTo>
                    <a:pt x="16" y="12435"/>
                  </a:lnTo>
                  <a:cubicBezTo>
                    <a:pt x="1" y="12481"/>
                    <a:pt x="32" y="12528"/>
                    <a:pt x="80" y="12530"/>
                  </a:cubicBezTo>
                  <a:lnTo>
                    <a:pt x="11560" y="13348"/>
                  </a:lnTo>
                  <a:lnTo>
                    <a:pt x="11565" y="13348"/>
                  </a:lnTo>
                  <a:cubicBezTo>
                    <a:pt x="11660" y="13348"/>
                    <a:pt x="11664" y="13209"/>
                    <a:pt x="11571" y="13202"/>
                  </a:cubicBezTo>
                  <a:lnTo>
                    <a:pt x="182" y="12391"/>
                  </a:lnTo>
                  <a:lnTo>
                    <a:pt x="4081" y="98"/>
                  </a:lnTo>
                  <a:cubicBezTo>
                    <a:pt x="4100" y="40"/>
                    <a:pt x="4054" y="1"/>
                    <a:pt x="400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081;p35">
              <a:extLst>
                <a:ext uri="{FF2B5EF4-FFF2-40B4-BE49-F238E27FC236}">
                  <a16:creationId xmlns:a16="http://schemas.microsoft.com/office/drawing/2014/main" id="{5E4E8388-9199-D36B-6A7E-5A4179F3EEF8}"/>
                </a:ext>
              </a:extLst>
            </p:cNvPr>
            <p:cNvSpPr/>
            <p:nvPr/>
          </p:nvSpPr>
          <p:spPr>
            <a:xfrm>
              <a:off x="1624550" y="1392700"/>
              <a:ext cx="645000" cy="197000"/>
            </a:xfrm>
            <a:custGeom>
              <a:avLst/>
              <a:gdLst/>
              <a:ahLst/>
              <a:cxnLst/>
              <a:rect l="l" t="t" r="r" b="b"/>
              <a:pathLst>
                <a:path w="25800" h="7880" extrusionOk="0">
                  <a:moveTo>
                    <a:pt x="9455" y="0"/>
                  </a:moveTo>
                  <a:cubicBezTo>
                    <a:pt x="6037" y="0"/>
                    <a:pt x="2909" y="1878"/>
                    <a:pt x="0" y="3699"/>
                  </a:cubicBezTo>
                  <a:cubicBezTo>
                    <a:pt x="4178" y="6401"/>
                    <a:pt x="8716" y="7880"/>
                    <a:pt x="13587" y="7880"/>
                  </a:cubicBezTo>
                  <a:cubicBezTo>
                    <a:pt x="14250" y="7880"/>
                    <a:pt x="14920" y="7852"/>
                    <a:pt x="15595" y="7797"/>
                  </a:cubicBezTo>
                  <a:cubicBezTo>
                    <a:pt x="17893" y="7608"/>
                    <a:pt x="20232" y="7116"/>
                    <a:pt x="22515" y="7116"/>
                  </a:cubicBezTo>
                  <a:cubicBezTo>
                    <a:pt x="23627" y="7116"/>
                    <a:pt x="24725" y="7233"/>
                    <a:pt x="25799" y="7557"/>
                  </a:cubicBezTo>
                  <a:cubicBezTo>
                    <a:pt x="22450" y="4921"/>
                    <a:pt x="18734" y="2791"/>
                    <a:pt x="14768" y="1234"/>
                  </a:cubicBezTo>
                  <a:cubicBezTo>
                    <a:pt x="13129" y="591"/>
                    <a:pt x="11423" y="42"/>
                    <a:pt x="9663" y="3"/>
                  </a:cubicBezTo>
                  <a:cubicBezTo>
                    <a:pt x="9593" y="1"/>
                    <a:pt x="9524" y="0"/>
                    <a:pt x="9455" y="0"/>
                  </a:cubicBezTo>
                  <a:close/>
                </a:path>
              </a:pathLst>
            </a:custGeom>
            <a:solidFill>
              <a:srgbClr val="FD7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082;p35">
              <a:extLst>
                <a:ext uri="{FF2B5EF4-FFF2-40B4-BE49-F238E27FC236}">
                  <a16:creationId xmlns:a16="http://schemas.microsoft.com/office/drawing/2014/main" id="{31462E1B-ADC6-EA6C-AF8C-7CB3738F3B32}"/>
                </a:ext>
              </a:extLst>
            </p:cNvPr>
            <p:cNvSpPr/>
            <p:nvPr/>
          </p:nvSpPr>
          <p:spPr>
            <a:xfrm>
              <a:off x="1621900" y="1473325"/>
              <a:ext cx="569500" cy="74200"/>
            </a:xfrm>
            <a:custGeom>
              <a:avLst/>
              <a:gdLst/>
              <a:ahLst/>
              <a:cxnLst/>
              <a:rect l="l" t="t" r="r" b="b"/>
              <a:pathLst>
                <a:path w="22780" h="2968" extrusionOk="0">
                  <a:moveTo>
                    <a:pt x="5490" y="1"/>
                  </a:moveTo>
                  <a:cubicBezTo>
                    <a:pt x="3688" y="1"/>
                    <a:pt x="1867" y="118"/>
                    <a:pt x="94" y="401"/>
                  </a:cubicBezTo>
                  <a:cubicBezTo>
                    <a:pt x="0" y="414"/>
                    <a:pt x="17" y="547"/>
                    <a:pt x="101" y="547"/>
                  </a:cubicBezTo>
                  <a:cubicBezTo>
                    <a:pt x="106" y="547"/>
                    <a:pt x="112" y="546"/>
                    <a:pt x="117" y="545"/>
                  </a:cubicBezTo>
                  <a:cubicBezTo>
                    <a:pt x="1883" y="264"/>
                    <a:pt x="3697" y="147"/>
                    <a:pt x="5492" y="147"/>
                  </a:cubicBezTo>
                  <a:cubicBezTo>
                    <a:pt x="14250" y="147"/>
                    <a:pt x="22555" y="2930"/>
                    <a:pt x="22654" y="2965"/>
                  </a:cubicBezTo>
                  <a:cubicBezTo>
                    <a:pt x="22662" y="2966"/>
                    <a:pt x="22671" y="2967"/>
                    <a:pt x="22678" y="2967"/>
                  </a:cubicBezTo>
                  <a:cubicBezTo>
                    <a:pt x="22760" y="2967"/>
                    <a:pt x="22779" y="2852"/>
                    <a:pt x="22702" y="2826"/>
                  </a:cubicBezTo>
                  <a:cubicBezTo>
                    <a:pt x="22602" y="2791"/>
                    <a:pt x="14275" y="1"/>
                    <a:pt x="5490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083;p35">
              <a:extLst>
                <a:ext uri="{FF2B5EF4-FFF2-40B4-BE49-F238E27FC236}">
                  <a16:creationId xmlns:a16="http://schemas.microsoft.com/office/drawing/2014/main" id="{34DD6620-7B74-251B-BAE4-BCD7E6CF6FE1}"/>
                </a:ext>
              </a:extLst>
            </p:cNvPr>
            <p:cNvSpPr/>
            <p:nvPr/>
          </p:nvSpPr>
          <p:spPr>
            <a:xfrm>
              <a:off x="1671525" y="1428250"/>
              <a:ext cx="101775" cy="117000"/>
            </a:xfrm>
            <a:custGeom>
              <a:avLst/>
              <a:gdLst/>
              <a:ahLst/>
              <a:cxnLst/>
              <a:rect l="l" t="t" r="r" b="b"/>
              <a:pathLst>
                <a:path w="4071" h="4680" extrusionOk="0">
                  <a:moveTo>
                    <a:pt x="3094" y="1"/>
                  </a:moveTo>
                  <a:cubicBezTo>
                    <a:pt x="3080" y="1"/>
                    <a:pt x="3066" y="5"/>
                    <a:pt x="3051" y="15"/>
                  </a:cubicBezTo>
                  <a:lnTo>
                    <a:pt x="45" y="1968"/>
                  </a:lnTo>
                  <a:cubicBezTo>
                    <a:pt x="1" y="1997"/>
                    <a:pt x="1" y="2062"/>
                    <a:pt x="45" y="2091"/>
                  </a:cubicBezTo>
                  <a:lnTo>
                    <a:pt x="3928" y="4667"/>
                  </a:lnTo>
                  <a:cubicBezTo>
                    <a:pt x="3939" y="4674"/>
                    <a:pt x="3954" y="4680"/>
                    <a:pt x="3968" y="4680"/>
                  </a:cubicBezTo>
                  <a:lnTo>
                    <a:pt x="3969" y="4680"/>
                  </a:lnTo>
                  <a:cubicBezTo>
                    <a:pt x="4041" y="4678"/>
                    <a:pt x="4070" y="4585"/>
                    <a:pt x="4009" y="4545"/>
                  </a:cubicBezTo>
                  <a:lnTo>
                    <a:pt x="220" y="2030"/>
                  </a:lnTo>
                  <a:lnTo>
                    <a:pt x="3131" y="138"/>
                  </a:lnTo>
                  <a:cubicBezTo>
                    <a:pt x="3202" y="96"/>
                    <a:pt x="3158" y="1"/>
                    <a:pt x="309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084;p35">
              <a:extLst>
                <a:ext uri="{FF2B5EF4-FFF2-40B4-BE49-F238E27FC236}">
                  <a16:creationId xmlns:a16="http://schemas.microsoft.com/office/drawing/2014/main" id="{09E5ABFD-E833-7C37-784C-57B4151A04A6}"/>
                </a:ext>
              </a:extLst>
            </p:cNvPr>
            <p:cNvSpPr/>
            <p:nvPr/>
          </p:nvSpPr>
          <p:spPr>
            <a:xfrm>
              <a:off x="1742000" y="1402975"/>
              <a:ext cx="118900" cy="166300"/>
            </a:xfrm>
            <a:custGeom>
              <a:avLst/>
              <a:gdLst/>
              <a:ahLst/>
              <a:cxnLst/>
              <a:rect l="l" t="t" r="r" b="b"/>
              <a:pathLst>
                <a:path w="4756" h="6652" extrusionOk="0">
                  <a:moveTo>
                    <a:pt x="4088" y="1"/>
                  </a:moveTo>
                  <a:cubicBezTo>
                    <a:pt x="4074" y="1"/>
                    <a:pt x="4060" y="5"/>
                    <a:pt x="4045" y="16"/>
                  </a:cubicBezTo>
                  <a:lnTo>
                    <a:pt x="43" y="2829"/>
                  </a:lnTo>
                  <a:cubicBezTo>
                    <a:pt x="3" y="2857"/>
                    <a:pt x="1" y="2916"/>
                    <a:pt x="39" y="2946"/>
                  </a:cubicBezTo>
                  <a:lnTo>
                    <a:pt x="4628" y="6635"/>
                  </a:lnTo>
                  <a:cubicBezTo>
                    <a:pt x="4641" y="6646"/>
                    <a:pt x="4658" y="6652"/>
                    <a:pt x="4674" y="6652"/>
                  </a:cubicBezTo>
                  <a:cubicBezTo>
                    <a:pt x="4695" y="6652"/>
                    <a:pt x="4717" y="6642"/>
                    <a:pt x="4731" y="6624"/>
                  </a:cubicBezTo>
                  <a:cubicBezTo>
                    <a:pt x="4756" y="6593"/>
                    <a:pt x="4752" y="6547"/>
                    <a:pt x="4720" y="6521"/>
                  </a:cubicBezTo>
                  <a:lnTo>
                    <a:pt x="206" y="2892"/>
                  </a:lnTo>
                  <a:lnTo>
                    <a:pt x="4129" y="135"/>
                  </a:lnTo>
                  <a:cubicBezTo>
                    <a:pt x="4194" y="89"/>
                    <a:pt x="4150" y="1"/>
                    <a:pt x="4088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085;p35">
              <a:extLst>
                <a:ext uri="{FF2B5EF4-FFF2-40B4-BE49-F238E27FC236}">
                  <a16:creationId xmlns:a16="http://schemas.microsoft.com/office/drawing/2014/main" id="{5009032B-E52D-2842-5FEA-4E0718494078}"/>
                </a:ext>
              </a:extLst>
            </p:cNvPr>
            <p:cNvSpPr/>
            <p:nvPr/>
          </p:nvSpPr>
          <p:spPr>
            <a:xfrm>
              <a:off x="1846100" y="1412675"/>
              <a:ext cx="109725" cy="162450"/>
            </a:xfrm>
            <a:custGeom>
              <a:avLst/>
              <a:gdLst/>
              <a:ahLst/>
              <a:cxnLst/>
              <a:rect l="l" t="t" r="r" b="b"/>
              <a:pathLst>
                <a:path w="4389" h="6498" extrusionOk="0">
                  <a:moveTo>
                    <a:pt x="3609" y="0"/>
                  </a:moveTo>
                  <a:cubicBezTo>
                    <a:pt x="3594" y="0"/>
                    <a:pt x="3579" y="5"/>
                    <a:pt x="3565" y="16"/>
                  </a:cubicBezTo>
                  <a:lnTo>
                    <a:pt x="31" y="2576"/>
                  </a:lnTo>
                  <a:cubicBezTo>
                    <a:pt x="13" y="2588"/>
                    <a:pt x="2" y="2609"/>
                    <a:pt x="2" y="2631"/>
                  </a:cubicBezTo>
                  <a:cubicBezTo>
                    <a:pt x="1" y="2653"/>
                    <a:pt x="9" y="2675"/>
                    <a:pt x="26" y="2689"/>
                  </a:cubicBezTo>
                  <a:lnTo>
                    <a:pt x="4241" y="6480"/>
                  </a:lnTo>
                  <a:cubicBezTo>
                    <a:pt x="4253" y="6492"/>
                    <a:pt x="4271" y="6498"/>
                    <a:pt x="4289" y="6498"/>
                  </a:cubicBezTo>
                  <a:lnTo>
                    <a:pt x="4290" y="6498"/>
                  </a:lnTo>
                  <a:cubicBezTo>
                    <a:pt x="4357" y="6498"/>
                    <a:pt x="4388" y="6415"/>
                    <a:pt x="4339" y="6371"/>
                  </a:cubicBezTo>
                  <a:lnTo>
                    <a:pt x="191" y="2641"/>
                  </a:lnTo>
                  <a:lnTo>
                    <a:pt x="3650" y="134"/>
                  </a:lnTo>
                  <a:cubicBezTo>
                    <a:pt x="3714" y="87"/>
                    <a:pt x="3669" y="0"/>
                    <a:pt x="3609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086;p35">
              <a:extLst>
                <a:ext uri="{FF2B5EF4-FFF2-40B4-BE49-F238E27FC236}">
                  <a16:creationId xmlns:a16="http://schemas.microsoft.com/office/drawing/2014/main" id="{E7F40A67-49B0-7B0C-6B6F-5680494D25E9}"/>
                </a:ext>
              </a:extLst>
            </p:cNvPr>
            <p:cNvSpPr/>
            <p:nvPr/>
          </p:nvSpPr>
          <p:spPr>
            <a:xfrm>
              <a:off x="1951075" y="1448700"/>
              <a:ext cx="93525" cy="118075"/>
            </a:xfrm>
            <a:custGeom>
              <a:avLst/>
              <a:gdLst/>
              <a:ahLst/>
              <a:cxnLst/>
              <a:rect l="l" t="t" r="r" b="b"/>
              <a:pathLst>
                <a:path w="3741" h="4723" extrusionOk="0">
                  <a:moveTo>
                    <a:pt x="3249" y="1"/>
                  </a:moveTo>
                  <a:cubicBezTo>
                    <a:pt x="3237" y="1"/>
                    <a:pt x="3224" y="4"/>
                    <a:pt x="3210" y="11"/>
                  </a:cubicBezTo>
                  <a:lnTo>
                    <a:pt x="54" y="1618"/>
                  </a:lnTo>
                  <a:cubicBezTo>
                    <a:pt x="7" y="1642"/>
                    <a:pt x="1" y="1705"/>
                    <a:pt x="40" y="1740"/>
                  </a:cubicBezTo>
                  <a:lnTo>
                    <a:pt x="3593" y="4704"/>
                  </a:lnTo>
                  <a:cubicBezTo>
                    <a:pt x="3607" y="4715"/>
                    <a:pt x="3624" y="4722"/>
                    <a:pt x="3640" y="4722"/>
                  </a:cubicBezTo>
                  <a:cubicBezTo>
                    <a:pt x="3709" y="4722"/>
                    <a:pt x="3741" y="4635"/>
                    <a:pt x="3688" y="4593"/>
                  </a:cubicBezTo>
                  <a:lnTo>
                    <a:pt x="220" y="1698"/>
                  </a:lnTo>
                  <a:lnTo>
                    <a:pt x="3277" y="142"/>
                  </a:lnTo>
                  <a:cubicBezTo>
                    <a:pt x="3356" y="106"/>
                    <a:pt x="3317" y="1"/>
                    <a:pt x="324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087;p35">
              <a:extLst>
                <a:ext uri="{FF2B5EF4-FFF2-40B4-BE49-F238E27FC236}">
                  <a16:creationId xmlns:a16="http://schemas.microsoft.com/office/drawing/2014/main" id="{198932B2-BEBB-F406-051C-653A0ABF8DF6}"/>
                </a:ext>
              </a:extLst>
            </p:cNvPr>
            <p:cNvSpPr/>
            <p:nvPr/>
          </p:nvSpPr>
          <p:spPr>
            <a:xfrm>
              <a:off x="2073150" y="1494250"/>
              <a:ext cx="59900" cy="67075"/>
            </a:xfrm>
            <a:custGeom>
              <a:avLst/>
              <a:gdLst/>
              <a:ahLst/>
              <a:cxnLst/>
              <a:rect l="l" t="t" r="r" b="b"/>
              <a:pathLst>
                <a:path w="2396" h="2683" extrusionOk="0">
                  <a:moveTo>
                    <a:pt x="2291" y="1"/>
                  </a:moveTo>
                  <a:cubicBezTo>
                    <a:pt x="2284" y="1"/>
                    <a:pt x="2276" y="2"/>
                    <a:pt x="2267" y="4"/>
                  </a:cubicBezTo>
                  <a:lnTo>
                    <a:pt x="68" y="741"/>
                  </a:lnTo>
                  <a:cubicBezTo>
                    <a:pt x="14" y="759"/>
                    <a:pt x="1" y="829"/>
                    <a:pt x="45" y="866"/>
                  </a:cubicBezTo>
                  <a:lnTo>
                    <a:pt x="2193" y="2665"/>
                  </a:lnTo>
                  <a:cubicBezTo>
                    <a:pt x="2207" y="2676"/>
                    <a:pt x="2223" y="2683"/>
                    <a:pt x="2240" y="2683"/>
                  </a:cubicBezTo>
                  <a:cubicBezTo>
                    <a:pt x="2309" y="2683"/>
                    <a:pt x="2339" y="2596"/>
                    <a:pt x="2287" y="2553"/>
                  </a:cubicBezTo>
                  <a:lnTo>
                    <a:pt x="239" y="837"/>
                  </a:lnTo>
                  <a:lnTo>
                    <a:pt x="2314" y="143"/>
                  </a:lnTo>
                  <a:cubicBezTo>
                    <a:pt x="2395" y="113"/>
                    <a:pt x="2365" y="1"/>
                    <a:pt x="2291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088;p35">
              <a:extLst>
                <a:ext uri="{FF2B5EF4-FFF2-40B4-BE49-F238E27FC236}">
                  <a16:creationId xmlns:a16="http://schemas.microsoft.com/office/drawing/2014/main" id="{409E55D1-BA0F-4BC5-CF8E-E17FA3D652C5}"/>
                </a:ext>
              </a:extLst>
            </p:cNvPr>
            <p:cNvSpPr/>
            <p:nvPr/>
          </p:nvSpPr>
          <p:spPr>
            <a:xfrm>
              <a:off x="1572150" y="1229125"/>
              <a:ext cx="299250" cy="420300"/>
            </a:xfrm>
            <a:custGeom>
              <a:avLst/>
              <a:gdLst/>
              <a:ahLst/>
              <a:cxnLst/>
              <a:rect l="l" t="t" r="r" b="b"/>
              <a:pathLst>
                <a:path w="11970" h="16812" extrusionOk="0">
                  <a:moveTo>
                    <a:pt x="9532" y="0"/>
                  </a:moveTo>
                  <a:lnTo>
                    <a:pt x="2969" y="12012"/>
                  </a:lnTo>
                  <a:lnTo>
                    <a:pt x="4540" y="13458"/>
                  </a:lnTo>
                  <a:cubicBezTo>
                    <a:pt x="2663" y="14446"/>
                    <a:pt x="0" y="15911"/>
                    <a:pt x="105" y="16224"/>
                  </a:cubicBezTo>
                  <a:cubicBezTo>
                    <a:pt x="199" y="16503"/>
                    <a:pt x="819" y="16811"/>
                    <a:pt x="1724" y="16811"/>
                  </a:cubicBezTo>
                  <a:cubicBezTo>
                    <a:pt x="2373" y="16811"/>
                    <a:pt x="3170" y="16652"/>
                    <a:pt x="4023" y="16210"/>
                  </a:cubicBezTo>
                  <a:cubicBezTo>
                    <a:pt x="6207" y="15087"/>
                    <a:pt x="6869" y="13116"/>
                    <a:pt x="6869" y="13116"/>
                  </a:cubicBezTo>
                  <a:cubicBezTo>
                    <a:pt x="11970" y="7417"/>
                    <a:pt x="10861" y="3141"/>
                    <a:pt x="10569" y="2087"/>
                  </a:cubicBezTo>
                  <a:cubicBezTo>
                    <a:pt x="10254" y="950"/>
                    <a:pt x="9532" y="0"/>
                    <a:pt x="9532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089;p35">
              <a:extLst>
                <a:ext uri="{FF2B5EF4-FFF2-40B4-BE49-F238E27FC236}">
                  <a16:creationId xmlns:a16="http://schemas.microsoft.com/office/drawing/2014/main" id="{38A29E70-DF22-1D47-27B4-1BCC0FD2E7D6}"/>
                </a:ext>
              </a:extLst>
            </p:cNvPr>
            <p:cNvSpPr/>
            <p:nvPr/>
          </p:nvSpPr>
          <p:spPr>
            <a:xfrm>
              <a:off x="1121625" y="764625"/>
              <a:ext cx="698750" cy="661350"/>
            </a:xfrm>
            <a:custGeom>
              <a:avLst/>
              <a:gdLst/>
              <a:ahLst/>
              <a:cxnLst/>
              <a:rect l="l" t="t" r="r" b="b"/>
              <a:pathLst>
                <a:path w="27950" h="26454" extrusionOk="0">
                  <a:moveTo>
                    <a:pt x="11166" y="1"/>
                  </a:moveTo>
                  <a:lnTo>
                    <a:pt x="10025" y="5881"/>
                  </a:lnTo>
                  <a:cubicBezTo>
                    <a:pt x="10025" y="5881"/>
                    <a:pt x="2604" y="10155"/>
                    <a:pt x="1828" y="11659"/>
                  </a:cubicBezTo>
                  <a:cubicBezTo>
                    <a:pt x="1053" y="13162"/>
                    <a:pt x="1" y="26453"/>
                    <a:pt x="1" y="26453"/>
                  </a:cubicBezTo>
                  <a:lnTo>
                    <a:pt x="27950" y="19181"/>
                  </a:lnTo>
                  <a:cubicBezTo>
                    <a:pt x="27506" y="18072"/>
                    <a:pt x="22651" y="7846"/>
                    <a:pt x="21903" y="7239"/>
                  </a:cubicBezTo>
                  <a:cubicBezTo>
                    <a:pt x="21154" y="6631"/>
                    <a:pt x="17298" y="6295"/>
                    <a:pt x="17298" y="6295"/>
                  </a:cubicBezTo>
                  <a:lnTo>
                    <a:pt x="17972" y="388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090;p35">
              <a:extLst>
                <a:ext uri="{FF2B5EF4-FFF2-40B4-BE49-F238E27FC236}">
                  <a16:creationId xmlns:a16="http://schemas.microsoft.com/office/drawing/2014/main" id="{547CF7F9-68AC-94F0-E6AA-6D60707EAB9D}"/>
                </a:ext>
              </a:extLst>
            </p:cNvPr>
            <p:cNvSpPr/>
            <p:nvPr/>
          </p:nvSpPr>
          <p:spPr>
            <a:xfrm>
              <a:off x="1121625" y="927775"/>
              <a:ext cx="698750" cy="498225"/>
            </a:xfrm>
            <a:custGeom>
              <a:avLst/>
              <a:gdLst/>
              <a:ahLst/>
              <a:cxnLst/>
              <a:rect l="l" t="t" r="r" b="b"/>
              <a:pathLst>
                <a:path w="27950" h="19929" extrusionOk="0">
                  <a:moveTo>
                    <a:pt x="19233" y="1"/>
                  </a:moveTo>
                  <a:cubicBezTo>
                    <a:pt x="19233" y="1"/>
                    <a:pt x="17614" y="2581"/>
                    <a:pt x="13488" y="2581"/>
                  </a:cubicBezTo>
                  <a:cubicBezTo>
                    <a:pt x="11837" y="2581"/>
                    <a:pt x="9785" y="2168"/>
                    <a:pt x="7275" y="1012"/>
                  </a:cubicBezTo>
                  <a:cubicBezTo>
                    <a:pt x="5075" y="2382"/>
                    <a:pt x="2287" y="4244"/>
                    <a:pt x="1828" y="5133"/>
                  </a:cubicBezTo>
                  <a:cubicBezTo>
                    <a:pt x="1053" y="6637"/>
                    <a:pt x="1" y="19928"/>
                    <a:pt x="1" y="19928"/>
                  </a:cubicBezTo>
                  <a:lnTo>
                    <a:pt x="27950" y="12655"/>
                  </a:lnTo>
                  <a:cubicBezTo>
                    <a:pt x="27506" y="11546"/>
                    <a:pt x="22651" y="1320"/>
                    <a:pt x="21903" y="713"/>
                  </a:cubicBezTo>
                  <a:cubicBezTo>
                    <a:pt x="21519" y="402"/>
                    <a:pt x="20314" y="161"/>
                    <a:pt x="19233" y="1"/>
                  </a:cubicBezTo>
                  <a:close/>
                </a:path>
              </a:pathLst>
            </a:custGeom>
            <a:solidFill>
              <a:srgbClr val="EA5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091;p35">
              <a:extLst>
                <a:ext uri="{FF2B5EF4-FFF2-40B4-BE49-F238E27FC236}">
                  <a16:creationId xmlns:a16="http://schemas.microsoft.com/office/drawing/2014/main" id="{D4105272-4B18-C417-E947-60516FA38DA1}"/>
                </a:ext>
              </a:extLst>
            </p:cNvPr>
            <p:cNvSpPr/>
            <p:nvPr/>
          </p:nvSpPr>
          <p:spPr>
            <a:xfrm>
              <a:off x="1278825" y="930575"/>
              <a:ext cx="352425" cy="83425"/>
            </a:xfrm>
            <a:custGeom>
              <a:avLst/>
              <a:gdLst/>
              <a:ahLst/>
              <a:cxnLst/>
              <a:rect l="l" t="t" r="r" b="b"/>
              <a:pathLst>
                <a:path w="14097" h="3337" extrusionOk="0">
                  <a:moveTo>
                    <a:pt x="13639" y="0"/>
                  </a:moveTo>
                  <a:cubicBezTo>
                    <a:pt x="13631" y="14"/>
                    <a:pt x="12784" y="1383"/>
                    <a:pt x="10747" y="2235"/>
                  </a:cubicBezTo>
                  <a:cubicBezTo>
                    <a:pt x="9892" y="2593"/>
                    <a:pt x="8741" y="2879"/>
                    <a:pt x="7267" y="2879"/>
                  </a:cubicBezTo>
                  <a:cubicBezTo>
                    <a:pt x="5480" y="2879"/>
                    <a:pt x="3218" y="2459"/>
                    <a:pt x="434" y="1236"/>
                  </a:cubicBezTo>
                  <a:lnTo>
                    <a:pt x="1" y="1522"/>
                  </a:lnTo>
                  <a:cubicBezTo>
                    <a:pt x="2842" y="2770"/>
                    <a:pt x="5417" y="3337"/>
                    <a:pt x="7268" y="3337"/>
                  </a:cubicBezTo>
                  <a:cubicBezTo>
                    <a:pt x="7317" y="3337"/>
                    <a:pt x="7365" y="3336"/>
                    <a:pt x="7412" y="3336"/>
                  </a:cubicBezTo>
                  <a:cubicBezTo>
                    <a:pt x="8892" y="3309"/>
                    <a:pt x="10056" y="3007"/>
                    <a:pt x="10929" y="2639"/>
                  </a:cubicBezTo>
                  <a:cubicBezTo>
                    <a:pt x="13091" y="1730"/>
                    <a:pt x="14059" y="149"/>
                    <a:pt x="14096" y="87"/>
                  </a:cubicBezTo>
                  <a:cubicBezTo>
                    <a:pt x="13953" y="54"/>
                    <a:pt x="13800" y="25"/>
                    <a:pt x="13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092;p35">
              <a:extLst>
                <a:ext uri="{FF2B5EF4-FFF2-40B4-BE49-F238E27FC236}">
                  <a16:creationId xmlns:a16="http://schemas.microsoft.com/office/drawing/2014/main" id="{88578409-0722-7501-C63C-9868644A52C5}"/>
                </a:ext>
              </a:extLst>
            </p:cNvPr>
            <p:cNvSpPr/>
            <p:nvPr/>
          </p:nvSpPr>
          <p:spPr>
            <a:xfrm>
              <a:off x="1644400" y="1075225"/>
              <a:ext cx="10625" cy="45300"/>
            </a:xfrm>
            <a:custGeom>
              <a:avLst/>
              <a:gdLst/>
              <a:ahLst/>
              <a:cxnLst/>
              <a:rect l="l" t="t" r="r" b="b"/>
              <a:pathLst>
                <a:path w="425" h="1812" extrusionOk="0">
                  <a:moveTo>
                    <a:pt x="77" y="0"/>
                  </a:moveTo>
                  <a:cubicBezTo>
                    <a:pt x="74" y="0"/>
                    <a:pt x="70" y="0"/>
                    <a:pt x="67" y="1"/>
                  </a:cubicBezTo>
                  <a:cubicBezTo>
                    <a:pt x="27" y="8"/>
                    <a:pt x="1" y="45"/>
                    <a:pt x="6" y="85"/>
                  </a:cubicBezTo>
                  <a:lnTo>
                    <a:pt x="273" y="1750"/>
                  </a:lnTo>
                  <a:cubicBezTo>
                    <a:pt x="280" y="1785"/>
                    <a:pt x="311" y="1812"/>
                    <a:pt x="346" y="1812"/>
                  </a:cubicBezTo>
                  <a:cubicBezTo>
                    <a:pt x="350" y="1812"/>
                    <a:pt x="353" y="1810"/>
                    <a:pt x="357" y="1810"/>
                  </a:cubicBezTo>
                  <a:cubicBezTo>
                    <a:pt x="397" y="1803"/>
                    <a:pt x="425" y="1766"/>
                    <a:pt x="418" y="1726"/>
                  </a:cubicBezTo>
                  <a:lnTo>
                    <a:pt x="151" y="61"/>
                  </a:lnTo>
                  <a:cubicBezTo>
                    <a:pt x="144" y="26"/>
                    <a:pt x="113" y="0"/>
                    <a:pt x="77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093;p35">
              <a:extLst>
                <a:ext uri="{FF2B5EF4-FFF2-40B4-BE49-F238E27FC236}">
                  <a16:creationId xmlns:a16="http://schemas.microsoft.com/office/drawing/2014/main" id="{DBD485EA-5013-83E0-A017-7A39BAB4647C}"/>
                </a:ext>
              </a:extLst>
            </p:cNvPr>
            <p:cNvSpPr/>
            <p:nvPr/>
          </p:nvSpPr>
          <p:spPr>
            <a:xfrm>
              <a:off x="1669925" y="1263625"/>
              <a:ext cx="186600" cy="89775"/>
            </a:xfrm>
            <a:custGeom>
              <a:avLst/>
              <a:gdLst/>
              <a:ahLst/>
              <a:cxnLst/>
              <a:rect l="l" t="t" r="r" b="b"/>
              <a:pathLst>
                <a:path w="7464" h="3591" extrusionOk="0">
                  <a:moveTo>
                    <a:pt x="23" y="0"/>
                  </a:moveTo>
                  <a:cubicBezTo>
                    <a:pt x="23" y="0"/>
                    <a:pt x="0" y="3041"/>
                    <a:pt x="1771" y="3466"/>
                  </a:cubicBezTo>
                  <a:cubicBezTo>
                    <a:pt x="2136" y="3554"/>
                    <a:pt x="2494" y="3590"/>
                    <a:pt x="2840" y="3590"/>
                  </a:cubicBezTo>
                  <a:cubicBezTo>
                    <a:pt x="4174" y="3590"/>
                    <a:pt x="5318" y="3047"/>
                    <a:pt x="5898" y="2783"/>
                  </a:cubicBezTo>
                  <a:cubicBezTo>
                    <a:pt x="6627" y="2451"/>
                    <a:pt x="7464" y="249"/>
                    <a:pt x="7464" y="249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094;p35">
              <a:extLst>
                <a:ext uri="{FF2B5EF4-FFF2-40B4-BE49-F238E27FC236}">
                  <a16:creationId xmlns:a16="http://schemas.microsoft.com/office/drawing/2014/main" id="{00CF9A35-4C12-4AF8-92DB-C265AD0682A0}"/>
                </a:ext>
              </a:extLst>
            </p:cNvPr>
            <p:cNvSpPr/>
            <p:nvPr/>
          </p:nvSpPr>
          <p:spPr>
            <a:xfrm>
              <a:off x="1639550" y="1060300"/>
              <a:ext cx="249925" cy="253950"/>
            </a:xfrm>
            <a:custGeom>
              <a:avLst/>
              <a:gdLst/>
              <a:ahLst/>
              <a:cxnLst/>
              <a:rect l="l" t="t" r="r" b="b"/>
              <a:pathLst>
                <a:path w="9997" h="10158" extrusionOk="0">
                  <a:moveTo>
                    <a:pt x="4751" y="0"/>
                  </a:moveTo>
                  <a:cubicBezTo>
                    <a:pt x="1854" y="0"/>
                    <a:pt x="0" y="2509"/>
                    <a:pt x="0" y="5407"/>
                  </a:cubicBezTo>
                  <a:cubicBezTo>
                    <a:pt x="0" y="8303"/>
                    <a:pt x="1855" y="10157"/>
                    <a:pt x="4751" y="10157"/>
                  </a:cubicBezTo>
                  <a:cubicBezTo>
                    <a:pt x="7647" y="10157"/>
                    <a:pt x="9997" y="7810"/>
                    <a:pt x="9997" y="4914"/>
                  </a:cubicBezTo>
                  <a:cubicBezTo>
                    <a:pt x="9997" y="2018"/>
                    <a:pt x="7649" y="0"/>
                    <a:pt x="4751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095;p35">
              <a:extLst>
                <a:ext uri="{FF2B5EF4-FFF2-40B4-BE49-F238E27FC236}">
                  <a16:creationId xmlns:a16="http://schemas.microsoft.com/office/drawing/2014/main" id="{7C5C3D6F-74D8-BD95-8D71-3F4E35BF4E3C}"/>
                </a:ext>
              </a:extLst>
            </p:cNvPr>
            <p:cNvSpPr/>
            <p:nvPr/>
          </p:nvSpPr>
          <p:spPr>
            <a:xfrm>
              <a:off x="1768225" y="1179375"/>
              <a:ext cx="39775" cy="35825"/>
            </a:xfrm>
            <a:custGeom>
              <a:avLst/>
              <a:gdLst/>
              <a:ahLst/>
              <a:cxnLst/>
              <a:rect l="l" t="t" r="r" b="b"/>
              <a:pathLst>
                <a:path w="1591" h="1433" extrusionOk="0">
                  <a:moveTo>
                    <a:pt x="484" y="0"/>
                  </a:moveTo>
                  <a:cubicBezTo>
                    <a:pt x="464" y="0"/>
                    <a:pt x="443" y="9"/>
                    <a:pt x="426" y="32"/>
                  </a:cubicBezTo>
                  <a:cubicBezTo>
                    <a:pt x="282" y="214"/>
                    <a:pt x="118" y="423"/>
                    <a:pt x="59" y="674"/>
                  </a:cubicBezTo>
                  <a:cubicBezTo>
                    <a:pt x="1" y="923"/>
                    <a:pt x="75" y="1244"/>
                    <a:pt x="329" y="1375"/>
                  </a:cubicBezTo>
                  <a:cubicBezTo>
                    <a:pt x="405" y="1413"/>
                    <a:pt x="488" y="1433"/>
                    <a:pt x="573" y="1433"/>
                  </a:cubicBezTo>
                  <a:cubicBezTo>
                    <a:pt x="576" y="1433"/>
                    <a:pt x="579" y="1433"/>
                    <a:pt x="582" y="1433"/>
                  </a:cubicBezTo>
                  <a:cubicBezTo>
                    <a:pt x="665" y="1433"/>
                    <a:pt x="746" y="1419"/>
                    <a:pt x="824" y="1395"/>
                  </a:cubicBezTo>
                  <a:cubicBezTo>
                    <a:pt x="1171" y="1287"/>
                    <a:pt x="1450" y="1022"/>
                    <a:pt x="1574" y="679"/>
                  </a:cubicBezTo>
                  <a:cubicBezTo>
                    <a:pt x="1591" y="623"/>
                    <a:pt x="1547" y="585"/>
                    <a:pt x="1502" y="585"/>
                  </a:cubicBezTo>
                  <a:cubicBezTo>
                    <a:pt x="1476" y="585"/>
                    <a:pt x="1449" y="599"/>
                    <a:pt x="1436" y="631"/>
                  </a:cubicBezTo>
                  <a:cubicBezTo>
                    <a:pt x="1328" y="930"/>
                    <a:pt x="1086" y="1160"/>
                    <a:pt x="782" y="1255"/>
                  </a:cubicBezTo>
                  <a:cubicBezTo>
                    <a:pt x="725" y="1272"/>
                    <a:pt x="654" y="1287"/>
                    <a:pt x="581" y="1287"/>
                  </a:cubicBezTo>
                  <a:cubicBezTo>
                    <a:pt x="519" y="1287"/>
                    <a:pt x="454" y="1276"/>
                    <a:pt x="395" y="1245"/>
                  </a:cubicBezTo>
                  <a:cubicBezTo>
                    <a:pt x="210" y="1149"/>
                    <a:pt x="158" y="896"/>
                    <a:pt x="202" y="707"/>
                  </a:cubicBezTo>
                  <a:cubicBezTo>
                    <a:pt x="253" y="487"/>
                    <a:pt x="406" y="294"/>
                    <a:pt x="541" y="122"/>
                  </a:cubicBezTo>
                  <a:cubicBezTo>
                    <a:pt x="589" y="66"/>
                    <a:pt x="538" y="0"/>
                    <a:pt x="484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096;p35">
              <a:extLst>
                <a:ext uri="{FF2B5EF4-FFF2-40B4-BE49-F238E27FC236}">
                  <a16:creationId xmlns:a16="http://schemas.microsoft.com/office/drawing/2014/main" id="{6CEBEB76-07D1-AC27-4A48-6A249FBA6DC5}"/>
                </a:ext>
              </a:extLst>
            </p:cNvPr>
            <p:cNvSpPr/>
            <p:nvPr/>
          </p:nvSpPr>
          <p:spPr>
            <a:xfrm>
              <a:off x="1686825" y="1141775"/>
              <a:ext cx="39975" cy="35775"/>
            </a:xfrm>
            <a:custGeom>
              <a:avLst/>
              <a:gdLst/>
              <a:ahLst/>
              <a:cxnLst/>
              <a:rect l="l" t="t" r="r" b="b"/>
              <a:pathLst>
                <a:path w="1599" h="1431" extrusionOk="0">
                  <a:moveTo>
                    <a:pt x="481" y="0"/>
                  </a:moveTo>
                  <a:cubicBezTo>
                    <a:pt x="462" y="0"/>
                    <a:pt x="442" y="8"/>
                    <a:pt x="426" y="28"/>
                  </a:cubicBezTo>
                  <a:cubicBezTo>
                    <a:pt x="281" y="210"/>
                    <a:pt x="117" y="419"/>
                    <a:pt x="59" y="670"/>
                  </a:cubicBezTo>
                  <a:cubicBezTo>
                    <a:pt x="0" y="919"/>
                    <a:pt x="75" y="1240"/>
                    <a:pt x="328" y="1372"/>
                  </a:cubicBezTo>
                  <a:cubicBezTo>
                    <a:pt x="404" y="1410"/>
                    <a:pt x="488" y="1430"/>
                    <a:pt x="573" y="1430"/>
                  </a:cubicBezTo>
                  <a:cubicBezTo>
                    <a:pt x="576" y="1430"/>
                    <a:pt x="579" y="1430"/>
                    <a:pt x="581" y="1430"/>
                  </a:cubicBezTo>
                  <a:cubicBezTo>
                    <a:pt x="664" y="1429"/>
                    <a:pt x="745" y="1416"/>
                    <a:pt x="824" y="1392"/>
                  </a:cubicBezTo>
                  <a:cubicBezTo>
                    <a:pt x="1172" y="1283"/>
                    <a:pt x="1449" y="1018"/>
                    <a:pt x="1574" y="675"/>
                  </a:cubicBezTo>
                  <a:cubicBezTo>
                    <a:pt x="1598" y="617"/>
                    <a:pt x="1550" y="574"/>
                    <a:pt x="1503" y="574"/>
                  </a:cubicBezTo>
                  <a:cubicBezTo>
                    <a:pt x="1475" y="574"/>
                    <a:pt x="1447" y="590"/>
                    <a:pt x="1436" y="627"/>
                  </a:cubicBezTo>
                  <a:cubicBezTo>
                    <a:pt x="1328" y="926"/>
                    <a:pt x="1085" y="1157"/>
                    <a:pt x="782" y="1251"/>
                  </a:cubicBezTo>
                  <a:cubicBezTo>
                    <a:pt x="725" y="1268"/>
                    <a:pt x="654" y="1283"/>
                    <a:pt x="581" y="1283"/>
                  </a:cubicBezTo>
                  <a:cubicBezTo>
                    <a:pt x="518" y="1283"/>
                    <a:pt x="454" y="1272"/>
                    <a:pt x="395" y="1241"/>
                  </a:cubicBezTo>
                  <a:cubicBezTo>
                    <a:pt x="210" y="1146"/>
                    <a:pt x="157" y="892"/>
                    <a:pt x="201" y="703"/>
                  </a:cubicBezTo>
                  <a:cubicBezTo>
                    <a:pt x="252" y="483"/>
                    <a:pt x="405" y="290"/>
                    <a:pt x="540" y="119"/>
                  </a:cubicBezTo>
                  <a:cubicBezTo>
                    <a:pt x="583" y="63"/>
                    <a:pt x="534" y="0"/>
                    <a:pt x="481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097;p35">
              <a:extLst>
                <a:ext uri="{FF2B5EF4-FFF2-40B4-BE49-F238E27FC236}">
                  <a16:creationId xmlns:a16="http://schemas.microsoft.com/office/drawing/2014/main" id="{92DEECF7-975A-64DF-15A2-0926D4D699E5}"/>
                </a:ext>
              </a:extLst>
            </p:cNvPr>
            <p:cNvSpPr/>
            <p:nvPr/>
          </p:nvSpPr>
          <p:spPr>
            <a:xfrm>
              <a:off x="1709825" y="1186800"/>
              <a:ext cx="36100" cy="28400"/>
            </a:xfrm>
            <a:custGeom>
              <a:avLst/>
              <a:gdLst/>
              <a:ahLst/>
              <a:cxnLst/>
              <a:rect l="l" t="t" r="r" b="b"/>
              <a:pathLst>
                <a:path w="1444" h="1136" extrusionOk="0">
                  <a:moveTo>
                    <a:pt x="579" y="1"/>
                  </a:moveTo>
                  <a:cubicBezTo>
                    <a:pt x="528" y="1"/>
                    <a:pt x="478" y="9"/>
                    <a:pt x="428" y="28"/>
                  </a:cubicBezTo>
                  <a:cubicBezTo>
                    <a:pt x="0" y="195"/>
                    <a:pt x="90" y="1035"/>
                    <a:pt x="94" y="1071"/>
                  </a:cubicBezTo>
                  <a:cubicBezTo>
                    <a:pt x="98" y="1108"/>
                    <a:pt x="130" y="1136"/>
                    <a:pt x="167" y="1136"/>
                  </a:cubicBezTo>
                  <a:lnTo>
                    <a:pt x="175" y="1136"/>
                  </a:lnTo>
                  <a:cubicBezTo>
                    <a:pt x="215" y="1131"/>
                    <a:pt x="244" y="1094"/>
                    <a:pt x="240" y="1054"/>
                  </a:cubicBezTo>
                  <a:cubicBezTo>
                    <a:pt x="215" y="842"/>
                    <a:pt x="211" y="271"/>
                    <a:pt x="481" y="165"/>
                  </a:cubicBezTo>
                  <a:cubicBezTo>
                    <a:pt x="512" y="152"/>
                    <a:pt x="546" y="147"/>
                    <a:pt x="580" y="147"/>
                  </a:cubicBezTo>
                  <a:cubicBezTo>
                    <a:pt x="842" y="147"/>
                    <a:pt x="1169" y="468"/>
                    <a:pt x="1285" y="610"/>
                  </a:cubicBezTo>
                  <a:cubicBezTo>
                    <a:pt x="1301" y="629"/>
                    <a:pt x="1321" y="638"/>
                    <a:pt x="1340" y="638"/>
                  </a:cubicBezTo>
                  <a:cubicBezTo>
                    <a:pt x="1394" y="638"/>
                    <a:pt x="1444" y="572"/>
                    <a:pt x="1398" y="516"/>
                  </a:cubicBezTo>
                  <a:cubicBezTo>
                    <a:pt x="1378" y="493"/>
                    <a:pt x="967" y="1"/>
                    <a:pt x="57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099;p35">
              <a:extLst>
                <a:ext uri="{FF2B5EF4-FFF2-40B4-BE49-F238E27FC236}">
                  <a16:creationId xmlns:a16="http://schemas.microsoft.com/office/drawing/2014/main" id="{3B0F7002-4BEB-D606-5222-3CB1497362C7}"/>
                </a:ext>
              </a:extLst>
            </p:cNvPr>
            <p:cNvSpPr/>
            <p:nvPr/>
          </p:nvSpPr>
          <p:spPr>
            <a:xfrm>
              <a:off x="1719175" y="1223575"/>
              <a:ext cx="32250" cy="39825"/>
            </a:xfrm>
            <a:custGeom>
              <a:avLst/>
              <a:gdLst/>
              <a:ahLst/>
              <a:cxnLst/>
              <a:rect l="l" t="t" r="r" b="b"/>
              <a:pathLst>
                <a:path w="1290" h="1593" extrusionOk="0">
                  <a:moveTo>
                    <a:pt x="1189" y="1"/>
                  </a:moveTo>
                  <a:cubicBezTo>
                    <a:pt x="1184" y="1"/>
                    <a:pt x="1179" y="1"/>
                    <a:pt x="1174" y="2"/>
                  </a:cubicBezTo>
                  <a:cubicBezTo>
                    <a:pt x="1137" y="9"/>
                    <a:pt x="242" y="174"/>
                    <a:pt x="9" y="1507"/>
                  </a:cubicBezTo>
                  <a:cubicBezTo>
                    <a:pt x="1" y="1547"/>
                    <a:pt x="28" y="1584"/>
                    <a:pt x="68" y="1591"/>
                  </a:cubicBezTo>
                  <a:cubicBezTo>
                    <a:pt x="72" y="1593"/>
                    <a:pt x="76" y="1593"/>
                    <a:pt x="81" y="1593"/>
                  </a:cubicBezTo>
                  <a:cubicBezTo>
                    <a:pt x="116" y="1593"/>
                    <a:pt x="147" y="1566"/>
                    <a:pt x="152" y="1532"/>
                  </a:cubicBezTo>
                  <a:cubicBezTo>
                    <a:pt x="367" y="306"/>
                    <a:pt x="1164" y="152"/>
                    <a:pt x="1199" y="147"/>
                  </a:cubicBezTo>
                  <a:cubicBezTo>
                    <a:pt x="1290" y="131"/>
                    <a:pt x="1273" y="1"/>
                    <a:pt x="118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100;p35">
              <a:extLst>
                <a:ext uri="{FF2B5EF4-FFF2-40B4-BE49-F238E27FC236}">
                  <a16:creationId xmlns:a16="http://schemas.microsoft.com/office/drawing/2014/main" id="{A80C88DC-E3BF-7B97-04CF-52B8FFE33151}"/>
                </a:ext>
              </a:extLst>
            </p:cNvPr>
            <p:cNvSpPr/>
            <p:nvPr/>
          </p:nvSpPr>
          <p:spPr>
            <a:xfrm>
              <a:off x="1790850" y="1257275"/>
              <a:ext cx="85550" cy="75725"/>
            </a:xfrm>
            <a:custGeom>
              <a:avLst/>
              <a:gdLst/>
              <a:ahLst/>
              <a:cxnLst/>
              <a:rect l="l" t="t" r="r" b="b"/>
              <a:pathLst>
                <a:path w="3422" h="3029" extrusionOk="0">
                  <a:moveTo>
                    <a:pt x="2063" y="0"/>
                  </a:moveTo>
                  <a:cubicBezTo>
                    <a:pt x="1629" y="0"/>
                    <a:pt x="1154" y="196"/>
                    <a:pt x="776" y="571"/>
                  </a:cubicBezTo>
                  <a:cubicBezTo>
                    <a:pt x="116" y="1225"/>
                    <a:pt x="1" y="2178"/>
                    <a:pt x="517" y="2698"/>
                  </a:cubicBezTo>
                  <a:cubicBezTo>
                    <a:pt x="737" y="2921"/>
                    <a:pt x="1037" y="3029"/>
                    <a:pt x="1359" y="3029"/>
                  </a:cubicBezTo>
                  <a:cubicBezTo>
                    <a:pt x="1793" y="3029"/>
                    <a:pt x="2268" y="2833"/>
                    <a:pt x="2646" y="2457"/>
                  </a:cubicBezTo>
                  <a:cubicBezTo>
                    <a:pt x="3306" y="1803"/>
                    <a:pt x="3421" y="852"/>
                    <a:pt x="2905" y="330"/>
                  </a:cubicBezTo>
                  <a:cubicBezTo>
                    <a:pt x="2685" y="108"/>
                    <a:pt x="2385" y="0"/>
                    <a:pt x="2063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101;p35">
              <a:extLst>
                <a:ext uri="{FF2B5EF4-FFF2-40B4-BE49-F238E27FC236}">
                  <a16:creationId xmlns:a16="http://schemas.microsoft.com/office/drawing/2014/main" id="{E0841B3A-03C9-4D8C-3AD4-BFC430E0DCA2}"/>
                </a:ext>
              </a:extLst>
            </p:cNvPr>
            <p:cNvSpPr/>
            <p:nvPr/>
          </p:nvSpPr>
          <p:spPr>
            <a:xfrm>
              <a:off x="1833775" y="1255425"/>
              <a:ext cx="30950" cy="10800"/>
            </a:xfrm>
            <a:custGeom>
              <a:avLst/>
              <a:gdLst/>
              <a:ahLst/>
              <a:cxnLst/>
              <a:rect l="l" t="t" r="r" b="b"/>
              <a:pathLst>
                <a:path w="1238" h="432" extrusionOk="0">
                  <a:moveTo>
                    <a:pt x="348" y="0"/>
                  </a:moveTo>
                  <a:cubicBezTo>
                    <a:pt x="265" y="0"/>
                    <a:pt x="179" y="7"/>
                    <a:pt x="92" y="21"/>
                  </a:cubicBezTo>
                  <a:cubicBezTo>
                    <a:pt x="0" y="35"/>
                    <a:pt x="17" y="167"/>
                    <a:pt x="101" y="167"/>
                  </a:cubicBezTo>
                  <a:cubicBezTo>
                    <a:pt x="106" y="167"/>
                    <a:pt x="110" y="166"/>
                    <a:pt x="115" y="166"/>
                  </a:cubicBezTo>
                  <a:cubicBezTo>
                    <a:pt x="194" y="153"/>
                    <a:pt x="272" y="147"/>
                    <a:pt x="348" y="147"/>
                  </a:cubicBezTo>
                  <a:cubicBezTo>
                    <a:pt x="636" y="147"/>
                    <a:pt x="894" y="238"/>
                    <a:pt x="1090" y="412"/>
                  </a:cubicBezTo>
                  <a:cubicBezTo>
                    <a:pt x="1104" y="425"/>
                    <a:pt x="1122" y="430"/>
                    <a:pt x="1140" y="431"/>
                  </a:cubicBezTo>
                  <a:cubicBezTo>
                    <a:pt x="1206" y="431"/>
                    <a:pt x="1237" y="347"/>
                    <a:pt x="1188" y="303"/>
                  </a:cubicBezTo>
                  <a:cubicBezTo>
                    <a:pt x="964" y="104"/>
                    <a:pt x="673" y="0"/>
                    <a:pt x="348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102;p35">
              <a:extLst>
                <a:ext uri="{FF2B5EF4-FFF2-40B4-BE49-F238E27FC236}">
                  <a16:creationId xmlns:a16="http://schemas.microsoft.com/office/drawing/2014/main" id="{31E13B03-B7B4-5233-77A4-D607CAB236A2}"/>
                </a:ext>
              </a:extLst>
            </p:cNvPr>
            <p:cNvSpPr/>
            <p:nvPr/>
          </p:nvSpPr>
          <p:spPr>
            <a:xfrm>
              <a:off x="1811275" y="1271925"/>
              <a:ext cx="52150" cy="39200"/>
            </a:xfrm>
            <a:custGeom>
              <a:avLst/>
              <a:gdLst/>
              <a:ahLst/>
              <a:cxnLst/>
              <a:rect l="l" t="t" r="r" b="b"/>
              <a:pathLst>
                <a:path w="2086" h="1568" extrusionOk="0">
                  <a:moveTo>
                    <a:pt x="1321" y="1"/>
                  </a:moveTo>
                  <a:cubicBezTo>
                    <a:pt x="1310" y="1"/>
                    <a:pt x="1299" y="1"/>
                    <a:pt x="1288" y="1"/>
                  </a:cubicBezTo>
                  <a:lnTo>
                    <a:pt x="1286" y="1"/>
                  </a:lnTo>
                  <a:cubicBezTo>
                    <a:pt x="908" y="1"/>
                    <a:pt x="474" y="280"/>
                    <a:pt x="455" y="292"/>
                  </a:cubicBezTo>
                  <a:cubicBezTo>
                    <a:pt x="437" y="304"/>
                    <a:pt x="424" y="324"/>
                    <a:pt x="422" y="346"/>
                  </a:cubicBezTo>
                  <a:cubicBezTo>
                    <a:pt x="420" y="368"/>
                    <a:pt x="427" y="390"/>
                    <a:pt x="444" y="406"/>
                  </a:cubicBezTo>
                  <a:cubicBezTo>
                    <a:pt x="580" y="538"/>
                    <a:pt x="698" y="706"/>
                    <a:pt x="689" y="752"/>
                  </a:cubicBezTo>
                  <a:cubicBezTo>
                    <a:pt x="664" y="844"/>
                    <a:pt x="572" y="921"/>
                    <a:pt x="464" y="941"/>
                  </a:cubicBezTo>
                  <a:cubicBezTo>
                    <a:pt x="445" y="944"/>
                    <a:pt x="425" y="946"/>
                    <a:pt x="404" y="946"/>
                  </a:cubicBezTo>
                  <a:cubicBezTo>
                    <a:pt x="320" y="946"/>
                    <a:pt x="229" y="916"/>
                    <a:pt x="144" y="861"/>
                  </a:cubicBezTo>
                  <a:cubicBezTo>
                    <a:pt x="130" y="853"/>
                    <a:pt x="117" y="849"/>
                    <a:pt x="105" y="849"/>
                  </a:cubicBezTo>
                  <a:cubicBezTo>
                    <a:pt x="42" y="849"/>
                    <a:pt x="0" y="938"/>
                    <a:pt x="64" y="983"/>
                  </a:cubicBezTo>
                  <a:cubicBezTo>
                    <a:pt x="172" y="1055"/>
                    <a:pt x="290" y="1091"/>
                    <a:pt x="404" y="1091"/>
                  </a:cubicBezTo>
                  <a:cubicBezTo>
                    <a:pt x="433" y="1091"/>
                    <a:pt x="461" y="1089"/>
                    <a:pt x="489" y="1084"/>
                  </a:cubicBezTo>
                  <a:cubicBezTo>
                    <a:pt x="654" y="1056"/>
                    <a:pt x="791" y="938"/>
                    <a:pt x="831" y="789"/>
                  </a:cubicBezTo>
                  <a:cubicBezTo>
                    <a:pt x="862" y="667"/>
                    <a:pt x="720" y="485"/>
                    <a:pt x="613" y="369"/>
                  </a:cubicBezTo>
                  <a:cubicBezTo>
                    <a:pt x="749" y="292"/>
                    <a:pt x="1040" y="147"/>
                    <a:pt x="1291" y="147"/>
                  </a:cubicBezTo>
                  <a:cubicBezTo>
                    <a:pt x="1301" y="147"/>
                    <a:pt x="1311" y="147"/>
                    <a:pt x="1320" y="147"/>
                  </a:cubicBezTo>
                  <a:cubicBezTo>
                    <a:pt x="1565" y="147"/>
                    <a:pt x="1793" y="292"/>
                    <a:pt x="1877" y="494"/>
                  </a:cubicBezTo>
                  <a:cubicBezTo>
                    <a:pt x="1936" y="635"/>
                    <a:pt x="1934" y="811"/>
                    <a:pt x="1870" y="987"/>
                  </a:cubicBezTo>
                  <a:cubicBezTo>
                    <a:pt x="1811" y="1157"/>
                    <a:pt x="1705" y="1310"/>
                    <a:pt x="1600" y="1449"/>
                  </a:cubicBezTo>
                  <a:cubicBezTo>
                    <a:pt x="1565" y="1497"/>
                    <a:pt x="1599" y="1566"/>
                    <a:pt x="1658" y="1567"/>
                  </a:cubicBezTo>
                  <a:cubicBezTo>
                    <a:pt x="1682" y="1566"/>
                    <a:pt x="1704" y="1556"/>
                    <a:pt x="1717" y="1537"/>
                  </a:cubicBezTo>
                  <a:cubicBezTo>
                    <a:pt x="1829" y="1388"/>
                    <a:pt x="1942" y="1224"/>
                    <a:pt x="2008" y="1037"/>
                  </a:cubicBezTo>
                  <a:cubicBezTo>
                    <a:pt x="2084" y="825"/>
                    <a:pt x="2085" y="613"/>
                    <a:pt x="2012" y="438"/>
                  </a:cubicBezTo>
                  <a:cubicBezTo>
                    <a:pt x="1903" y="178"/>
                    <a:pt x="1620" y="1"/>
                    <a:pt x="1321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103;p35">
              <a:extLst>
                <a:ext uri="{FF2B5EF4-FFF2-40B4-BE49-F238E27FC236}">
                  <a16:creationId xmlns:a16="http://schemas.microsoft.com/office/drawing/2014/main" id="{85133CBE-00C4-3D67-1F16-8AF429F5A0E5}"/>
                </a:ext>
              </a:extLst>
            </p:cNvPr>
            <p:cNvSpPr/>
            <p:nvPr/>
          </p:nvSpPr>
          <p:spPr>
            <a:xfrm>
              <a:off x="1812000" y="1326525"/>
              <a:ext cx="34325" cy="8300"/>
            </a:xfrm>
            <a:custGeom>
              <a:avLst/>
              <a:gdLst/>
              <a:ahLst/>
              <a:cxnLst/>
              <a:rect l="l" t="t" r="r" b="b"/>
              <a:pathLst>
                <a:path w="1373" h="332" extrusionOk="0">
                  <a:moveTo>
                    <a:pt x="1267" y="0"/>
                  </a:moveTo>
                  <a:cubicBezTo>
                    <a:pt x="1255" y="0"/>
                    <a:pt x="1243" y="3"/>
                    <a:pt x="1230" y="10"/>
                  </a:cubicBezTo>
                  <a:cubicBezTo>
                    <a:pt x="995" y="126"/>
                    <a:pt x="747" y="186"/>
                    <a:pt x="513" y="186"/>
                  </a:cubicBezTo>
                  <a:cubicBezTo>
                    <a:pt x="373" y="186"/>
                    <a:pt x="238" y="164"/>
                    <a:pt x="113" y="121"/>
                  </a:cubicBezTo>
                  <a:cubicBezTo>
                    <a:pt x="104" y="117"/>
                    <a:pt x="94" y="115"/>
                    <a:pt x="84" y="115"/>
                  </a:cubicBezTo>
                  <a:cubicBezTo>
                    <a:pt x="54" y="115"/>
                    <a:pt x="25" y="134"/>
                    <a:pt x="14" y="164"/>
                  </a:cubicBezTo>
                  <a:cubicBezTo>
                    <a:pt x="0" y="205"/>
                    <a:pt x="24" y="248"/>
                    <a:pt x="65" y="259"/>
                  </a:cubicBezTo>
                  <a:cubicBezTo>
                    <a:pt x="210" y="309"/>
                    <a:pt x="361" y="332"/>
                    <a:pt x="512" y="332"/>
                  </a:cubicBezTo>
                  <a:cubicBezTo>
                    <a:pt x="785" y="329"/>
                    <a:pt x="1052" y="263"/>
                    <a:pt x="1295" y="141"/>
                  </a:cubicBezTo>
                  <a:cubicBezTo>
                    <a:pt x="1373" y="105"/>
                    <a:pt x="1335" y="0"/>
                    <a:pt x="1267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104;p35">
              <a:extLst>
                <a:ext uri="{FF2B5EF4-FFF2-40B4-BE49-F238E27FC236}">
                  <a16:creationId xmlns:a16="http://schemas.microsoft.com/office/drawing/2014/main" id="{62764CB4-14C2-3D17-7498-C940C701B747}"/>
                </a:ext>
              </a:extLst>
            </p:cNvPr>
            <p:cNvSpPr/>
            <p:nvPr/>
          </p:nvSpPr>
          <p:spPr>
            <a:xfrm>
              <a:off x="1756350" y="1237425"/>
              <a:ext cx="54125" cy="54100"/>
            </a:xfrm>
            <a:custGeom>
              <a:avLst/>
              <a:gdLst/>
              <a:ahLst/>
              <a:cxnLst/>
              <a:rect l="l" t="t" r="r" b="b"/>
              <a:pathLst>
                <a:path w="2165" h="2164" extrusionOk="0">
                  <a:moveTo>
                    <a:pt x="1082" y="0"/>
                  </a:moveTo>
                  <a:cubicBezTo>
                    <a:pt x="484" y="0"/>
                    <a:pt x="1" y="485"/>
                    <a:pt x="1" y="1083"/>
                  </a:cubicBezTo>
                  <a:cubicBezTo>
                    <a:pt x="1" y="1679"/>
                    <a:pt x="484" y="2164"/>
                    <a:pt x="1082" y="2164"/>
                  </a:cubicBezTo>
                  <a:cubicBezTo>
                    <a:pt x="1680" y="2164"/>
                    <a:pt x="2164" y="1679"/>
                    <a:pt x="2164" y="1083"/>
                  </a:cubicBezTo>
                  <a:cubicBezTo>
                    <a:pt x="2164" y="485"/>
                    <a:pt x="1680" y="0"/>
                    <a:pt x="1082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105;p35">
              <a:extLst>
                <a:ext uri="{FF2B5EF4-FFF2-40B4-BE49-F238E27FC236}">
                  <a16:creationId xmlns:a16="http://schemas.microsoft.com/office/drawing/2014/main" id="{D3D7D497-719C-207B-0670-C0D12638E23E}"/>
                </a:ext>
              </a:extLst>
            </p:cNvPr>
            <p:cNvSpPr/>
            <p:nvPr/>
          </p:nvSpPr>
          <p:spPr>
            <a:xfrm>
              <a:off x="1526825" y="1143150"/>
              <a:ext cx="223500" cy="249450"/>
            </a:xfrm>
            <a:custGeom>
              <a:avLst/>
              <a:gdLst/>
              <a:ahLst/>
              <a:cxnLst/>
              <a:rect l="l" t="t" r="r" b="b"/>
              <a:pathLst>
                <a:path w="8940" h="9978" extrusionOk="0">
                  <a:moveTo>
                    <a:pt x="5064" y="1"/>
                  </a:moveTo>
                  <a:cubicBezTo>
                    <a:pt x="4383" y="1"/>
                    <a:pt x="2697" y="229"/>
                    <a:pt x="1514" y="2314"/>
                  </a:cubicBezTo>
                  <a:cubicBezTo>
                    <a:pt x="1" y="4982"/>
                    <a:pt x="546" y="9516"/>
                    <a:pt x="1958" y="9905"/>
                  </a:cubicBezTo>
                  <a:cubicBezTo>
                    <a:pt x="2340" y="9954"/>
                    <a:pt x="2700" y="9978"/>
                    <a:pt x="3039" y="9978"/>
                  </a:cubicBezTo>
                  <a:cubicBezTo>
                    <a:pt x="5483" y="9978"/>
                    <a:pt x="6829" y="8730"/>
                    <a:pt x="7477" y="6613"/>
                  </a:cubicBezTo>
                  <a:cubicBezTo>
                    <a:pt x="8940" y="2174"/>
                    <a:pt x="5366" y="19"/>
                    <a:pt x="5366" y="19"/>
                  </a:cubicBezTo>
                  <a:cubicBezTo>
                    <a:pt x="5366" y="19"/>
                    <a:pt x="5254" y="1"/>
                    <a:pt x="5064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106;p35">
              <a:extLst>
                <a:ext uri="{FF2B5EF4-FFF2-40B4-BE49-F238E27FC236}">
                  <a16:creationId xmlns:a16="http://schemas.microsoft.com/office/drawing/2014/main" id="{7D85CB93-6566-248D-55CB-3BF87B031BBD}"/>
                </a:ext>
              </a:extLst>
            </p:cNvPr>
            <p:cNvSpPr/>
            <p:nvPr/>
          </p:nvSpPr>
          <p:spPr>
            <a:xfrm>
              <a:off x="1658175" y="1141700"/>
              <a:ext cx="93900" cy="189900"/>
            </a:xfrm>
            <a:custGeom>
              <a:avLst/>
              <a:gdLst/>
              <a:ahLst/>
              <a:cxnLst/>
              <a:rect l="l" t="t" r="r" b="b"/>
              <a:pathLst>
                <a:path w="3756" h="7596" extrusionOk="0">
                  <a:moveTo>
                    <a:pt x="108" y="0"/>
                  </a:moveTo>
                  <a:cubicBezTo>
                    <a:pt x="43" y="0"/>
                    <a:pt x="0" y="99"/>
                    <a:pt x="73" y="139"/>
                  </a:cubicBezTo>
                  <a:cubicBezTo>
                    <a:pt x="109" y="161"/>
                    <a:pt x="3581" y="2314"/>
                    <a:pt x="2153" y="6651"/>
                  </a:cubicBezTo>
                  <a:cubicBezTo>
                    <a:pt x="2066" y="6937"/>
                    <a:pt x="1960" y="7218"/>
                    <a:pt x="1836" y="7491"/>
                  </a:cubicBezTo>
                  <a:cubicBezTo>
                    <a:pt x="1820" y="7528"/>
                    <a:pt x="1835" y="7571"/>
                    <a:pt x="1872" y="7589"/>
                  </a:cubicBezTo>
                  <a:cubicBezTo>
                    <a:pt x="1882" y="7593"/>
                    <a:pt x="1891" y="7594"/>
                    <a:pt x="1902" y="7595"/>
                  </a:cubicBezTo>
                  <a:cubicBezTo>
                    <a:pt x="1931" y="7594"/>
                    <a:pt x="1957" y="7578"/>
                    <a:pt x="1968" y="7553"/>
                  </a:cubicBezTo>
                  <a:cubicBezTo>
                    <a:pt x="2095" y="7273"/>
                    <a:pt x="2204" y="6987"/>
                    <a:pt x="2292" y="6695"/>
                  </a:cubicBezTo>
                  <a:cubicBezTo>
                    <a:pt x="3756" y="2250"/>
                    <a:pt x="186" y="35"/>
                    <a:pt x="149" y="13"/>
                  </a:cubicBezTo>
                  <a:cubicBezTo>
                    <a:pt x="135" y="4"/>
                    <a:pt x="121" y="0"/>
                    <a:pt x="108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107;p35">
              <a:extLst>
                <a:ext uri="{FF2B5EF4-FFF2-40B4-BE49-F238E27FC236}">
                  <a16:creationId xmlns:a16="http://schemas.microsoft.com/office/drawing/2014/main" id="{E644C9F6-AEE5-6465-F1FC-233F1FAE41DA}"/>
                </a:ext>
              </a:extLst>
            </p:cNvPr>
            <p:cNvSpPr/>
            <p:nvPr/>
          </p:nvSpPr>
          <p:spPr>
            <a:xfrm>
              <a:off x="1651300" y="1225425"/>
              <a:ext cx="77725" cy="88850"/>
            </a:xfrm>
            <a:custGeom>
              <a:avLst/>
              <a:gdLst/>
              <a:ahLst/>
              <a:cxnLst/>
              <a:rect l="l" t="t" r="r" b="b"/>
              <a:pathLst>
                <a:path w="3109" h="3554" extrusionOk="0">
                  <a:moveTo>
                    <a:pt x="1716" y="0"/>
                  </a:moveTo>
                  <a:cubicBezTo>
                    <a:pt x="1521" y="0"/>
                    <a:pt x="1409" y="148"/>
                    <a:pt x="1409" y="148"/>
                  </a:cubicBezTo>
                  <a:cubicBezTo>
                    <a:pt x="1363" y="138"/>
                    <a:pt x="1320" y="133"/>
                    <a:pt x="1281" y="133"/>
                  </a:cubicBezTo>
                  <a:cubicBezTo>
                    <a:pt x="940" y="133"/>
                    <a:pt x="800" y="480"/>
                    <a:pt x="800" y="480"/>
                  </a:cubicBezTo>
                  <a:cubicBezTo>
                    <a:pt x="0" y="535"/>
                    <a:pt x="489" y="1846"/>
                    <a:pt x="551" y="2193"/>
                  </a:cubicBezTo>
                  <a:cubicBezTo>
                    <a:pt x="613" y="2539"/>
                    <a:pt x="551" y="3554"/>
                    <a:pt x="551" y="3554"/>
                  </a:cubicBezTo>
                  <a:cubicBezTo>
                    <a:pt x="1417" y="3526"/>
                    <a:pt x="2243" y="3466"/>
                    <a:pt x="2757" y="3145"/>
                  </a:cubicBezTo>
                  <a:cubicBezTo>
                    <a:pt x="3108" y="1501"/>
                    <a:pt x="2559" y="614"/>
                    <a:pt x="2122" y="199"/>
                  </a:cubicBezTo>
                  <a:cubicBezTo>
                    <a:pt x="1964" y="48"/>
                    <a:pt x="1826" y="0"/>
                    <a:pt x="1716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108;p35">
              <a:extLst>
                <a:ext uri="{FF2B5EF4-FFF2-40B4-BE49-F238E27FC236}">
                  <a16:creationId xmlns:a16="http://schemas.microsoft.com/office/drawing/2014/main" id="{8E780592-A68F-B275-A106-5AA87ED292F0}"/>
                </a:ext>
              </a:extLst>
            </p:cNvPr>
            <p:cNvSpPr/>
            <p:nvPr/>
          </p:nvSpPr>
          <p:spPr>
            <a:xfrm>
              <a:off x="1668875" y="1235650"/>
              <a:ext cx="16875" cy="38000"/>
            </a:xfrm>
            <a:custGeom>
              <a:avLst/>
              <a:gdLst/>
              <a:ahLst/>
              <a:cxnLst/>
              <a:rect l="l" t="t" r="r" b="b"/>
              <a:pathLst>
                <a:path w="675" h="1520" extrusionOk="0">
                  <a:moveTo>
                    <a:pt x="101" y="1"/>
                  </a:moveTo>
                  <a:cubicBezTo>
                    <a:pt x="49" y="1"/>
                    <a:pt x="1" y="58"/>
                    <a:pt x="38" y="115"/>
                  </a:cubicBezTo>
                  <a:cubicBezTo>
                    <a:pt x="41" y="119"/>
                    <a:pt x="363" y="567"/>
                    <a:pt x="523" y="1459"/>
                  </a:cubicBezTo>
                  <a:cubicBezTo>
                    <a:pt x="530" y="1495"/>
                    <a:pt x="560" y="1520"/>
                    <a:pt x="596" y="1520"/>
                  </a:cubicBezTo>
                  <a:lnTo>
                    <a:pt x="608" y="1520"/>
                  </a:lnTo>
                  <a:cubicBezTo>
                    <a:pt x="648" y="1512"/>
                    <a:pt x="674" y="1474"/>
                    <a:pt x="667" y="1434"/>
                  </a:cubicBezTo>
                  <a:cubicBezTo>
                    <a:pt x="501" y="505"/>
                    <a:pt x="170" y="48"/>
                    <a:pt x="156" y="29"/>
                  </a:cubicBezTo>
                  <a:cubicBezTo>
                    <a:pt x="140" y="9"/>
                    <a:pt x="120" y="1"/>
                    <a:pt x="101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1109;p35">
              <a:extLst>
                <a:ext uri="{FF2B5EF4-FFF2-40B4-BE49-F238E27FC236}">
                  <a16:creationId xmlns:a16="http://schemas.microsoft.com/office/drawing/2014/main" id="{2F2B2013-B109-D41F-5C0B-74723E94FBD7}"/>
                </a:ext>
              </a:extLst>
            </p:cNvPr>
            <p:cNvSpPr/>
            <p:nvPr/>
          </p:nvSpPr>
          <p:spPr>
            <a:xfrm>
              <a:off x="1683925" y="1227250"/>
              <a:ext cx="18025" cy="39175"/>
            </a:xfrm>
            <a:custGeom>
              <a:avLst/>
              <a:gdLst/>
              <a:ahLst/>
              <a:cxnLst/>
              <a:rect l="l" t="t" r="r" b="b"/>
              <a:pathLst>
                <a:path w="721" h="1567" extrusionOk="0">
                  <a:moveTo>
                    <a:pt x="105" y="1"/>
                  </a:moveTo>
                  <a:cubicBezTo>
                    <a:pt x="49" y="1"/>
                    <a:pt x="0" y="71"/>
                    <a:pt x="50" y="125"/>
                  </a:cubicBezTo>
                  <a:cubicBezTo>
                    <a:pt x="56" y="130"/>
                    <a:pt x="509" y="629"/>
                    <a:pt x="572" y="1499"/>
                  </a:cubicBezTo>
                  <a:cubicBezTo>
                    <a:pt x="575" y="1538"/>
                    <a:pt x="606" y="1567"/>
                    <a:pt x="645" y="1567"/>
                  </a:cubicBezTo>
                  <a:lnTo>
                    <a:pt x="651" y="1567"/>
                  </a:lnTo>
                  <a:cubicBezTo>
                    <a:pt x="690" y="1564"/>
                    <a:pt x="721" y="1530"/>
                    <a:pt x="718" y="1488"/>
                  </a:cubicBezTo>
                  <a:cubicBezTo>
                    <a:pt x="651" y="564"/>
                    <a:pt x="178" y="48"/>
                    <a:pt x="158" y="26"/>
                  </a:cubicBezTo>
                  <a:cubicBezTo>
                    <a:pt x="141" y="8"/>
                    <a:pt x="123" y="1"/>
                    <a:pt x="105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1110;p35">
              <a:extLst>
                <a:ext uri="{FF2B5EF4-FFF2-40B4-BE49-F238E27FC236}">
                  <a16:creationId xmlns:a16="http://schemas.microsoft.com/office/drawing/2014/main" id="{B23F1376-1C3D-2962-F4C0-B0A79680C9D7}"/>
                </a:ext>
              </a:extLst>
            </p:cNvPr>
            <p:cNvSpPr/>
            <p:nvPr/>
          </p:nvSpPr>
          <p:spPr>
            <a:xfrm>
              <a:off x="1655175" y="1223575"/>
              <a:ext cx="76075" cy="92575"/>
            </a:xfrm>
            <a:custGeom>
              <a:avLst/>
              <a:gdLst/>
              <a:ahLst/>
              <a:cxnLst/>
              <a:rect l="l" t="t" r="r" b="b"/>
              <a:pathLst>
                <a:path w="3043" h="3703" extrusionOk="0">
                  <a:moveTo>
                    <a:pt x="1563" y="0"/>
                  </a:moveTo>
                  <a:cubicBezTo>
                    <a:pt x="1551" y="0"/>
                    <a:pt x="1538" y="1"/>
                    <a:pt x="1525" y="2"/>
                  </a:cubicBezTo>
                  <a:cubicBezTo>
                    <a:pt x="1412" y="13"/>
                    <a:pt x="1308" y="63"/>
                    <a:pt x="1228" y="142"/>
                  </a:cubicBezTo>
                  <a:cubicBezTo>
                    <a:pt x="1193" y="137"/>
                    <a:pt x="1160" y="134"/>
                    <a:pt x="1128" y="134"/>
                  </a:cubicBezTo>
                  <a:cubicBezTo>
                    <a:pt x="850" y="134"/>
                    <a:pt x="671" y="339"/>
                    <a:pt x="596" y="487"/>
                  </a:cubicBezTo>
                  <a:cubicBezTo>
                    <a:pt x="441" y="506"/>
                    <a:pt x="322" y="572"/>
                    <a:pt x="240" y="685"/>
                  </a:cubicBezTo>
                  <a:cubicBezTo>
                    <a:pt x="1" y="1018"/>
                    <a:pt x="170" y="1672"/>
                    <a:pt x="272" y="2063"/>
                  </a:cubicBezTo>
                  <a:cubicBezTo>
                    <a:pt x="294" y="2153"/>
                    <a:pt x="313" y="2229"/>
                    <a:pt x="323" y="2280"/>
                  </a:cubicBezTo>
                  <a:cubicBezTo>
                    <a:pt x="384" y="2614"/>
                    <a:pt x="323" y="3614"/>
                    <a:pt x="323" y="3624"/>
                  </a:cubicBezTo>
                  <a:cubicBezTo>
                    <a:pt x="320" y="3665"/>
                    <a:pt x="350" y="3699"/>
                    <a:pt x="392" y="3702"/>
                  </a:cubicBezTo>
                  <a:lnTo>
                    <a:pt x="396" y="3702"/>
                  </a:lnTo>
                  <a:cubicBezTo>
                    <a:pt x="434" y="3702"/>
                    <a:pt x="466" y="3672"/>
                    <a:pt x="469" y="3633"/>
                  </a:cubicBezTo>
                  <a:cubicBezTo>
                    <a:pt x="472" y="3591"/>
                    <a:pt x="531" y="2605"/>
                    <a:pt x="468" y="2253"/>
                  </a:cubicBezTo>
                  <a:cubicBezTo>
                    <a:pt x="458" y="2198"/>
                    <a:pt x="439" y="2120"/>
                    <a:pt x="414" y="2026"/>
                  </a:cubicBezTo>
                  <a:cubicBezTo>
                    <a:pt x="319" y="1660"/>
                    <a:pt x="160" y="1047"/>
                    <a:pt x="360" y="770"/>
                  </a:cubicBezTo>
                  <a:cubicBezTo>
                    <a:pt x="422" y="682"/>
                    <a:pt x="517" y="635"/>
                    <a:pt x="651" y="627"/>
                  </a:cubicBezTo>
                  <a:cubicBezTo>
                    <a:pt x="678" y="624"/>
                    <a:pt x="703" y="608"/>
                    <a:pt x="713" y="582"/>
                  </a:cubicBezTo>
                  <a:cubicBezTo>
                    <a:pt x="719" y="568"/>
                    <a:pt x="839" y="279"/>
                    <a:pt x="1127" y="279"/>
                  </a:cubicBezTo>
                  <a:cubicBezTo>
                    <a:pt x="1161" y="279"/>
                    <a:pt x="1198" y="283"/>
                    <a:pt x="1237" y="293"/>
                  </a:cubicBezTo>
                  <a:cubicBezTo>
                    <a:pt x="1243" y="294"/>
                    <a:pt x="1250" y="295"/>
                    <a:pt x="1256" y="295"/>
                  </a:cubicBezTo>
                  <a:cubicBezTo>
                    <a:pt x="1278" y="295"/>
                    <a:pt x="1299" y="285"/>
                    <a:pt x="1313" y="266"/>
                  </a:cubicBezTo>
                  <a:cubicBezTo>
                    <a:pt x="1369" y="200"/>
                    <a:pt x="1449" y="158"/>
                    <a:pt x="1536" y="148"/>
                  </a:cubicBezTo>
                  <a:cubicBezTo>
                    <a:pt x="1544" y="147"/>
                    <a:pt x="1551" y="147"/>
                    <a:pt x="1559" y="147"/>
                  </a:cubicBezTo>
                  <a:cubicBezTo>
                    <a:pt x="1672" y="147"/>
                    <a:pt x="1792" y="206"/>
                    <a:pt x="1918" y="326"/>
                  </a:cubicBezTo>
                  <a:cubicBezTo>
                    <a:pt x="2298" y="688"/>
                    <a:pt x="2884" y="1544"/>
                    <a:pt x="2530" y="3204"/>
                  </a:cubicBezTo>
                  <a:cubicBezTo>
                    <a:pt x="2521" y="3258"/>
                    <a:pt x="2563" y="3290"/>
                    <a:pt x="2604" y="3290"/>
                  </a:cubicBezTo>
                  <a:cubicBezTo>
                    <a:pt x="2634" y="3290"/>
                    <a:pt x="2664" y="3273"/>
                    <a:pt x="2674" y="3234"/>
                  </a:cubicBezTo>
                  <a:cubicBezTo>
                    <a:pt x="3043" y="1506"/>
                    <a:pt x="2420" y="604"/>
                    <a:pt x="2018" y="220"/>
                  </a:cubicBezTo>
                  <a:cubicBezTo>
                    <a:pt x="1865" y="75"/>
                    <a:pt x="1713" y="0"/>
                    <a:pt x="1563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1111;p35">
              <a:extLst>
                <a:ext uri="{FF2B5EF4-FFF2-40B4-BE49-F238E27FC236}">
                  <a16:creationId xmlns:a16="http://schemas.microsoft.com/office/drawing/2014/main" id="{DD397825-AFC3-5F41-4959-F732C4B72D1B}"/>
                </a:ext>
              </a:extLst>
            </p:cNvPr>
            <p:cNvSpPr/>
            <p:nvPr/>
          </p:nvSpPr>
          <p:spPr>
            <a:xfrm>
              <a:off x="1398000" y="1304075"/>
              <a:ext cx="443600" cy="333825"/>
            </a:xfrm>
            <a:custGeom>
              <a:avLst/>
              <a:gdLst/>
              <a:ahLst/>
              <a:cxnLst/>
              <a:rect l="l" t="t" r="r" b="b"/>
              <a:pathLst>
                <a:path w="17744" h="13353" extrusionOk="0">
                  <a:moveTo>
                    <a:pt x="12889" y="0"/>
                  </a:moveTo>
                  <a:cubicBezTo>
                    <a:pt x="12133" y="194"/>
                    <a:pt x="11391" y="351"/>
                    <a:pt x="10683" y="408"/>
                  </a:cubicBezTo>
                  <a:cubicBezTo>
                    <a:pt x="10434" y="1271"/>
                    <a:pt x="10478" y="2540"/>
                    <a:pt x="10478" y="2540"/>
                  </a:cubicBezTo>
                  <a:cubicBezTo>
                    <a:pt x="10478" y="2540"/>
                    <a:pt x="1167" y="7756"/>
                    <a:pt x="798" y="9159"/>
                  </a:cubicBezTo>
                  <a:cubicBezTo>
                    <a:pt x="0" y="11507"/>
                    <a:pt x="2434" y="13352"/>
                    <a:pt x="5612" y="13352"/>
                  </a:cubicBezTo>
                  <a:cubicBezTo>
                    <a:pt x="7880" y="13352"/>
                    <a:pt x="10527" y="12413"/>
                    <a:pt x="12649" y="10045"/>
                  </a:cubicBezTo>
                  <a:cubicBezTo>
                    <a:pt x="17743" y="4359"/>
                    <a:pt x="16775" y="1165"/>
                    <a:pt x="16775" y="1165"/>
                  </a:cubicBezTo>
                  <a:cubicBezTo>
                    <a:pt x="16329" y="649"/>
                    <a:pt x="15841" y="468"/>
                    <a:pt x="15375" y="468"/>
                  </a:cubicBezTo>
                  <a:cubicBezTo>
                    <a:pt x="14281" y="468"/>
                    <a:pt x="13313" y="1470"/>
                    <a:pt x="13313" y="1470"/>
                  </a:cubicBezTo>
                  <a:lnTo>
                    <a:pt x="12889" y="0"/>
                  </a:ln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1112;p35">
              <a:extLst>
                <a:ext uri="{FF2B5EF4-FFF2-40B4-BE49-F238E27FC236}">
                  <a16:creationId xmlns:a16="http://schemas.microsoft.com/office/drawing/2014/main" id="{150941C0-F462-FDE4-3647-C047386596F4}"/>
                </a:ext>
              </a:extLst>
            </p:cNvPr>
            <p:cNvSpPr/>
            <p:nvPr/>
          </p:nvSpPr>
          <p:spPr>
            <a:xfrm>
              <a:off x="1728775" y="1338975"/>
              <a:ext cx="8125" cy="33900"/>
            </a:xfrm>
            <a:custGeom>
              <a:avLst/>
              <a:gdLst/>
              <a:ahLst/>
              <a:cxnLst/>
              <a:rect l="l" t="t" r="r" b="b"/>
              <a:pathLst>
                <a:path w="325" h="1356" extrusionOk="0">
                  <a:moveTo>
                    <a:pt x="84" y="0"/>
                  </a:moveTo>
                  <a:cubicBezTo>
                    <a:pt x="42" y="0"/>
                    <a:pt x="0" y="32"/>
                    <a:pt x="10" y="87"/>
                  </a:cubicBezTo>
                  <a:cubicBezTo>
                    <a:pt x="12" y="94"/>
                    <a:pt x="141" y="799"/>
                    <a:pt x="176" y="1288"/>
                  </a:cubicBezTo>
                  <a:cubicBezTo>
                    <a:pt x="178" y="1327"/>
                    <a:pt x="210" y="1356"/>
                    <a:pt x="249" y="1356"/>
                  </a:cubicBezTo>
                  <a:lnTo>
                    <a:pt x="254" y="1356"/>
                  </a:lnTo>
                  <a:cubicBezTo>
                    <a:pt x="294" y="1353"/>
                    <a:pt x="324" y="1318"/>
                    <a:pt x="322" y="1277"/>
                  </a:cubicBezTo>
                  <a:cubicBezTo>
                    <a:pt x="286" y="781"/>
                    <a:pt x="155" y="68"/>
                    <a:pt x="154" y="60"/>
                  </a:cubicBezTo>
                  <a:cubicBezTo>
                    <a:pt x="146" y="19"/>
                    <a:pt x="115" y="0"/>
                    <a:pt x="84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1113;p35">
              <a:extLst>
                <a:ext uri="{FF2B5EF4-FFF2-40B4-BE49-F238E27FC236}">
                  <a16:creationId xmlns:a16="http://schemas.microsoft.com/office/drawing/2014/main" id="{62F1386D-10EA-9C78-1E0A-261D50E45661}"/>
                </a:ext>
              </a:extLst>
            </p:cNvPr>
            <p:cNvSpPr/>
            <p:nvPr/>
          </p:nvSpPr>
          <p:spPr>
            <a:xfrm>
              <a:off x="1678950" y="1417375"/>
              <a:ext cx="94675" cy="39475"/>
            </a:xfrm>
            <a:custGeom>
              <a:avLst/>
              <a:gdLst/>
              <a:ahLst/>
              <a:cxnLst/>
              <a:rect l="l" t="t" r="r" b="b"/>
              <a:pathLst>
                <a:path w="3787" h="1579" extrusionOk="0">
                  <a:moveTo>
                    <a:pt x="3683" y="1"/>
                  </a:moveTo>
                  <a:cubicBezTo>
                    <a:pt x="3667" y="1"/>
                    <a:pt x="3650" y="7"/>
                    <a:pt x="3634" y="21"/>
                  </a:cubicBezTo>
                  <a:cubicBezTo>
                    <a:pt x="3615" y="38"/>
                    <a:pt x="2117" y="1429"/>
                    <a:pt x="896" y="1429"/>
                  </a:cubicBezTo>
                  <a:cubicBezTo>
                    <a:pt x="628" y="1429"/>
                    <a:pt x="374" y="1362"/>
                    <a:pt x="151" y="1200"/>
                  </a:cubicBezTo>
                  <a:cubicBezTo>
                    <a:pt x="137" y="1189"/>
                    <a:pt x="122" y="1185"/>
                    <a:pt x="108" y="1185"/>
                  </a:cubicBezTo>
                  <a:cubicBezTo>
                    <a:pt x="46" y="1185"/>
                    <a:pt x="1" y="1271"/>
                    <a:pt x="65" y="1318"/>
                  </a:cubicBezTo>
                  <a:cubicBezTo>
                    <a:pt x="318" y="1503"/>
                    <a:pt x="603" y="1578"/>
                    <a:pt x="900" y="1578"/>
                  </a:cubicBezTo>
                  <a:cubicBezTo>
                    <a:pt x="2171" y="1578"/>
                    <a:pt x="3657" y="198"/>
                    <a:pt x="3734" y="127"/>
                  </a:cubicBezTo>
                  <a:cubicBezTo>
                    <a:pt x="3787" y="74"/>
                    <a:pt x="3740" y="1"/>
                    <a:pt x="368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1114;p35">
              <a:extLst>
                <a:ext uri="{FF2B5EF4-FFF2-40B4-BE49-F238E27FC236}">
                  <a16:creationId xmlns:a16="http://schemas.microsoft.com/office/drawing/2014/main" id="{706DB3C5-1A89-44A0-29E4-DD3F6A45C334}"/>
                </a:ext>
              </a:extLst>
            </p:cNvPr>
            <p:cNvSpPr/>
            <p:nvPr/>
          </p:nvSpPr>
          <p:spPr>
            <a:xfrm>
              <a:off x="1498375" y="1498875"/>
              <a:ext cx="239325" cy="32325"/>
            </a:xfrm>
            <a:custGeom>
              <a:avLst/>
              <a:gdLst/>
              <a:ahLst/>
              <a:cxnLst/>
              <a:rect l="l" t="t" r="r" b="b"/>
              <a:pathLst>
                <a:path w="9573" h="1293" extrusionOk="0">
                  <a:moveTo>
                    <a:pt x="9468" y="0"/>
                  </a:moveTo>
                  <a:cubicBezTo>
                    <a:pt x="9457" y="0"/>
                    <a:pt x="9445" y="3"/>
                    <a:pt x="9433" y="9"/>
                  </a:cubicBezTo>
                  <a:cubicBezTo>
                    <a:pt x="9405" y="23"/>
                    <a:pt x="7061" y="1147"/>
                    <a:pt x="2958" y="1147"/>
                  </a:cubicBezTo>
                  <a:cubicBezTo>
                    <a:pt x="2079" y="1147"/>
                    <a:pt x="1120" y="1096"/>
                    <a:pt x="86" y="970"/>
                  </a:cubicBezTo>
                  <a:cubicBezTo>
                    <a:pt x="82" y="970"/>
                    <a:pt x="79" y="970"/>
                    <a:pt x="76" y="970"/>
                  </a:cubicBezTo>
                  <a:cubicBezTo>
                    <a:pt x="40" y="970"/>
                    <a:pt x="9" y="997"/>
                    <a:pt x="4" y="1035"/>
                  </a:cubicBezTo>
                  <a:cubicBezTo>
                    <a:pt x="0" y="1075"/>
                    <a:pt x="29" y="1111"/>
                    <a:pt x="69" y="1116"/>
                  </a:cubicBezTo>
                  <a:cubicBezTo>
                    <a:pt x="1026" y="1232"/>
                    <a:pt x="1989" y="1293"/>
                    <a:pt x="2953" y="1293"/>
                  </a:cubicBezTo>
                  <a:cubicBezTo>
                    <a:pt x="7093" y="1293"/>
                    <a:pt x="9469" y="154"/>
                    <a:pt x="9498" y="140"/>
                  </a:cubicBezTo>
                  <a:cubicBezTo>
                    <a:pt x="9572" y="102"/>
                    <a:pt x="9535" y="0"/>
                    <a:pt x="9468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1115;p35">
              <a:extLst>
                <a:ext uri="{FF2B5EF4-FFF2-40B4-BE49-F238E27FC236}">
                  <a16:creationId xmlns:a16="http://schemas.microsoft.com/office/drawing/2014/main" id="{98672E70-826E-273A-A6C7-8197957F21B4}"/>
                </a:ext>
              </a:extLst>
            </p:cNvPr>
            <p:cNvSpPr/>
            <p:nvPr/>
          </p:nvSpPr>
          <p:spPr>
            <a:xfrm>
              <a:off x="1594650" y="1451400"/>
              <a:ext cx="185900" cy="51400"/>
            </a:xfrm>
            <a:custGeom>
              <a:avLst/>
              <a:gdLst/>
              <a:ahLst/>
              <a:cxnLst/>
              <a:rect l="l" t="t" r="r" b="b"/>
              <a:pathLst>
                <a:path w="7436" h="2056" extrusionOk="0">
                  <a:moveTo>
                    <a:pt x="7330" y="1"/>
                  </a:moveTo>
                  <a:cubicBezTo>
                    <a:pt x="7313" y="1"/>
                    <a:pt x="7295" y="7"/>
                    <a:pt x="7279" y="23"/>
                  </a:cubicBezTo>
                  <a:cubicBezTo>
                    <a:pt x="7259" y="43"/>
                    <a:pt x="5301" y="1909"/>
                    <a:pt x="656" y="1909"/>
                  </a:cubicBezTo>
                  <a:cubicBezTo>
                    <a:pt x="468" y="1909"/>
                    <a:pt x="275" y="1906"/>
                    <a:pt x="78" y="1900"/>
                  </a:cubicBezTo>
                  <a:cubicBezTo>
                    <a:pt x="42" y="1901"/>
                    <a:pt x="4" y="1930"/>
                    <a:pt x="2" y="1970"/>
                  </a:cubicBezTo>
                  <a:cubicBezTo>
                    <a:pt x="1" y="2012"/>
                    <a:pt x="32" y="2045"/>
                    <a:pt x="72" y="2046"/>
                  </a:cubicBezTo>
                  <a:cubicBezTo>
                    <a:pt x="271" y="2053"/>
                    <a:pt x="463" y="2056"/>
                    <a:pt x="652" y="2056"/>
                  </a:cubicBezTo>
                  <a:cubicBezTo>
                    <a:pt x="5360" y="2056"/>
                    <a:pt x="7361" y="147"/>
                    <a:pt x="7382" y="128"/>
                  </a:cubicBezTo>
                  <a:cubicBezTo>
                    <a:pt x="7436" y="75"/>
                    <a:pt x="7387" y="1"/>
                    <a:pt x="7330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1116;p35">
              <a:extLst>
                <a:ext uri="{FF2B5EF4-FFF2-40B4-BE49-F238E27FC236}">
                  <a16:creationId xmlns:a16="http://schemas.microsoft.com/office/drawing/2014/main" id="{645E9EDA-F97F-4D29-EDBA-B7CA70EAFA7F}"/>
                </a:ext>
              </a:extLst>
            </p:cNvPr>
            <p:cNvSpPr/>
            <p:nvPr/>
          </p:nvSpPr>
          <p:spPr>
            <a:xfrm>
              <a:off x="1250850" y="1068975"/>
              <a:ext cx="410150" cy="384325"/>
            </a:xfrm>
            <a:custGeom>
              <a:avLst/>
              <a:gdLst/>
              <a:ahLst/>
              <a:cxnLst/>
              <a:rect l="l" t="t" r="r" b="b"/>
              <a:pathLst>
                <a:path w="16406" h="15373" extrusionOk="0">
                  <a:moveTo>
                    <a:pt x="15515" y="0"/>
                  </a:moveTo>
                  <a:lnTo>
                    <a:pt x="2844" y="1515"/>
                  </a:lnTo>
                  <a:lnTo>
                    <a:pt x="0" y="15372"/>
                  </a:lnTo>
                  <a:lnTo>
                    <a:pt x="8834" y="15372"/>
                  </a:lnTo>
                  <a:lnTo>
                    <a:pt x="12491" y="12182"/>
                  </a:lnTo>
                  <a:cubicBezTo>
                    <a:pt x="12160" y="10405"/>
                    <a:pt x="12088" y="8819"/>
                    <a:pt x="12157" y="7704"/>
                  </a:cubicBezTo>
                  <a:cubicBezTo>
                    <a:pt x="12374" y="4134"/>
                    <a:pt x="15401" y="3089"/>
                    <a:pt x="16405" y="2986"/>
                  </a:cubicBezTo>
                  <a:cubicBezTo>
                    <a:pt x="16380" y="2020"/>
                    <a:pt x="15548" y="1895"/>
                    <a:pt x="15548" y="1895"/>
                  </a:cubicBezTo>
                  <a:lnTo>
                    <a:pt x="15515" y="0"/>
                  </a:lnTo>
                  <a:close/>
                </a:path>
              </a:pathLst>
            </a:custGeom>
            <a:solidFill>
              <a:srgbClr val="EA5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1117;p35">
              <a:extLst>
                <a:ext uri="{FF2B5EF4-FFF2-40B4-BE49-F238E27FC236}">
                  <a16:creationId xmlns:a16="http://schemas.microsoft.com/office/drawing/2014/main" id="{D24491C2-EB5F-8306-C9DB-5137740B59B3}"/>
                </a:ext>
              </a:extLst>
            </p:cNvPr>
            <p:cNvSpPr/>
            <p:nvPr/>
          </p:nvSpPr>
          <p:spPr>
            <a:xfrm>
              <a:off x="1536775" y="1116775"/>
              <a:ext cx="120050" cy="86075"/>
            </a:xfrm>
            <a:custGeom>
              <a:avLst/>
              <a:gdLst/>
              <a:ahLst/>
              <a:cxnLst/>
              <a:rect l="l" t="t" r="r" b="b"/>
              <a:pathLst>
                <a:path w="4802" h="3443" extrusionOk="0">
                  <a:moveTo>
                    <a:pt x="4045" y="1"/>
                  </a:moveTo>
                  <a:cubicBezTo>
                    <a:pt x="3420" y="1"/>
                    <a:pt x="963" y="496"/>
                    <a:pt x="15" y="3346"/>
                  </a:cubicBezTo>
                  <a:cubicBezTo>
                    <a:pt x="1" y="3384"/>
                    <a:pt x="22" y="3426"/>
                    <a:pt x="60" y="3438"/>
                  </a:cubicBezTo>
                  <a:cubicBezTo>
                    <a:pt x="68" y="3441"/>
                    <a:pt x="75" y="3442"/>
                    <a:pt x="84" y="3442"/>
                  </a:cubicBezTo>
                  <a:cubicBezTo>
                    <a:pt x="115" y="3442"/>
                    <a:pt x="143" y="3422"/>
                    <a:pt x="152" y="3393"/>
                  </a:cubicBezTo>
                  <a:cubicBezTo>
                    <a:pt x="1064" y="652"/>
                    <a:pt x="3472" y="146"/>
                    <a:pt x="4045" y="146"/>
                  </a:cubicBezTo>
                  <a:cubicBezTo>
                    <a:pt x="4069" y="146"/>
                    <a:pt x="4089" y="147"/>
                    <a:pt x="4106" y="148"/>
                  </a:cubicBezTo>
                  <a:cubicBezTo>
                    <a:pt x="4516" y="185"/>
                    <a:pt x="4638" y="358"/>
                    <a:pt x="4638" y="358"/>
                  </a:cubicBezTo>
                  <a:cubicBezTo>
                    <a:pt x="4653" y="384"/>
                    <a:pt x="4676" y="395"/>
                    <a:pt x="4698" y="395"/>
                  </a:cubicBezTo>
                  <a:cubicBezTo>
                    <a:pt x="4750" y="395"/>
                    <a:pt x="4801" y="337"/>
                    <a:pt x="4760" y="279"/>
                  </a:cubicBezTo>
                  <a:cubicBezTo>
                    <a:pt x="4755" y="269"/>
                    <a:pt x="4609" y="48"/>
                    <a:pt x="4118" y="4"/>
                  </a:cubicBezTo>
                  <a:cubicBezTo>
                    <a:pt x="4098" y="2"/>
                    <a:pt x="4073" y="1"/>
                    <a:pt x="4045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1118;p35">
              <a:extLst>
                <a:ext uri="{FF2B5EF4-FFF2-40B4-BE49-F238E27FC236}">
                  <a16:creationId xmlns:a16="http://schemas.microsoft.com/office/drawing/2014/main" id="{A1416BC5-F50C-5EFC-4457-F10CC7990246}"/>
                </a:ext>
              </a:extLst>
            </p:cNvPr>
            <p:cNvSpPr/>
            <p:nvPr/>
          </p:nvSpPr>
          <p:spPr>
            <a:xfrm>
              <a:off x="1497675" y="1241625"/>
              <a:ext cx="55000" cy="185025"/>
            </a:xfrm>
            <a:custGeom>
              <a:avLst/>
              <a:gdLst/>
              <a:ahLst/>
              <a:cxnLst/>
              <a:rect l="l" t="t" r="r" b="b"/>
              <a:pathLst>
                <a:path w="2200" h="7401" extrusionOk="0">
                  <a:moveTo>
                    <a:pt x="105" y="1"/>
                  </a:moveTo>
                  <a:cubicBezTo>
                    <a:pt x="49" y="1"/>
                    <a:pt x="0" y="73"/>
                    <a:pt x="53" y="126"/>
                  </a:cubicBezTo>
                  <a:cubicBezTo>
                    <a:pt x="67" y="141"/>
                    <a:pt x="1515" y="1638"/>
                    <a:pt x="1781" y="3488"/>
                  </a:cubicBezTo>
                  <a:cubicBezTo>
                    <a:pt x="2047" y="5329"/>
                    <a:pt x="317" y="7259"/>
                    <a:pt x="301" y="7278"/>
                  </a:cubicBezTo>
                  <a:cubicBezTo>
                    <a:pt x="258" y="7325"/>
                    <a:pt x="291" y="7401"/>
                    <a:pt x="355" y="7401"/>
                  </a:cubicBezTo>
                  <a:cubicBezTo>
                    <a:pt x="375" y="7401"/>
                    <a:pt x="394" y="7391"/>
                    <a:pt x="408" y="7377"/>
                  </a:cubicBezTo>
                  <a:cubicBezTo>
                    <a:pt x="481" y="7296"/>
                    <a:pt x="2200" y="5379"/>
                    <a:pt x="1926" y="3468"/>
                  </a:cubicBezTo>
                  <a:cubicBezTo>
                    <a:pt x="1653" y="1569"/>
                    <a:pt x="171" y="39"/>
                    <a:pt x="156" y="24"/>
                  </a:cubicBezTo>
                  <a:cubicBezTo>
                    <a:pt x="140" y="7"/>
                    <a:pt x="123" y="1"/>
                    <a:pt x="105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1119;p35">
              <a:extLst>
                <a:ext uri="{FF2B5EF4-FFF2-40B4-BE49-F238E27FC236}">
                  <a16:creationId xmlns:a16="http://schemas.microsoft.com/office/drawing/2014/main" id="{99A111E2-80DF-144D-0714-6BFAD42BC7BB}"/>
                </a:ext>
              </a:extLst>
            </p:cNvPr>
            <p:cNvSpPr/>
            <p:nvPr/>
          </p:nvSpPr>
          <p:spPr>
            <a:xfrm>
              <a:off x="1110550" y="1202750"/>
              <a:ext cx="599975" cy="373225"/>
            </a:xfrm>
            <a:custGeom>
              <a:avLst/>
              <a:gdLst/>
              <a:ahLst/>
              <a:cxnLst/>
              <a:rect l="l" t="t" r="r" b="b"/>
              <a:pathLst>
                <a:path w="23999" h="14929" extrusionOk="0">
                  <a:moveTo>
                    <a:pt x="1292" y="0"/>
                  </a:moveTo>
                  <a:lnTo>
                    <a:pt x="444" y="7230"/>
                  </a:lnTo>
                  <a:cubicBezTo>
                    <a:pt x="444" y="7230"/>
                    <a:pt x="1" y="13157"/>
                    <a:pt x="1219" y="14596"/>
                  </a:cubicBezTo>
                  <a:cubicBezTo>
                    <a:pt x="1417" y="14830"/>
                    <a:pt x="1976" y="14928"/>
                    <a:pt x="2774" y="14928"/>
                  </a:cubicBezTo>
                  <a:cubicBezTo>
                    <a:pt x="6886" y="14928"/>
                    <a:pt x="17335" y="12325"/>
                    <a:pt x="17335" y="12325"/>
                  </a:cubicBezTo>
                  <a:cubicBezTo>
                    <a:pt x="21867" y="11748"/>
                    <a:pt x="23551" y="9190"/>
                    <a:pt x="23390" y="8883"/>
                  </a:cubicBezTo>
                  <a:cubicBezTo>
                    <a:pt x="23999" y="8162"/>
                    <a:pt x="23515" y="7875"/>
                    <a:pt x="23515" y="7875"/>
                  </a:cubicBezTo>
                  <a:cubicBezTo>
                    <a:pt x="23849" y="7007"/>
                    <a:pt x="23335" y="6930"/>
                    <a:pt x="23335" y="6930"/>
                  </a:cubicBezTo>
                  <a:cubicBezTo>
                    <a:pt x="23335" y="6930"/>
                    <a:pt x="23253" y="6305"/>
                    <a:pt x="22822" y="6305"/>
                  </a:cubicBezTo>
                  <a:cubicBezTo>
                    <a:pt x="22742" y="6305"/>
                    <a:pt x="22649" y="6327"/>
                    <a:pt x="22542" y="6379"/>
                  </a:cubicBezTo>
                  <a:cubicBezTo>
                    <a:pt x="20880" y="7099"/>
                    <a:pt x="18590" y="7139"/>
                    <a:pt x="18590" y="7139"/>
                  </a:cubicBezTo>
                  <a:cubicBezTo>
                    <a:pt x="18590" y="7139"/>
                    <a:pt x="20878" y="6150"/>
                    <a:pt x="20713" y="5799"/>
                  </a:cubicBezTo>
                  <a:cubicBezTo>
                    <a:pt x="20663" y="5694"/>
                    <a:pt x="20443" y="5650"/>
                    <a:pt x="20137" y="5650"/>
                  </a:cubicBezTo>
                  <a:cubicBezTo>
                    <a:pt x="19426" y="5650"/>
                    <a:pt x="18249" y="5884"/>
                    <a:pt x="17649" y="6123"/>
                  </a:cubicBezTo>
                  <a:cubicBezTo>
                    <a:pt x="16791" y="6466"/>
                    <a:pt x="15896" y="8421"/>
                    <a:pt x="15896" y="8421"/>
                  </a:cubicBezTo>
                  <a:lnTo>
                    <a:pt x="6758" y="9059"/>
                  </a:lnTo>
                  <a:lnTo>
                    <a:pt x="7201" y="1230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1120;p35">
              <a:extLst>
                <a:ext uri="{FF2B5EF4-FFF2-40B4-BE49-F238E27FC236}">
                  <a16:creationId xmlns:a16="http://schemas.microsoft.com/office/drawing/2014/main" id="{1F88914D-9763-8CAD-AE96-B8CF6F0A5B2D}"/>
                </a:ext>
              </a:extLst>
            </p:cNvPr>
            <p:cNvSpPr/>
            <p:nvPr/>
          </p:nvSpPr>
          <p:spPr>
            <a:xfrm>
              <a:off x="1625500" y="1374200"/>
              <a:ext cx="71025" cy="33175"/>
            </a:xfrm>
            <a:custGeom>
              <a:avLst/>
              <a:gdLst/>
              <a:ahLst/>
              <a:cxnLst/>
              <a:rect l="l" t="t" r="r" b="b"/>
              <a:pathLst>
                <a:path w="2841" h="1327" extrusionOk="0">
                  <a:moveTo>
                    <a:pt x="2736" y="0"/>
                  </a:moveTo>
                  <a:cubicBezTo>
                    <a:pt x="2723" y="0"/>
                    <a:pt x="2708" y="4"/>
                    <a:pt x="2694" y="14"/>
                  </a:cubicBezTo>
                  <a:cubicBezTo>
                    <a:pt x="2680" y="22"/>
                    <a:pt x="1346" y="966"/>
                    <a:pt x="89" y="1182"/>
                  </a:cubicBezTo>
                  <a:cubicBezTo>
                    <a:pt x="1" y="1197"/>
                    <a:pt x="12" y="1326"/>
                    <a:pt x="101" y="1326"/>
                  </a:cubicBezTo>
                  <a:lnTo>
                    <a:pt x="114" y="1326"/>
                  </a:lnTo>
                  <a:cubicBezTo>
                    <a:pt x="1403" y="1105"/>
                    <a:pt x="2723" y="172"/>
                    <a:pt x="2780" y="132"/>
                  </a:cubicBezTo>
                  <a:cubicBezTo>
                    <a:pt x="2840" y="85"/>
                    <a:pt x="2797" y="0"/>
                    <a:pt x="273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1121;p35">
              <a:extLst>
                <a:ext uri="{FF2B5EF4-FFF2-40B4-BE49-F238E27FC236}">
                  <a16:creationId xmlns:a16="http://schemas.microsoft.com/office/drawing/2014/main" id="{7267042B-2486-B847-21E8-D7EF4AB0C5EA}"/>
                </a:ext>
              </a:extLst>
            </p:cNvPr>
            <p:cNvSpPr/>
            <p:nvPr/>
          </p:nvSpPr>
          <p:spPr>
            <a:xfrm>
              <a:off x="1640000" y="1397825"/>
              <a:ext cx="60900" cy="42800"/>
            </a:xfrm>
            <a:custGeom>
              <a:avLst/>
              <a:gdLst/>
              <a:ahLst/>
              <a:cxnLst/>
              <a:rect l="l" t="t" r="r" b="b"/>
              <a:pathLst>
                <a:path w="2436" h="1712" extrusionOk="0">
                  <a:moveTo>
                    <a:pt x="2335" y="0"/>
                  </a:moveTo>
                  <a:cubicBezTo>
                    <a:pt x="2315" y="0"/>
                    <a:pt x="2294" y="9"/>
                    <a:pt x="2278" y="30"/>
                  </a:cubicBezTo>
                  <a:cubicBezTo>
                    <a:pt x="2273" y="39"/>
                    <a:pt x="1627" y="923"/>
                    <a:pt x="75" y="1570"/>
                  </a:cubicBezTo>
                  <a:cubicBezTo>
                    <a:pt x="0" y="1600"/>
                    <a:pt x="22" y="1712"/>
                    <a:pt x="104" y="1712"/>
                  </a:cubicBezTo>
                  <a:cubicBezTo>
                    <a:pt x="112" y="1710"/>
                    <a:pt x="122" y="1709"/>
                    <a:pt x="131" y="1705"/>
                  </a:cubicBezTo>
                  <a:cubicBezTo>
                    <a:pt x="1724" y="1041"/>
                    <a:pt x="2370" y="153"/>
                    <a:pt x="2398" y="114"/>
                  </a:cubicBezTo>
                  <a:cubicBezTo>
                    <a:pt x="2435" y="58"/>
                    <a:pt x="2387" y="0"/>
                    <a:pt x="233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1122;p35">
              <a:extLst>
                <a:ext uri="{FF2B5EF4-FFF2-40B4-BE49-F238E27FC236}">
                  <a16:creationId xmlns:a16="http://schemas.microsoft.com/office/drawing/2014/main" id="{06CFB19D-EE1C-5552-9C7B-88E92BF96045}"/>
                </a:ext>
              </a:extLst>
            </p:cNvPr>
            <p:cNvSpPr/>
            <p:nvPr/>
          </p:nvSpPr>
          <p:spPr>
            <a:xfrm>
              <a:off x="1649675" y="1422975"/>
              <a:ext cx="48050" cy="40475"/>
            </a:xfrm>
            <a:custGeom>
              <a:avLst/>
              <a:gdLst/>
              <a:ahLst/>
              <a:cxnLst/>
              <a:rect l="l" t="t" r="r" b="b"/>
              <a:pathLst>
                <a:path w="1922" h="1619" extrusionOk="0">
                  <a:moveTo>
                    <a:pt x="1822" y="1"/>
                  </a:moveTo>
                  <a:cubicBezTo>
                    <a:pt x="1802" y="1"/>
                    <a:pt x="1782" y="10"/>
                    <a:pt x="1766" y="31"/>
                  </a:cubicBezTo>
                  <a:cubicBezTo>
                    <a:pt x="1757" y="42"/>
                    <a:pt x="1014" y="1076"/>
                    <a:pt x="75" y="1478"/>
                  </a:cubicBezTo>
                  <a:cubicBezTo>
                    <a:pt x="0" y="1510"/>
                    <a:pt x="24" y="1619"/>
                    <a:pt x="104" y="1619"/>
                  </a:cubicBezTo>
                  <a:cubicBezTo>
                    <a:pt x="113" y="1619"/>
                    <a:pt x="123" y="1617"/>
                    <a:pt x="133" y="1613"/>
                  </a:cubicBezTo>
                  <a:cubicBezTo>
                    <a:pt x="1110" y="1195"/>
                    <a:pt x="1854" y="160"/>
                    <a:pt x="1884" y="116"/>
                  </a:cubicBezTo>
                  <a:cubicBezTo>
                    <a:pt x="1922" y="59"/>
                    <a:pt x="1873" y="1"/>
                    <a:pt x="1822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1123;p35">
              <a:extLst>
                <a:ext uri="{FF2B5EF4-FFF2-40B4-BE49-F238E27FC236}">
                  <a16:creationId xmlns:a16="http://schemas.microsoft.com/office/drawing/2014/main" id="{30AB2F53-42FF-779B-9DBB-10310DC3CD4C}"/>
                </a:ext>
              </a:extLst>
            </p:cNvPr>
            <p:cNvSpPr/>
            <p:nvPr/>
          </p:nvSpPr>
          <p:spPr>
            <a:xfrm>
              <a:off x="1105950" y="1120200"/>
              <a:ext cx="197550" cy="311000"/>
            </a:xfrm>
            <a:custGeom>
              <a:avLst/>
              <a:gdLst/>
              <a:ahLst/>
              <a:cxnLst/>
              <a:rect l="l" t="t" r="r" b="b"/>
              <a:pathLst>
                <a:path w="7902" h="12440" extrusionOk="0">
                  <a:moveTo>
                    <a:pt x="1898" y="0"/>
                  </a:moveTo>
                  <a:cubicBezTo>
                    <a:pt x="1027" y="3499"/>
                    <a:pt x="0" y="12439"/>
                    <a:pt x="0" y="12439"/>
                  </a:cubicBezTo>
                  <a:cubicBezTo>
                    <a:pt x="3360" y="12244"/>
                    <a:pt x="7698" y="11631"/>
                    <a:pt x="7698" y="11631"/>
                  </a:cubicBezTo>
                  <a:lnTo>
                    <a:pt x="7902" y="4218"/>
                  </a:lnTo>
                  <a:lnTo>
                    <a:pt x="1898" y="0"/>
                  </a:lnTo>
                  <a:close/>
                </a:path>
              </a:pathLst>
            </a:custGeom>
            <a:solidFill>
              <a:srgbClr val="EA5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1124;p35">
              <a:extLst>
                <a:ext uri="{FF2B5EF4-FFF2-40B4-BE49-F238E27FC236}">
                  <a16:creationId xmlns:a16="http://schemas.microsoft.com/office/drawing/2014/main" id="{FFD65EEF-4D44-8AE4-5188-73FE1E81BF88}"/>
                </a:ext>
              </a:extLst>
            </p:cNvPr>
            <p:cNvSpPr/>
            <p:nvPr/>
          </p:nvSpPr>
          <p:spPr>
            <a:xfrm>
              <a:off x="1110000" y="1364875"/>
              <a:ext cx="189675" cy="32375"/>
            </a:xfrm>
            <a:custGeom>
              <a:avLst/>
              <a:gdLst/>
              <a:ahLst/>
              <a:cxnLst/>
              <a:rect l="l" t="t" r="r" b="b"/>
              <a:pathLst>
                <a:path w="7587" h="1295" extrusionOk="0">
                  <a:moveTo>
                    <a:pt x="7587" y="0"/>
                  </a:moveTo>
                  <a:lnTo>
                    <a:pt x="97" y="533"/>
                  </a:lnTo>
                  <a:lnTo>
                    <a:pt x="0" y="1295"/>
                  </a:lnTo>
                  <a:cubicBezTo>
                    <a:pt x="4" y="1295"/>
                    <a:pt x="7" y="1295"/>
                    <a:pt x="11" y="1295"/>
                  </a:cubicBezTo>
                  <a:cubicBezTo>
                    <a:pt x="2430" y="1295"/>
                    <a:pt x="7565" y="810"/>
                    <a:pt x="7565" y="810"/>
                  </a:cubicBezTo>
                  <a:lnTo>
                    <a:pt x="7587" y="0"/>
                  </a:lnTo>
                  <a:close/>
                </a:path>
              </a:pathLst>
            </a:custGeom>
            <a:solidFill>
              <a:srgbClr val="FFE6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1125;p35">
              <a:extLst>
                <a:ext uri="{FF2B5EF4-FFF2-40B4-BE49-F238E27FC236}">
                  <a16:creationId xmlns:a16="http://schemas.microsoft.com/office/drawing/2014/main" id="{972A5658-2CF4-29AE-0593-BE55D5B78A1C}"/>
                </a:ext>
              </a:extLst>
            </p:cNvPr>
            <p:cNvSpPr/>
            <p:nvPr/>
          </p:nvSpPr>
          <p:spPr>
            <a:xfrm>
              <a:off x="1114050" y="1328575"/>
              <a:ext cx="186625" cy="36325"/>
            </a:xfrm>
            <a:custGeom>
              <a:avLst/>
              <a:gdLst/>
              <a:ahLst/>
              <a:cxnLst/>
              <a:rect l="l" t="t" r="r" b="b"/>
              <a:pathLst>
                <a:path w="7465" h="1453" extrusionOk="0">
                  <a:moveTo>
                    <a:pt x="7465" y="1"/>
                  </a:moveTo>
                  <a:lnTo>
                    <a:pt x="126" y="487"/>
                  </a:lnTo>
                  <a:lnTo>
                    <a:pt x="1" y="1452"/>
                  </a:lnTo>
                  <a:lnTo>
                    <a:pt x="1" y="1452"/>
                  </a:lnTo>
                  <a:lnTo>
                    <a:pt x="7437" y="978"/>
                  </a:lnTo>
                  <a:lnTo>
                    <a:pt x="7465" y="1"/>
                  </a:lnTo>
                  <a:close/>
                </a:path>
              </a:pathLst>
            </a:custGeom>
            <a:solidFill>
              <a:srgbClr val="FFE6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1126;p35">
              <a:extLst>
                <a:ext uri="{FF2B5EF4-FFF2-40B4-BE49-F238E27FC236}">
                  <a16:creationId xmlns:a16="http://schemas.microsoft.com/office/drawing/2014/main" id="{B6C1F183-DD05-9726-8B15-BA436A732E01}"/>
                </a:ext>
              </a:extLst>
            </p:cNvPr>
            <p:cNvSpPr/>
            <p:nvPr/>
          </p:nvSpPr>
          <p:spPr>
            <a:xfrm>
              <a:off x="1280450" y="1235600"/>
              <a:ext cx="24575" cy="179300"/>
            </a:xfrm>
            <a:custGeom>
              <a:avLst/>
              <a:gdLst/>
              <a:ahLst/>
              <a:cxnLst/>
              <a:rect l="l" t="t" r="r" b="b"/>
              <a:pathLst>
                <a:path w="983" h="7172" extrusionOk="0">
                  <a:moveTo>
                    <a:pt x="911" y="0"/>
                  </a:moveTo>
                  <a:cubicBezTo>
                    <a:pt x="869" y="0"/>
                    <a:pt x="836" y="32"/>
                    <a:pt x="835" y="72"/>
                  </a:cubicBezTo>
                  <a:lnTo>
                    <a:pt x="646" y="6950"/>
                  </a:lnTo>
                  <a:lnTo>
                    <a:pt x="93" y="7026"/>
                  </a:lnTo>
                  <a:cubicBezTo>
                    <a:pt x="1" y="7037"/>
                    <a:pt x="10" y="7172"/>
                    <a:pt x="101" y="7172"/>
                  </a:cubicBezTo>
                  <a:cubicBezTo>
                    <a:pt x="101" y="7172"/>
                    <a:pt x="102" y="7172"/>
                    <a:pt x="102" y="7172"/>
                  </a:cubicBezTo>
                  <a:cubicBezTo>
                    <a:pt x="106" y="7172"/>
                    <a:pt x="109" y="7171"/>
                    <a:pt x="112" y="7171"/>
                  </a:cubicBezTo>
                  <a:lnTo>
                    <a:pt x="729" y="7087"/>
                  </a:lnTo>
                  <a:cubicBezTo>
                    <a:pt x="763" y="7082"/>
                    <a:pt x="791" y="7052"/>
                    <a:pt x="792" y="7016"/>
                  </a:cubicBezTo>
                  <a:lnTo>
                    <a:pt x="981" y="76"/>
                  </a:lnTo>
                  <a:cubicBezTo>
                    <a:pt x="982" y="35"/>
                    <a:pt x="951" y="2"/>
                    <a:pt x="911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1127;p35">
              <a:extLst>
                <a:ext uri="{FF2B5EF4-FFF2-40B4-BE49-F238E27FC236}">
                  <a16:creationId xmlns:a16="http://schemas.microsoft.com/office/drawing/2014/main" id="{F74171E6-8C74-B858-2ACC-38F5C5D06631}"/>
                </a:ext>
              </a:extLst>
            </p:cNvPr>
            <p:cNvSpPr/>
            <p:nvPr/>
          </p:nvSpPr>
          <p:spPr>
            <a:xfrm>
              <a:off x="1560900" y="1342125"/>
              <a:ext cx="141075" cy="40950"/>
            </a:xfrm>
            <a:custGeom>
              <a:avLst/>
              <a:gdLst/>
              <a:ahLst/>
              <a:cxnLst/>
              <a:rect l="l" t="t" r="r" b="b"/>
              <a:pathLst>
                <a:path w="5643" h="1638" extrusionOk="0">
                  <a:moveTo>
                    <a:pt x="2115" y="1"/>
                  </a:moveTo>
                  <a:cubicBezTo>
                    <a:pt x="1466" y="1"/>
                    <a:pt x="517" y="202"/>
                    <a:pt x="89" y="322"/>
                  </a:cubicBezTo>
                  <a:cubicBezTo>
                    <a:pt x="1" y="343"/>
                    <a:pt x="26" y="467"/>
                    <a:pt x="104" y="467"/>
                  </a:cubicBezTo>
                  <a:cubicBezTo>
                    <a:pt x="112" y="467"/>
                    <a:pt x="120" y="465"/>
                    <a:pt x="129" y="463"/>
                  </a:cubicBezTo>
                  <a:cubicBezTo>
                    <a:pt x="838" y="264"/>
                    <a:pt x="1637" y="149"/>
                    <a:pt x="2139" y="149"/>
                  </a:cubicBezTo>
                  <a:cubicBezTo>
                    <a:pt x="2413" y="149"/>
                    <a:pt x="2598" y="183"/>
                    <a:pt x="2633" y="256"/>
                  </a:cubicBezTo>
                  <a:cubicBezTo>
                    <a:pt x="2636" y="266"/>
                    <a:pt x="2634" y="275"/>
                    <a:pt x="2630" y="284"/>
                  </a:cubicBezTo>
                  <a:cubicBezTo>
                    <a:pt x="2527" y="556"/>
                    <a:pt x="1298" y="1173"/>
                    <a:pt x="547" y="1497"/>
                  </a:cubicBezTo>
                  <a:cubicBezTo>
                    <a:pt x="475" y="1528"/>
                    <a:pt x="497" y="1637"/>
                    <a:pt x="576" y="1637"/>
                  </a:cubicBezTo>
                  <a:lnTo>
                    <a:pt x="578" y="1637"/>
                  </a:lnTo>
                  <a:cubicBezTo>
                    <a:pt x="602" y="1637"/>
                    <a:pt x="2901" y="1589"/>
                    <a:pt x="4561" y="870"/>
                  </a:cubicBezTo>
                  <a:cubicBezTo>
                    <a:pt x="4652" y="826"/>
                    <a:pt x="4735" y="804"/>
                    <a:pt x="4809" y="804"/>
                  </a:cubicBezTo>
                  <a:cubicBezTo>
                    <a:pt x="4865" y="804"/>
                    <a:pt x="4915" y="816"/>
                    <a:pt x="4961" y="841"/>
                  </a:cubicBezTo>
                  <a:cubicBezTo>
                    <a:pt x="5193" y="965"/>
                    <a:pt x="5249" y="1362"/>
                    <a:pt x="5249" y="1366"/>
                  </a:cubicBezTo>
                  <a:cubicBezTo>
                    <a:pt x="5253" y="1398"/>
                    <a:pt x="5278" y="1422"/>
                    <a:pt x="5310" y="1428"/>
                  </a:cubicBezTo>
                  <a:cubicBezTo>
                    <a:pt x="5379" y="1444"/>
                    <a:pt x="5438" y="1486"/>
                    <a:pt x="5476" y="1544"/>
                  </a:cubicBezTo>
                  <a:cubicBezTo>
                    <a:pt x="5492" y="1570"/>
                    <a:pt x="5515" y="1581"/>
                    <a:pt x="5537" y="1581"/>
                  </a:cubicBezTo>
                  <a:cubicBezTo>
                    <a:pt x="5590" y="1581"/>
                    <a:pt x="5643" y="1519"/>
                    <a:pt x="5596" y="1462"/>
                  </a:cubicBezTo>
                  <a:cubicBezTo>
                    <a:pt x="5545" y="1387"/>
                    <a:pt x="5471" y="1329"/>
                    <a:pt x="5386" y="1298"/>
                  </a:cubicBezTo>
                  <a:cubicBezTo>
                    <a:pt x="5361" y="1173"/>
                    <a:pt x="5275" y="844"/>
                    <a:pt x="5030" y="712"/>
                  </a:cubicBezTo>
                  <a:cubicBezTo>
                    <a:pt x="4962" y="675"/>
                    <a:pt x="4888" y="657"/>
                    <a:pt x="4810" y="657"/>
                  </a:cubicBezTo>
                  <a:cubicBezTo>
                    <a:pt x="4713" y="657"/>
                    <a:pt x="4609" y="684"/>
                    <a:pt x="4499" y="738"/>
                  </a:cubicBezTo>
                  <a:cubicBezTo>
                    <a:pt x="3272" y="1270"/>
                    <a:pt x="1680" y="1427"/>
                    <a:pt x="960" y="1473"/>
                  </a:cubicBezTo>
                  <a:cubicBezTo>
                    <a:pt x="1549" y="1201"/>
                    <a:pt x="2645" y="659"/>
                    <a:pt x="2766" y="336"/>
                  </a:cubicBezTo>
                  <a:cubicBezTo>
                    <a:pt x="2786" y="290"/>
                    <a:pt x="2786" y="238"/>
                    <a:pt x="2765" y="194"/>
                  </a:cubicBezTo>
                  <a:cubicBezTo>
                    <a:pt x="2698" y="53"/>
                    <a:pt x="2445" y="1"/>
                    <a:pt x="2115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1128;p35">
              <a:extLst>
                <a:ext uri="{FF2B5EF4-FFF2-40B4-BE49-F238E27FC236}">
                  <a16:creationId xmlns:a16="http://schemas.microsoft.com/office/drawing/2014/main" id="{B911AC17-6856-0E3C-36D7-EA8EECD42750}"/>
                </a:ext>
              </a:extLst>
            </p:cNvPr>
            <p:cNvSpPr/>
            <p:nvPr/>
          </p:nvSpPr>
          <p:spPr>
            <a:xfrm>
              <a:off x="1617275" y="1548525"/>
              <a:ext cx="115675" cy="60675"/>
            </a:xfrm>
            <a:custGeom>
              <a:avLst/>
              <a:gdLst/>
              <a:ahLst/>
              <a:cxnLst/>
              <a:rect l="l" t="t" r="r" b="b"/>
              <a:pathLst>
                <a:path w="4627" h="2427" extrusionOk="0">
                  <a:moveTo>
                    <a:pt x="3933" y="0"/>
                  </a:moveTo>
                  <a:cubicBezTo>
                    <a:pt x="3543" y="0"/>
                    <a:pt x="3025" y="55"/>
                    <a:pt x="2479" y="267"/>
                  </a:cubicBezTo>
                  <a:cubicBezTo>
                    <a:pt x="1345" y="706"/>
                    <a:pt x="1" y="2143"/>
                    <a:pt x="153" y="2391"/>
                  </a:cubicBezTo>
                  <a:cubicBezTo>
                    <a:pt x="168" y="2415"/>
                    <a:pt x="206" y="2426"/>
                    <a:pt x="264" y="2426"/>
                  </a:cubicBezTo>
                  <a:cubicBezTo>
                    <a:pt x="804" y="2426"/>
                    <a:pt x="3040" y="1466"/>
                    <a:pt x="3040" y="1466"/>
                  </a:cubicBezTo>
                  <a:lnTo>
                    <a:pt x="4626" y="64"/>
                  </a:lnTo>
                  <a:cubicBezTo>
                    <a:pt x="4626" y="64"/>
                    <a:pt x="4354" y="0"/>
                    <a:pt x="3933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1129;p35">
              <a:extLst>
                <a:ext uri="{FF2B5EF4-FFF2-40B4-BE49-F238E27FC236}">
                  <a16:creationId xmlns:a16="http://schemas.microsoft.com/office/drawing/2014/main" id="{0B3CE24D-9E99-16FF-DFB2-B66850B3E077}"/>
                </a:ext>
              </a:extLst>
            </p:cNvPr>
            <p:cNvSpPr/>
            <p:nvPr/>
          </p:nvSpPr>
          <p:spPr>
            <a:xfrm>
              <a:off x="1668750" y="1585875"/>
              <a:ext cx="21150" cy="9775"/>
            </a:xfrm>
            <a:custGeom>
              <a:avLst/>
              <a:gdLst/>
              <a:ahLst/>
              <a:cxnLst/>
              <a:rect l="l" t="t" r="r" b="b"/>
              <a:pathLst>
                <a:path w="846" h="391" extrusionOk="0">
                  <a:moveTo>
                    <a:pt x="742" y="1"/>
                  </a:moveTo>
                  <a:cubicBezTo>
                    <a:pt x="732" y="1"/>
                    <a:pt x="722" y="3"/>
                    <a:pt x="711" y="8"/>
                  </a:cubicBezTo>
                  <a:cubicBezTo>
                    <a:pt x="473" y="107"/>
                    <a:pt x="81" y="247"/>
                    <a:pt x="77" y="249"/>
                  </a:cubicBezTo>
                  <a:cubicBezTo>
                    <a:pt x="0" y="276"/>
                    <a:pt x="20" y="391"/>
                    <a:pt x="102" y="391"/>
                  </a:cubicBezTo>
                  <a:cubicBezTo>
                    <a:pt x="110" y="391"/>
                    <a:pt x="119" y="389"/>
                    <a:pt x="127" y="386"/>
                  </a:cubicBezTo>
                  <a:cubicBezTo>
                    <a:pt x="130" y="385"/>
                    <a:pt x="526" y="245"/>
                    <a:pt x="767" y="143"/>
                  </a:cubicBezTo>
                  <a:cubicBezTo>
                    <a:pt x="846" y="109"/>
                    <a:pt x="812" y="1"/>
                    <a:pt x="742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1130;p35">
              <a:extLst>
                <a:ext uri="{FF2B5EF4-FFF2-40B4-BE49-F238E27FC236}">
                  <a16:creationId xmlns:a16="http://schemas.microsoft.com/office/drawing/2014/main" id="{8C149EEC-8D0D-07AC-E61F-082E7A56C410}"/>
                </a:ext>
              </a:extLst>
            </p:cNvPr>
            <p:cNvSpPr/>
            <p:nvPr/>
          </p:nvSpPr>
          <p:spPr>
            <a:xfrm>
              <a:off x="1203200" y="314000"/>
              <a:ext cx="358200" cy="506300"/>
            </a:xfrm>
            <a:custGeom>
              <a:avLst/>
              <a:gdLst/>
              <a:ahLst/>
              <a:cxnLst/>
              <a:rect l="l" t="t" r="r" b="b"/>
              <a:pathLst>
                <a:path w="14328" h="20252" extrusionOk="0">
                  <a:moveTo>
                    <a:pt x="9501" y="0"/>
                  </a:moveTo>
                  <a:cubicBezTo>
                    <a:pt x="9369" y="0"/>
                    <a:pt x="9240" y="4"/>
                    <a:pt x="9112" y="11"/>
                  </a:cubicBezTo>
                  <a:cubicBezTo>
                    <a:pt x="7098" y="127"/>
                    <a:pt x="5844" y="939"/>
                    <a:pt x="4713" y="2636"/>
                  </a:cubicBezTo>
                  <a:cubicBezTo>
                    <a:pt x="3581" y="4332"/>
                    <a:pt x="3289" y="6405"/>
                    <a:pt x="3060" y="8436"/>
                  </a:cubicBezTo>
                  <a:cubicBezTo>
                    <a:pt x="2831" y="10466"/>
                    <a:pt x="4058" y="14360"/>
                    <a:pt x="2314" y="17556"/>
                  </a:cubicBezTo>
                  <a:cubicBezTo>
                    <a:pt x="1621" y="18785"/>
                    <a:pt x="906" y="19364"/>
                    <a:pt x="0" y="19822"/>
                  </a:cubicBezTo>
                  <a:cubicBezTo>
                    <a:pt x="0" y="19822"/>
                    <a:pt x="261" y="19873"/>
                    <a:pt x="664" y="19873"/>
                  </a:cubicBezTo>
                  <a:cubicBezTo>
                    <a:pt x="1410" y="19873"/>
                    <a:pt x="2644" y="19696"/>
                    <a:pt x="3612" y="18683"/>
                  </a:cubicBezTo>
                  <a:lnTo>
                    <a:pt x="3612" y="18683"/>
                  </a:lnTo>
                  <a:cubicBezTo>
                    <a:pt x="3612" y="18683"/>
                    <a:pt x="3009" y="19904"/>
                    <a:pt x="2414" y="20251"/>
                  </a:cubicBezTo>
                  <a:cubicBezTo>
                    <a:pt x="2414" y="20251"/>
                    <a:pt x="8360" y="19594"/>
                    <a:pt x="11070" y="12742"/>
                  </a:cubicBezTo>
                  <a:cubicBezTo>
                    <a:pt x="13782" y="5890"/>
                    <a:pt x="14327" y="2659"/>
                    <a:pt x="14327" y="2659"/>
                  </a:cubicBezTo>
                  <a:cubicBezTo>
                    <a:pt x="13846" y="811"/>
                    <a:pt x="11457" y="0"/>
                    <a:pt x="9501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1131;p35">
              <a:extLst>
                <a:ext uri="{FF2B5EF4-FFF2-40B4-BE49-F238E27FC236}">
                  <a16:creationId xmlns:a16="http://schemas.microsoft.com/office/drawing/2014/main" id="{43F7D665-AD01-1115-828D-573C17E136C3}"/>
                </a:ext>
              </a:extLst>
            </p:cNvPr>
            <p:cNvSpPr/>
            <p:nvPr/>
          </p:nvSpPr>
          <p:spPr>
            <a:xfrm>
              <a:off x="1361975" y="370550"/>
              <a:ext cx="437750" cy="527675"/>
            </a:xfrm>
            <a:custGeom>
              <a:avLst/>
              <a:gdLst/>
              <a:ahLst/>
              <a:cxnLst/>
              <a:rect l="l" t="t" r="r" b="b"/>
              <a:pathLst>
                <a:path w="17510" h="21107" extrusionOk="0">
                  <a:moveTo>
                    <a:pt x="8754" y="1"/>
                  </a:moveTo>
                  <a:cubicBezTo>
                    <a:pt x="3921" y="1"/>
                    <a:pt x="3" y="3920"/>
                    <a:pt x="3" y="8755"/>
                  </a:cubicBezTo>
                  <a:cubicBezTo>
                    <a:pt x="0" y="10220"/>
                    <a:pt x="368" y="11662"/>
                    <a:pt x="1072" y="12948"/>
                  </a:cubicBezTo>
                  <a:lnTo>
                    <a:pt x="1336" y="16954"/>
                  </a:lnTo>
                  <a:lnTo>
                    <a:pt x="7204" y="20303"/>
                  </a:lnTo>
                  <a:cubicBezTo>
                    <a:pt x="7204" y="20303"/>
                    <a:pt x="9392" y="21050"/>
                    <a:pt x="10471" y="21106"/>
                  </a:cubicBezTo>
                  <a:cubicBezTo>
                    <a:pt x="10485" y="21106"/>
                    <a:pt x="10498" y="21107"/>
                    <a:pt x="10512" y="21107"/>
                  </a:cubicBezTo>
                  <a:cubicBezTo>
                    <a:pt x="11615" y="21107"/>
                    <a:pt x="14110" y="18901"/>
                    <a:pt x="14985" y="17506"/>
                  </a:cubicBezTo>
                  <a:cubicBezTo>
                    <a:pt x="15871" y="16094"/>
                    <a:pt x="15732" y="14038"/>
                    <a:pt x="15732" y="14038"/>
                  </a:cubicBezTo>
                  <a:lnTo>
                    <a:pt x="15730" y="14038"/>
                  </a:lnTo>
                  <a:cubicBezTo>
                    <a:pt x="16886" y="12518"/>
                    <a:pt x="17510" y="10662"/>
                    <a:pt x="17507" y="8753"/>
                  </a:cubicBezTo>
                  <a:cubicBezTo>
                    <a:pt x="17507" y="3920"/>
                    <a:pt x="13588" y="1"/>
                    <a:pt x="8754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1132;p35">
              <a:extLst>
                <a:ext uri="{FF2B5EF4-FFF2-40B4-BE49-F238E27FC236}">
                  <a16:creationId xmlns:a16="http://schemas.microsoft.com/office/drawing/2014/main" id="{DEC7551A-525E-6391-D51D-092410A3A3B6}"/>
                </a:ext>
              </a:extLst>
            </p:cNvPr>
            <p:cNvSpPr/>
            <p:nvPr/>
          </p:nvSpPr>
          <p:spPr>
            <a:xfrm>
              <a:off x="1576650" y="678250"/>
              <a:ext cx="68775" cy="37500"/>
            </a:xfrm>
            <a:custGeom>
              <a:avLst/>
              <a:gdLst/>
              <a:ahLst/>
              <a:cxnLst/>
              <a:rect l="l" t="t" r="r" b="b"/>
              <a:pathLst>
                <a:path w="2751" h="1500" extrusionOk="0">
                  <a:moveTo>
                    <a:pt x="125" y="1"/>
                  </a:moveTo>
                  <a:cubicBezTo>
                    <a:pt x="86" y="1"/>
                    <a:pt x="53" y="31"/>
                    <a:pt x="50" y="70"/>
                  </a:cubicBezTo>
                  <a:cubicBezTo>
                    <a:pt x="1" y="844"/>
                    <a:pt x="616" y="1499"/>
                    <a:pt x="1393" y="1499"/>
                  </a:cubicBezTo>
                  <a:cubicBezTo>
                    <a:pt x="1396" y="1499"/>
                    <a:pt x="1399" y="1499"/>
                    <a:pt x="1402" y="1499"/>
                  </a:cubicBezTo>
                  <a:cubicBezTo>
                    <a:pt x="1606" y="1499"/>
                    <a:pt x="1809" y="1454"/>
                    <a:pt x="1992" y="1364"/>
                  </a:cubicBezTo>
                  <a:cubicBezTo>
                    <a:pt x="2421" y="1149"/>
                    <a:pt x="2707" y="728"/>
                    <a:pt x="2746" y="250"/>
                  </a:cubicBezTo>
                  <a:cubicBezTo>
                    <a:pt x="2750" y="198"/>
                    <a:pt x="2711" y="171"/>
                    <a:pt x="2672" y="171"/>
                  </a:cubicBezTo>
                  <a:cubicBezTo>
                    <a:pt x="2638" y="171"/>
                    <a:pt x="2604" y="193"/>
                    <a:pt x="2600" y="239"/>
                  </a:cubicBezTo>
                  <a:cubicBezTo>
                    <a:pt x="2558" y="876"/>
                    <a:pt x="2028" y="1364"/>
                    <a:pt x="1399" y="1364"/>
                  </a:cubicBezTo>
                  <a:cubicBezTo>
                    <a:pt x="1373" y="1364"/>
                    <a:pt x="1346" y="1363"/>
                    <a:pt x="1318" y="1361"/>
                  </a:cubicBezTo>
                  <a:cubicBezTo>
                    <a:pt x="653" y="1317"/>
                    <a:pt x="152" y="743"/>
                    <a:pt x="196" y="79"/>
                  </a:cubicBezTo>
                  <a:cubicBezTo>
                    <a:pt x="199" y="38"/>
                    <a:pt x="167" y="4"/>
                    <a:pt x="127" y="1"/>
                  </a:cubicBezTo>
                  <a:cubicBezTo>
                    <a:pt x="126" y="1"/>
                    <a:pt x="126" y="1"/>
                    <a:pt x="125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1133;p35">
              <a:extLst>
                <a:ext uri="{FF2B5EF4-FFF2-40B4-BE49-F238E27FC236}">
                  <a16:creationId xmlns:a16="http://schemas.microsoft.com/office/drawing/2014/main" id="{E815E9A8-01E6-FC92-CC9D-BC38231BA6AD}"/>
                </a:ext>
              </a:extLst>
            </p:cNvPr>
            <p:cNvSpPr/>
            <p:nvPr/>
          </p:nvSpPr>
          <p:spPr>
            <a:xfrm>
              <a:off x="1716075" y="695800"/>
              <a:ext cx="41350" cy="38350"/>
            </a:xfrm>
            <a:custGeom>
              <a:avLst/>
              <a:gdLst/>
              <a:ahLst/>
              <a:cxnLst/>
              <a:rect l="l" t="t" r="r" b="b"/>
              <a:pathLst>
                <a:path w="1654" h="1534" extrusionOk="0">
                  <a:moveTo>
                    <a:pt x="171" y="0"/>
                  </a:moveTo>
                  <a:cubicBezTo>
                    <a:pt x="135" y="0"/>
                    <a:pt x="103" y="25"/>
                    <a:pt x="97" y="62"/>
                  </a:cubicBezTo>
                  <a:cubicBezTo>
                    <a:pt x="52" y="328"/>
                    <a:pt x="1" y="629"/>
                    <a:pt x="72" y="918"/>
                  </a:cubicBezTo>
                  <a:cubicBezTo>
                    <a:pt x="138" y="1188"/>
                    <a:pt x="359" y="1494"/>
                    <a:pt x="686" y="1530"/>
                  </a:cubicBezTo>
                  <a:cubicBezTo>
                    <a:pt x="707" y="1532"/>
                    <a:pt x="726" y="1534"/>
                    <a:pt x="747" y="1534"/>
                  </a:cubicBezTo>
                  <a:cubicBezTo>
                    <a:pt x="980" y="1534"/>
                    <a:pt x="1222" y="1392"/>
                    <a:pt x="1376" y="1161"/>
                  </a:cubicBezTo>
                  <a:cubicBezTo>
                    <a:pt x="1524" y="940"/>
                    <a:pt x="1586" y="676"/>
                    <a:pt x="1641" y="442"/>
                  </a:cubicBezTo>
                  <a:cubicBezTo>
                    <a:pt x="1654" y="386"/>
                    <a:pt x="1610" y="352"/>
                    <a:pt x="1567" y="352"/>
                  </a:cubicBezTo>
                  <a:cubicBezTo>
                    <a:pt x="1537" y="352"/>
                    <a:pt x="1507" y="369"/>
                    <a:pt x="1498" y="409"/>
                  </a:cubicBezTo>
                  <a:cubicBezTo>
                    <a:pt x="1445" y="641"/>
                    <a:pt x="1387" y="882"/>
                    <a:pt x="1255" y="1079"/>
                  </a:cubicBezTo>
                  <a:cubicBezTo>
                    <a:pt x="1127" y="1271"/>
                    <a:pt x="932" y="1388"/>
                    <a:pt x="749" y="1388"/>
                  </a:cubicBezTo>
                  <a:cubicBezTo>
                    <a:pt x="733" y="1388"/>
                    <a:pt x="717" y="1387"/>
                    <a:pt x="702" y="1385"/>
                  </a:cubicBezTo>
                  <a:cubicBezTo>
                    <a:pt x="444" y="1356"/>
                    <a:pt x="268" y="1106"/>
                    <a:pt x="214" y="884"/>
                  </a:cubicBezTo>
                  <a:cubicBezTo>
                    <a:pt x="151" y="624"/>
                    <a:pt x="199" y="339"/>
                    <a:pt x="242" y="87"/>
                  </a:cubicBezTo>
                  <a:cubicBezTo>
                    <a:pt x="247" y="47"/>
                    <a:pt x="221" y="8"/>
                    <a:pt x="181" y="1"/>
                  </a:cubicBezTo>
                  <a:cubicBezTo>
                    <a:pt x="178" y="1"/>
                    <a:pt x="174" y="0"/>
                    <a:pt x="171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1134;p35">
              <a:extLst>
                <a:ext uri="{FF2B5EF4-FFF2-40B4-BE49-F238E27FC236}">
                  <a16:creationId xmlns:a16="http://schemas.microsoft.com/office/drawing/2014/main" id="{726ECC44-E08E-302C-5F86-7F53D5BB95D5}"/>
                </a:ext>
              </a:extLst>
            </p:cNvPr>
            <p:cNvSpPr/>
            <p:nvPr/>
          </p:nvSpPr>
          <p:spPr>
            <a:xfrm>
              <a:off x="1564450" y="689875"/>
              <a:ext cx="18475" cy="5075"/>
            </a:xfrm>
            <a:custGeom>
              <a:avLst/>
              <a:gdLst/>
              <a:ahLst/>
              <a:cxnLst/>
              <a:rect l="l" t="t" r="r" b="b"/>
              <a:pathLst>
                <a:path w="739" h="203" extrusionOk="0">
                  <a:moveTo>
                    <a:pt x="659" y="1"/>
                  </a:moveTo>
                  <a:cubicBezTo>
                    <a:pt x="651" y="1"/>
                    <a:pt x="642" y="3"/>
                    <a:pt x="633" y="7"/>
                  </a:cubicBezTo>
                  <a:cubicBezTo>
                    <a:pt x="507" y="64"/>
                    <a:pt x="371" y="93"/>
                    <a:pt x="234" y="93"/>
                  </a:cubicBezTo>
                  <a:cubicBezTo>
                    <a:pt x="184" y="93"/>
                    <a:pt x="133" y="89"/>
                    <a:pt x="82" y="81"/>
                  </a:cubicBezTo>
                  <a:cubicBezTo>
                    <a:pt x="80" y="81"/>
                    <a:pt x="78" y="81"/>
                    <a:pt x="76" y="81"/>
                  </a:cubicBezTo>
                  <a:cubicBezTo>
                    <a:pt x="13" y="81"/>
                    <a:pt x="1" y="174"/>
                    <a:pt x="66" y="189"/>
                  </a:cubicBezTo>
                  <a:cubicBezTo>
                    <a:pt x="122" y="198"/>
                    <a:pt x="179" y="202"/>
                    <a:pt x="237" y="202"/>
                  </a:cubicBezTo>
                  <a:cubicBezTo>
                    <a:pt x="389" y="202"/>
                    <a:pt x="541" y="171"/>
                    <a:pt x="681" y="107"/>
                  </a:cubicBezTo>
                  <a:cubicBezTo>
                    <a:pt x="739" y="80"/>
                    <a:pt x="711" y="1"/>
                    <a:pt x="65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1135;p35">
              <a:extLst>
                <a:ext uri="{FF2B5EF4-FFF2-40B4-BE49-F238E27FC236}">
                  <a16:creationId xmlns:a16="http://schemas.microsoft.com/office/drawing/2014/main" id="{1E20BFA0-D825-3036-674C-78AADCFA2CB7}"/>
                </a:ext>
              </a:extLst>
            </p:cNvPr>
            <p:cNvSpPr/>
            <p:nvPr/>
          </p:nvSpPr>
          <p:spPr>
            <a:xfrm>
              <a:off x="1749700" y="716425"/>
              <a:ext cx="17175" cy="5300"/>
            </a:xfrm>
            <a:custGeom>
              <a:avLst/>
              <a:gdLst/>
              <a:ahLst/>
              <a:cxnLst/>
              <a:rect l="l" t="t" r="r" b="b"/>
              <a:pathLst>
                <a:path w="687" h="212" extrusionOk="0">
                  <a:moveTo>
                    <a:pt x="106" y="0"/>
                  </a:moveTo>
                  <a:cubicBezTo>
                    <a:pt x="34" y="0"/>
                    <a:pt x="1" y="113"/>
                    <a:pt x="84" y="143"/>
                  </a:cubicBezTo>
                  <a:cubicBezTo>
                    <a:pt x="194" y="188"/>
                    <a:pt x="312" y="212"/>
                    <a:pt x="432" y="212"/>
                  </a:cubicBezTo>
                  <a:cubicBezTo>
                    <a:pt x="487" y="210"/>
                    <a:pt x="542" y="206"/>
                    <a:pt x="596" y="197"/>
                  </a:cubicBezTo>
                  <a:cubicBezTo>
                    <a:pt x="687" y="180"/>
                    <a:pt x="668" y="50"/>
                    <a:pt x="586" y="50"/>
                  </a:cubicBezTo>
                  <a:cubicBezTo>
                    <a:pt x="581" y="50"/>
                    <a:pt x="575" y="51"/>
                    <a:pt x="570" y="52"/>
                  </a:cubicBezTo>
                  <a:cubicBezTo>
                    <a:pt x="524" y="60"/>
                    <a:pt x="477" y="64"/>
                    <a:pt x="431" y="64"/>
                  </a:cubicBezTo>
                  <a:cubicBezTo>
                    <a:pt x="331" y="64"/>
                    <a:pt x="232" y="45"/>
                    <a:pt x="139" y="8"/>
                  </a:cubicBezTo>
                  <a:cubicBezTo>
                    <a:pt x="127" y="3"/>
                    <a:pt x="116" y="0"/>
                    <a:pt x="10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1136;p35">
              <a:extLst>
                <a:ext uri="{FF2B5EF4-FFF2-40B4-BE49-F238E27FC236}">
                  <a16:creationId xmlns:a16="http://schemas.microsoft.com/office/drawing/2014/main" id="{C72C68D9-7C74-C56E-3655-C41B6225449B}"/>
                </a:ext>
              </a:extLst>
            </p:cNvPr>
            <p:cNvSpPr/>
            <p:nvPr/>
          </p:nvSpPr>
          <p:spPr>
            <a:xfrm>
              <a:off x="1575275" y="608225"/>
              <a:ext cx="78075" cy="15225"/>
            </a:xfrm>
            <a:custGeom>
              <a:avLst/>
              <a:gdLst/>
              <a:ahLst/>
              <a:cxnLst/>
              <a:rect l="l" t="t" r="r" b="b"/>
              <a:pathLst>
                <a:path w="3123" h="609" extrusionOk="0">
                  <a:moveTo>
                    <a:pt x="1683" y="1"/>
                  </a:moveTo>
                  <a:cubicBezTo>
                    <a:pt x="1113" y="1"/>
                    <a:pt x="544" y="160"/>
                    <a:pt x="61" y="473"/>
                  </a:cubicBezTo>
                  <a:cubicBezTo>
                    <a:pt x="1" y="513"/>
                    <a:pt x="29" y="608"/>
                    <a:pt x="101" y="608"/>
                  </a:cubicBezTo>
                  <a:cubicBezTo>
                    <a:pt x="116" y="608"/>
                    <a:pt x="130" y="604"/>
                    <a:pt x="141" y="596"/>
                  </a:cubicBezTo>
                  <a:cubicBezTo>
                    <a:pt x="600" y="298"/>
                    <a:pt x="1141" y="147"/>
                    <a:pt x="1683" y="147"/>
                  </a:cubicBezTo>
                  <a:cubicBezTo>
                    <a:pt x="2131" y="147"/>
                    <a:pt x="2579" y="251"/>
                    <a:pt x="2980" y="459"/>
                  </a:cubicBezTo>
                  <a:cubicBezTo>
                    <a:pt x="2993" y="466"/>
                    <a:pt x="3005" y="469"/>
                    <a:pt x="3016" y="469"/>
                  </a:cubicBezTo>
                  <a:cubicBezTo>
                    <a:pt x="3084" y="469"/>
                    <a:pt x="3122" y="368"/>
                    <a:pt x="3048" y="330"/>
                  </a:cubicBezTo>
                  <a:cubicBezTo>
                    <a:pt x="2626" y="110"/>
                    <a:pt x="2154" y="1"/>
                    <a:pt x="168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1137;p35">
              <a:extLst>
                <a:ext uri="{FF2B5EF4-FFF2-40B4-BE49-F238E27FC236}">
                  <a16:creationId xmlns:a16="http://schemas.microsoft.com/office/drawing/2014/main" id="{F8F86321-1B97-B8F8-3A2D-7EB1CBD7D042}"/>
                </a:ext>
              </a:extLst>
            </p:cNvPr>
            <p:cNvSpPr/>
            <p:nvPr/>
          </p:nvSpPr>
          <p:spPr>
            <a:xfrm>
              <a:off x="1735400" y="633050"/>
              <a:ext cx="46775" cy="30975"/>
            </a:xfrm>
            <a:custGeom>
              <a:avLst/>
              <a:gdLst/>
              <a:ahLst/>
              <a:cxnLst/>
              <a:rect l="l" t="t" r="r" b="b"/>
              <a:pathLst>
                <a:path w="1871" h="1239" extrusionOk="0">
                  <a:moveTo>
                    <a:pt x="139" y="1"/>
                  </a:moveTo>
                  <a:cubicBezTo>
                    <a:pt x="116" y="1"/>
                    <a:pt x="94" y="1"/>
                    <a:pt x="72" y="2"/>
                  </a:cubicBezTo>
                  <a:cubicBezTo>
                    <a:pt x="31" y="3"/>
                    <a:pt x="0" y="37"/>
                    <a:pt x="2" y="78"/>
                  </a:cubicBezTo>
                  <a:cubicBezTo>
                    <a:pt x="0" y="117"/>
                    <a:pt x="32" y="148"/>
                    <a:pt x="70" y="148"/>
                  </a:cubicBezTo>
                  <a:cubicBezTo>
                    <a:pt x="73" y="148"/>
                    <a:pt x="75" y="148"/>
                    <a:pt x="77" y="148"/>
                  </a:cubicBezTo>
                  <a:cubicBezTo>
                    <a:pt x="97" y="147"/>
                    <a:pt x="116" y="147"/>
                    <a:pt x="136" y="147"/>
                  </a:cubicBezTo>
                  <a:cubicBezTo>
                    <a:pt x="802" y="147"/>
                    <a:pt x="1462" y="579"/>
                    <a:pt x="1720" y="1195"/>
                  </a:cubicBezTo>
                  <a:cubicBezTo>
                    <a:pt x="1731" y="1221"/>
                    <a:pt x="1757" y="1239"/>
                    <a:pt x="1788" y="1239"/>
                  </a:cubicBezTo>
                  <a:cubicBezTo>
                    <a:pt x="1797" y="1239"/>
                    <a:pt x="1807" y="1237"/>
                    <a:pt x="1815" y="1233"/>
                  </a:cubicBezTo>
                  <a:cubicBezTo>
                    <a:pt x="1852" y="1218"/>
                    <a:pt x="1870" y="1175"/>
                    <a:pt x="1855" y="1138"/>
                  </a:cubicBezTo>
                  <a:cubicBezTo>
                    <a:pt x="1575" y="472"/>
                    <a:pt x="860" y="1"/>
                    <a:pt x="13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1138;p35">
              <a:extLst>
                <a:ext uri="{FF2B5EF4-FFF2-40B4-BE49-F238E27FC236}">
                  <a16:creationId xmlns:a16="http://schemas.microsoft.com/office/drawing/2014/main" id="{52412424-634E-69C0-EECB-69102D0C2F53}"/>
                </a:ext>
              </a:extLst>
            </p:cNvPr>
            <p:cNvSpPr/>
            <p:nvPr/>
          </p:nvSpPr>
          <p:spPr>
            <a:xfrm>
              <a:off x="1688375" y="728100"/>
              <a:ext cx="29875" cy="49675"/>
            </a:xfrm>
            <a:custGeom>
              <a:avLst/>
              <a:gdLst/>
              <a:ahLst/>
              <a:cxnLst/>
              <a:rect l="l" t="t" r="r" b="b"/>
              <a:pathLst>
                <a:path w="1195" h="1987" extrusionOk="0">
                  <a:moveTo>
                    <a:pt x="83" y="1"/>
                  </a:moveTo>
                  <a:cubicBezTo>
                    <a:pt x="54" y="1"/>
                    <a:pt x="26" y="19"/>
                    <a:pt x="14" y="48"/>
                  </a:cubicBezTo>
                  <a:cubicBezTo>
                    <a:pt x="0" y="85"/>
                    <a:pt x="18" y="128"/>
                    <a:pt x="57" y="141"/>
                  </a:cubicBezTo>
                  <a:cubicBezTo>
                    <a:pt x="295" y="232"/>
                    <a:pt x="924" y="550"/>
                    <a:pt x="977" y="921"/>
                  </a:cubicBezTo>
                  <a:cubicBezTo>
                    <a:pt x="1026" y="1287"/>
                    <a:pt x="461" y="1717"/>
                    <a:pt x="238" y="1850"/>
                  </a:cubicBezTo>
                  <a:cubicBezTo>
                    <a:pt x="175" y="1889"/>
                    <a:pt x="203" y="1987"/>
                    <a:pt x="277" y="1987"/>
                  </a:cubicBezTo>
                  <a:cubicBezTo>
                    <a:pt x="291" y="1987"/>
                    <a:pt x="303" y="1984"/>
                    <a:pt x="314" y="1977"/>
                  </a:cubicBezTo>
                  <a:cubicBezTo>
                    <a:pt x="350" y="1955"/>
                    <a:pt x="1194" y="1437"/>
                    <a:pt x="1121" y="901"/>
                  </a:cubicBezTo>
                  <a:cubicBezTo>
                    <a:pt x="1048" y="370"/>
                    <a:pt x="146" y="20"/>
                    <a:pt x="109" y="5"/>
                  </a:cubicBezTo>
                  <a:cubicBezTo>
                    <a:pt x="101" y="2"/>
                    <a:pt x="92" y="1"/>
                    <a:pt x="8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1139;p35">
              <a:extLst>
                <a:ext uri="{FF2B5EF4-FFF2-40B4-BE49-F238E27FC236}">
                  <a16:creationId xmlns:a16="http://schemas.microsoft.com/office/drawing/2014/main" id="{1D2FC6A5-6982-75AD-599F-800F67D630BC}"/>
                </a:ext>
              </a:extLst>
            </p:cNvPr>
            <p:cNvSpPr/>
            <p:nvPr/>
          </p:nvSpPr>
          <p:spPr>
            <a:xfrm>
              <a:off x="1604500" y="789550"/>
              <a:ext cx="90250" cy="42300"/>
            </a:xfrm>
            <a:custGeom>
              <a:avLst/>
              <a:gdLst/>
              <a:ahLst/>
              <a:cxnLst/>
              <a:rect l="l" t="t" r="r" b="b"/>
              <a:pathLst>
                <a:path w="3610" h="1692" extrusionOk="0">
                  <a:moveTo>
                    <a:pt x="87" y="1"/>
                  </a:moveTo>
                  <a:cubicBezTo>
                    <a:pt x="44" y="1"/>
                    <a:pt x="0" y="35"/>
                    <a:pt x="13" y="90"/>
                  </a:cubicBezTo>
                  <a:cubicBezTo>
                    <a:pt x="180" y="823"/>
                    <a:pt x="780" y="1441"/>
                    <a:pt x="1507" y="1630"/>
                  </a:cubicBezTo>
                  <a:cubicBezTo>
                    <a:pt x="1664" y="1670"/>
                    <a:pt x="1825" y="1692"/>
                    <a:pt x="1987" y="1692"/>
                  </a:cubicBezTo>
                  <a:cubicBezTo>
                    <a:pt x="1992" y="1692"/>
                    <a:pt x="1997" y="1692"/>
                    <a:pt x="2002" y="1692"/>
                  </a:cubicBezTo>
                  <a:cubicBezTo>
                    <a:pt x="2585" y="1692"/>
                    <a:pt x="3171" y="1444"/>
                    <a:pt x="3560" y="1009"/>
                  </a:cubicBezTo>
                  <a:cubicBezTo>
                    <a:pt x="3610" y="954"/>
                    <a:pt x="3560" y="885"/>
                    <a:pt x="3505" y="885"/>
                  </a:cubicBezTo>
                  <a:cubicBezTo>
                    <a:pt x="3487" y="885"/>
                    <a:pt x="3468" y="893"/>
                    <a:pt x="3452" y="911"/>
                  </a:cubicBezTo>
                  <a:cubicBezTo>
                    <a:pt x="3090" y="1316"/>
                    <a:pt x="2545" y="1546"/>
                    <a:pt x="2003" y="1546"/>
                  </a:cubicBezTo>
                  <a:cubicBezTo>
                    <a:pt x="1848" y="1546"/>
                    <a:pt x="1693" y="1527"/>
                    <a:pt x="1543" y="1488"/>
                  </a:cubicBezTo>
                  <a:cubicBezTo>
                    <a:pt x="868" y="1315"/>
                    <a:pt x="310" y="739"/>
                    <a:pt x="156" y="57"/>
                  </a:cubicBezTo>
                  <a:cubicBezTo>
                    <a:pt x="147" y="18"/>
                    <a:pt x="117" y="1"/>
                    <a:pt x="87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140;p35">
              <a:extLst>
                <a:ext uri="{FF2B5EF4-FFF2-40B4-BE49-F238E27FC236}">
                  <a16:creationId xmlns:a16="http://schemas.microsoft.com/office/drawing/2014/main" id="{CEE0D420-BB48-AD27-8291-CB267FB4E53A}"/>
                </a:ext>
              </a:extLst>
            </p:cNvPr>
            <p:cNvSpPr/>
            <p:nvPr/>
          </p:nvSpPr>
          <p:spPr>
            <a:xfrm>
              <a:off x="1460900" y="828150"/>
              <a:ext cx="104600" cy="58475"/>
            </a:xfrm>
            <a:custGeom>
              <a:avLst/>
              <a:gdLst/>
              <a:ahLst/>
              <a:cxnLst/>
              <a:rect l="l" t="t" r="r" b="b"/>
              <a:pathLst>
                <a:path w="4184" h="2339" extrusionOk="0">
                  <a:moveTo>
                    <a:pt x="106" y="1"/>
                  </a:moveTo>
                  <a:cubicBezTo>
                    <a:pt x="50" y="1"/>
                    <a:pt x="0" y="72"/>
                    <a:pt x="50" y="126"/>
                  </a:cubicBezTo>
                  <a:cubicBezTo>
                    <a:pt x="1429" y="1615"/>
                    <a:pt x="4037" y="2328"/>
                    <a:pt x="4063" y="2335"/>
                  </a:cubicBezTo>
                  <a:cubicBezTo>
                    <a:pt x="4070" y="2336"/>
                    <a:pt x="4076" y="2337"/>
                    <a:pt x="4083" y="2337"/>
                  </a:cubicBezTo>
                  <a:lnTo>
                    <a:pt x="4083" y="2339"/>
                  </a:lnTo>
                  <a:cubicBezTo>
                    <a:pt x="4168" y="2337"/>
                    <a:pt x="4183" y="2218"/>
                    <a:pt x="4102" y="2194"/>
                  </a:cubicBezTo>
                  <a:cubicBezTo>
                    <a:pt x="4076" y="2187"/>
                    <a:pt x="1507" y="1484"/>
                    <a:pt x="158" y="25"/>
                  </a:cubicBezTo>
                  <a:cubicBezTo>
                    <a:pt x="142" y="8"/>
                    <a:pt x="123" y="1"/>
                    <a:pt x="106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141;p35">
              <a:extLst>
                <a:ext uri="{FF2B5EF4-FFF2-40B4-BE49-F238E27FC236}">
                  <a16:creationId xmlns:a16="http://schemas.microsoft.com/office/drawing/2014/main" id="{9DA90429-8E65-AA7F-47C1-651707FAD9F9}"/>
                </a:ext>
              </a:extLst>
            </p:cNvPr>
            <p:cNvSpPr/>
            <p:nvPr/>
          </p:nvSpPr>
          <p:spPr>
            <a:xfrm>
              <a:off x="1346950" y="361500"/>
              <a:ext cx="516575" cy="287050"/>
            </a:xfrm>
            <a:custGeom>
              <a:avLst/>
              <a:gdLst/>
              <a:ahLst/>
              <a:cxnLst/>
              <a:rect l="l" t="t" r="r" b="b"/>
              <a:pathLst>
                <a:path w="20663" h="11482" extrusionOk="0">
                  <a:moveTo>
                    <a:pt x="9625" y="1"/>
                  </a:moveTo>
                  <a:cubicBezTo>
                    <a:pt x="8819" y="1"/>
                    <a:pt x="7958" y="112"/>
                    <a:pt x="7040" y="364"/>
                  </a:cubicBezTo>
                  <a:cubicBezTo>
                    <a:pt x="26" y="2288"/>
                    <a:pt x="1" y="9008"/>
                    <a:pt x="604" y="11481"/>
                  </a:cubicBezTo>
                  <a:lnTo>
                    <a:pt x="3150" y="11181"/>
                  </a:lnTo>
                  <a:cubicBezTo>
                    <a:pt x="3150" y="11181"/>
                    <a:pt x="7889" y="9948"/>
                    <a:pt x="7805" y="3969"/>
                  </a:cubicBezTo>
                  <a:lnTo>
                    <a:pt x="7805" y="3969"/>
                  </a:lnTo>
                  <a:cubicBezTo>
                    <a:pt x="7805" y="3969"/>
                    <a:pt x="9519" y="8402"/>
                    <a:pt x="16454" y="8402"/>
                  </a:cubicBezTo>
                  <a:cubicBezTo>
                    <a:pt x="16455" y="8402"/>
                    <a:pt x="16456" y="8402"/>
                    <a:pt x="16457" y="8402"/>
                  </a:cubicBezTo>
                  <a:cubicBezTo>
                    <a:pt x="16457" y="8402"/>
                    <a:pt x="17089" y="9023"/>
                    <a:pt x="18615" y="9023"/>
                  </a:cubicBezTo>
                  <a:cubicBezTo>
                    <a:pt x="19174" y="9023"/>
                    <a:pt x="19852" y="8940"/>
                    <a:pt x="20662" y="8713"/>
                  </a:cubicBezTo>
                  <a:cubicBezTo>
                    <a:pt x="20662" y="8713"/>
                    <a:pt x="19555" y="8545"/>
                    <a:pt x="18668" y="6617"/>
                  </a:cubicBezTo>
                  <a:cubicBezTo>
                    <a:pt x="17899" y="4940"/>
                    <a:pt x="14981" y="1"/>
                    <a:pt x="9625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142;p35">
              <a:extLst>
                <a:ext uri="{FF2B5EF4-FFF2-40B4-BE49-F238E27FC236}">
                  <a16:creationId xmlns:a16="http://schemas.microsoft.com/office/drawing/2014/main" id="{1A530B9B-E616-2D82-446A-50095BC7DEC3}"/>
                </a:ext>
              </a:extLst>
            </p:cNvPr>
            <p:cNvSpPr/>
            <p:nvPr/>
          </p:nvSpPr>
          <p:spPr>
            <a:xfrm>
              <a:off x="1425700" y="641000"/>
              <a:ext cx="56175" cy="64025"/>
            </a:xfrm>
            <a:custGeom>
              <a:avLst/>
              <a:gdLst/>
              <a:ahLst/>
              <a:cxnLst/>
              <a:rect l="l" t="t" r="r" b="b"/>
              <a:pathLst>
                <a:path w="2247" h="2561" extrusionOk="0">
                  <a:moveTo>
                    <a:pt x="0" y="1"/>
                  </a:moveTo>
                  <a:cubicBezTo>
                    <a:pt x="579" y="758"/>
                    <a:pt x="1048" y="1600"/>
                    <a:pt x="1361" y="2561"/>
                  </a:cubicBezTo>
                  <a:cubicBezTo>
                    <a:pt x="2246" y="34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143;p35">
              <a:extLst>
                <a:ext uri="{FF2B5EF4-FFF2-40B4-BE49-F238E27FC236}">
                  <a16:creationId xmlns:a16="http://schemas.microsoft.com/office/drawing/2014/main" id="{1C3A94F2-9BEB-9C6B-F374-79EE9798AB22}"/>
                </a:ext>
              </a:extLst>
            </p:cNvPr>
            <p:cNvSpPr/>
            <p:nvPr/>
          </p:nvSpPr>
          <p:spPr>
            <a:xfrm>
              <a:off x="1632325" y="453300"/>
              <a:ext cx="128600" cy="120075"/>
            </a:xfrm>
            <a:custGeom>
              <a:avLst/>
              <a:gdLst/>
              <a:ahLst/>
              <a:cxnLst/>
              <a:rect l="l" t="t" r="r" b="b"/>
              <a:pathLst>
                <a:path w="5144" h="4803" extrusionOk="0">
                  <a:moveTo>
                    <a:pt x="102" y="0"/>
                  </a:moveTo>
                  <a:cubicBezTo>
                    <a:pt x="50" y="0"/>
                    <a:pt x="1" y="60"/>
                    <a:pt x="40" y="117"/>
                  </a:cubicBezTo>
                  <a:cubicBezTo>
                    <a:pt x="2406" y="3473"/>
                    <a:pt x="4984" y="4782"/>
                    <a:pt x="5009" y="4795"/>
                  </a:cubicBezTo>
                  <a:cubicBezTo>
                    <a:pt x="5020" y="4800"/>
                    <a:pt x="5031" y="4803"/>
                    <a:pt x="5042" y="4803"/>
                  </a:cubicBezTo>
                  <a:lnTo>
                    <a:pt x="5042" y="4802"/>
                  </a:lnTo>
                  <a:cubicBezTo>
                    <a:pt x="5119" y="4802"/>
                    <a:pt x="5144" y="4697"/>
                    <a:pt x="5075" y="4662"/>
                  </a:cubicBezTo>
                  <a:cubicBezTo>
                    <a:pt x="5049" y="4651"/>
                    <a:pt x="2502" y="3356"/>
                    <a:pt x="160" y="33"/>
                  </a:cubicBezTo>
                  <a:cubicBezTo>
                    <a:pt x="144" y="10"/>
                    <a:pt x="123" y="0"/>
                    <a:pt x="102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144;p35">
              <a:extLst>
                <a:ext uri="{FF2B5EF4-FFF2-40B4-BE49-F238E27FC236}">
                  <a16:creationId xmlns:a16="http://schemas.microsoft.com/office/drawing/2014/main" id="{DA2D5983-132A-A8B0-8201-5A1659F2FDB9}"/>
                </a:ext>
              </a:extLst>
            </p:cNvPr>
            <p:cNvSpPr/>
            <p:nvPr/>
          </p:nvSpPr>
          <p:spPr>
            <a:xfrm>
              <a:off x="1404350" y="478850"/>
              <a:ext cx="112175" cy="160525"/>
            </a:xfrm>
            <a:custGeom>
              <a:avLst/>
              <a:gdLst/>
              <a:ahLst/>
              <a:cxnLst/>
              <a:rect l="l" t="t" r="r" b="b"/>
              <a:pathLst>
                <a:path w="4487" h="6421" extrusionOk="0">
                  <a:moveTo>
                    <a:pt x="4401" y="1"/>
                  </a:moveTo>
                  <a:cubicBezTo>
                    <a:pt x="4369" y="1"/>
                    <a:pt x="4337" y="20"/>
                    <a:pt x="4330" y="63"/>
                  </a:cubicBezTo>
                  <a:cubicBezTo>
                    <a:pt x="4322" y="101"/>
                    <a:pt x="3502" y="3990"/>
                    <a:pt x="61" y="6287"/>
                  </a:cubicBezTo>
                  <a:cubicBezTo>
                    <a:pt x="0" y="6327"/>
                    <a:pt x="29" y="6421"/>
                    <a:pt x="101" y="6421"/>
                  </a:cubicBezTo>
                  <a:cubicBezTo>
                    <a:pt x="116" y="6421"/>
                    <a:pt x="130" y="6417"/>
                    <a:pt x="142" y="6408"/>
                  </a:cubicBezTo>
                  <a:cubicBezTo>
                    <a:pt x="3636" y="4078"/>
                    <a:pt x="4465" y="130"/>
                    <a:pt x="4473" y="90"/>
                  </a:cubicBezTo>
                  <a:cubicBezTo>
                    <a:pt x="4486" y="34"/>
                    <a:pt x="4443" y="1"/>
                    <a:pt x="4401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145;p35">
              <a:extLst>
                <a:ext uri="{FF2B5EF4-FFF2-40B4-BE49-F238E27FC236}">
                  <a16:creationId xmlns:a16="http://schemas.microsoft.com/office/drawing/2014/main" id="{BF653F3B-7056-B793-F865-F838A8B17189}"/>
                </a:ext>
              </a:extLst>
            </p:cNvPr>
            <p:cNvSpPr/>
            <p:nvPr/>
          </p:nvSpPr>
          <p:spPr>
            <a:xfrm>
              <a:off x="1394875" y="498925"/>
              <a:ext cx="75400" cy="104125"/>
            </a:xfrm>
            <a:custGeom>
              <a:avLst/>
              <a:gdLst/>
              <a:ahLst/>
              <a:cxnLst/>
              <a:rect l="l" t="t" r="r" b="b"/>
              <a:pathLst>
                <a:path w="3016" h="4165" extrusionOk="0">
                  <a:moveTo>
                    <a:pt x="2923" y="0"/>
                  </a:moveTo>
                  <a:cubicBezTo>
                    <a:pt x="2894" y="0"/>
                    <a:pt x="2865" y="17"/>
                    <a:pt x="2855" y="56"/>
                  </a:cubicBezTo>
                  <a:cubicBezTo>
                    <a:pt x="2848" y="82"/>
                    <a:pt x="2037" y="2678"/>
                    <a:pt x="60" y="4031"/>
                  </a:cubicBezTo>
                  <a:cubicBezTo>
                    <a:pt x="1" y="4073"/>
                    <a:pt x="28" y="4165"/>
                    <a:pt x="101" y="4165"/>
                  </a:cubicBezTo>
                  <a:cubicBezTo>
                    <a:pt x="115" y="4165"/>
                    <a:pt x="130" y="4161"/>
                    <a:pt x="143" y="4153"/>
                  </a:cubicBezTo>
                  <a:cubicBezTo>
                    <a:pt x="2161" y="2769"/>
                    <a:pt x="2988" y="125"/>
                    <a:pt x="2994" y="98"/>
                  </a:cubicBezTo>
                  <a:cubicBezTo>
                    <a:pt x="3015" y="40"/>
                    <a:pt x="2969" y="0"/>
                    <a:pt x="2923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146;p35">
              <a:extLst>
                <a:ext uri="{FF2B5EF4-FFF2-40B4-BE49-F238E27FC236}">
                  <a16:creationId xmlns:a16="http://schemas.microsoft.com/office/drawing/2014/main" id="{CC62E8B6-4534-F031-F8B7-43AD88B38149}"/>
                </a:ext>
              </a:extLst>
            </p:cNvPr>
            <p:cNvSpPr/>
            <p:nvPr/>
          </p:nvSpPr>
          <p:spPr>
            <a:xfrm>
              <a:off x="1426800" y="478900"/>
              <a:ext cx="40325" cy="68775"/>
            </a:xfrm>
            <a:custGeom>
              <a:avLst/>
              <a:gdLst/>
              <a:ahLst/>
              <a:cxnLst/>
              <a:rect l="l" t="t" r="r" b="b"/>
              <a:pathLst>
                <a:path w="1613" h="2751" extrusionOk="0">
                  <a:moveTo>
                    <a:pt x="1521" y="1"/>
                  </a:moveTo>
                  <a:cubicBezTo>
                    <a:pt x="1494" y="1"/>
                    <a:pt x="1467" y="15"/>
                    <a:pt x="1454" y="50"/>
                  </a:cubicBezTo>
                  <a:cubicBezTo>
                    <a:pt x="1448" y="68"/>
                    <a:pt x="774" y="1898"/>
                    <a:pt x="46" y="2626"/>
                  </a:cubicBezTo>
                  <a:cubicBezTo>
                    <a:pt x="0" y="2672"/>
                    <a:pt x="32" y="2750"/>
                    <a:pt x="98" y="2750"/>
                  </a:cubicBezTo>
                  <a:cubicBezTo>
                    <a:pt x="117" y="2750"/>
                    <a:pt x="135" y="2743"/>
                    <a:pt x="149" y="2730"/>
                  </a:cubicBezTo>
                  <a:cubicBezTo>
                    <a:pt x="899" y="1979"/>
                    <a:pt x="1565" y="176"/>
                    <a:pt x="1592" y="99"/>
                  </a:cubicBezTo>
                  <a:cubicBezTo>
                    <a:pt x="1613" y="42"/>
                    <a:pt x="1567" y="1"/>
                    <a:pt x="1521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147;p35">
              <a:extLst>
                <a:ext uri="{FF2B5EF4-FFF2-40B4-BE49-F238E27FC236}">
                  <a16:creationId xmlns:a16="http://schemas.microsoft.com/office/drawing/2014/main" id="{78E2D06D-38FA-E95F-D0CA-6FFC9240BACC}"/>
                </a:ext>
              </a:extLst>
            </p:cNvPr>
            <p:cNvSpPr/>
            <p:nvPr/>
          </p:nvSpPr>
          <p:spPr>
            <a:xfrm>
              <a:off x="1708350" y="437325"/>
              <a:ext cx="93850" cy="77850"/>
            </a:xfrm>
            <a:custGeom>
              <a:avLst/>
              <a:gdLst/>
              <a:ahLst/>
              <a:cxnLst/>
              <a:rect l="l" t="t" r="r" b="b"/>
              <a:pathLst>
                <a:path w="3754" h="3114" extrusionOk="0">
                  <a:moveTo>
                    <a:pt x="105" y="1"/>
                  </a:moveTo>
                  <a:cubicBezTo>
                    <a:pt x="51" y="1"/>
                    <a:pt x="1" y="66"/>
                    <a:pt x="48" y="122"/>
                  </a:cubicBezTo>
                  <a:cubicBezTo>
                    <a:pt x="124" y="216"/>
                    <a:pt x="1911" y="2447"/>
                    <a:pt x="3626" y="3109"/>
                  </a:cubicBezTo>
                  <a:cubicBezTo>
                    <a:pt x="3634" y="3112"/>
                    <a:pt x="3642" y="3113"/>
                    <a:pt x="3652" y="3113"/>
                  </a:cubicBezTo>
                  <a:cubicBezTo>
                    <a:pt x="3733" y="3113"/>
                    <a:pt x="3754" y="3002"/>
                    <a:pt x="3678" y="2973"/>
                  </a:cubicBezTo>
                  <a:cubicBezTo>
                    <a:pt x="2002" y="2324"/>
                    <a:pt x="180" y="55"/>
                    <a:pt x="162" y="31"/>
                  </a:cubicBezTo>
                  <a:cubicBezTo>
                    <a:pt x="146" y="10"/>
                    <a:pt x="125" y="1"/>
                    <a:pt x="105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148;p35">
              <a:extLst>
                <a:ext uri="{FF2B5EF4-FFF2-40B4-BE49-F238E27FC236}">
                  <a16:creationId xmlns:a16="http://schemas.microsoft.com/office/drawing/2014/main" id="{2DB0F9EA-DDD7-5A0E-051F-9D9704D48210}"/>
                </a:ext>
              </a:extLst>
            </p:cNvPr>
            <p:cNvSpPr/>
            <p:nvPr/>
          </p:nvSpPr>
          <p:spPr>
            <a:xfrm>
              <a:off x="1611725" y="471275"/>
              <a:ext cx="93425" cy="71550"/>
            </a:xfrm>
            <a:custGeom>
              <a:avLst/>
              <a:gdLst/>
              <a:ahLst/>
              <a:cxnLst/>
              <a:rect l="l" t="t" r="r" b="b"/>
              <a:pathLst>
                <a:path w="3737" h="2862" extrusionOk="0">
                  <a:moveTo>
                    <a:pt x="102" y="0"/>
                  </a:moveTo>
                  <a:cubicBezTo>
                    <a:pt x="50" y="0"/>
                    <a:pt x="0" y="59"/>
                    <a:pt x="39" y="117"/>
                  </a:cubicBezTo>
                  <a:cubicBezTo>
                    <a:pt x="55" y="137"/>
                    <a:pt x="1558" y="2276"/>
                    <a:pt x="3613" y="2858"/>
                  </a:cubicBezTo>
                  <a:cubicBezTo>
                    <a:pt x="3620" y="2860"/>
                    <a:pt x="3627" y="2861"/>
                    <a:pt x="3634" y="2861"/>
                  </a:cubicBezTo>
                  <a:lnTo>
                    <a:pt x="3635" y="2861"/>
                  </a:lnTo>
                  <a:cubicBezTo>
                    <a:pt x="3720" y="2861"/>
                    <a:pt x="3737" y="2741"/>
                    <a:pt x="3654" y="2718"/>
                  </a:cubicBezTo>
                  <a:cubicBezTo>
                    <a:pt x="1649" y="2150"/>
                    <a:pt x="174" y="53"/>
                    <a:pt x="161" y="33"/>
                  </a:cubicBezTo>
                  <a:cubicBezTo>
                    <a:pt x="144" y="10"/>
                    <a:pt x="123" y="0"/>
                    <a:pt x="102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149;p35">
              <a:extLst>
                <a:ext uri="{FF2B5EF4-FFF2-40B4-BE49-F238E27FC236}">
                  <a16:creationId xmlns:a16="http://schemas.microsoft.com/office/drawing/2014/main" id="{E243DF9F-BAC8-0AAD-27B1-145EE5884EB9}"/>
                </a:ext>
              </a:extLst>
            </p:cNvPr>
            <p:cNvSpPr/>
            <p:nvPr/>
          </p:nvSpPr>
          <p:spPr>
            <a:xfrm>
              <a:off x="1345725" y="362575"/>
              <a:ext cx="208150" cy="260075"/>
            </a:xfrm>
            <a:custGeom>
              <a:avLst/>
              <a:gdLst/>
              <a:ahLst/>
              <a:cxnLst/>
              <a:rect l="l" t="t" r="r" b="b"/>
              <a:pathLst>
                <a:path w="8326" h="10403" extrusionOk="0">
                  <a:moveTo>
                    <a:pt x="8224" y="1"/>
                  </a:moveTo>
                  <a:cubicBezTo>
                    <a:pt x="8220" y="1"/>
                    <a:pt x="8217" y="1"/>
                    <a:pt x="8213" y="1"/>
                  </a:cubicBezTo>
                  <a:cubicBezTo>
                    <a:pt x="7827" y="63"/>
                    <a:pt x="7445" y="146"/>
                    <a:pt x="7069" y="249"/>
                  </a:cubicBezTo>
                  <a:cubicBezTo>
                    <a:pt x="1544" y="1764"/>
                    <a:pt x="0" y="6454"/>
                    <a:pt x="395" y="10336"/>
                  </a:cubicBezTo>
                  <a:cubicBezTo>
                    <a:pt x="400" y="10375"/>
                    <a:pt x="431" y="10402"/>
                    <a:pt x="468" y="10402"/>
                  </a:cubicBezTo>
                  <a:lnTo>
                    <a:pt x="475" y="10402"/>
                  </a:lnTo>
                  <a:cubicBezTo>
                    <a:pt x="515" y="10398"/>
                    <a:pt x="546" y="10363"/>
                    <a:pt x="541" y="10323"/>
                  </a:cubicBezTo>
                  <a:cubicBezTo>
                    <a:pt x="427" y="9211"/>
                    <a:pt x="393" y="7026"/>
                    <a:pt x="1428" y="4875"/>
                  </a:cubicBezTo>
                  <a:cubicBezTo>
                    <a:pt x="2507" y="2637"/>
                    <a:pt x="4416" y="1129"/>
                    <a:pt x="7107" y="391"/>
                  </a:cubicBezTo>
                  <a:cubicBezTo>
                    <a:pt x="7479" y="289"/>
                    <a:pt x="7856" y="207"/>
                    <a:pt x="8236" y="146"/>
                  </a:cubicBezTo>
                  <a:cubicBezTo>
                    <a:pt x="8325" y="129"/>
                    <a:pt x="8308" y="1"/>
                    <a:pt x="822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150;p35">
              <a:extLst>
                <a:ext uri="{FF2B5EF4-FFF2-40B4-BE49-F238E27FC236}">
                  <a16:creationId xmlns:a16="http://schemas.microsoft.com/office/drawing/2014/main" id="{26FB0279-FFD9-C1EA-0317-84AC1F477F25}"/>
                </a:ext>
              </a:extLst>
            </p:cNvPr>
            <p:cNvSpPr/>
            <p:nvPr/>
          </p:nvSpPr>
          <p:spPr>
            <a:xfrm>
              <a:off x="1326000" y="611350"/>
              <a:ext cx="99725" cy="135675"/>
            </a:xfrm>
            <a:custGeom>
              <a:avLst/>
              <a:gdLst/>
              <a:ahLst/>
              <a:cxnLst/>
              <a:rect l="l" t="t" r="r" b="b"/>
              <a:pathLst>
                <a:path w="3989" h="5427" extrusionOk="0">
                  <a:moveTo>
                    <a:pt x="2170" y="0"/>
                  </a:moveTo>
                  <a:cubicBezTo>
                    <a:pt x="2054" y="0"/>
                    <a:pt x="1938" y="13"/>
                    <a:pt x="1825" y="41"/>
                  </a:cubicBezTo>
                  <a:cubicBezTo>
                    <a:pt x="996" y="245"/>
                    <a:pt x="347" y="987"/>
                    <a:pt x="174" y="1823"/>
                  </a:cubicBezTo>
                  <a:cubicBezTo>
                    <a:pt x="0" y="2660"/>
                    <a:pt x="273" y="3557"/>
                    <a:pt x="814" y="4218"/>
                  </a:cubicBezTo>
                  <a:cubicBezTo>
                    <a:pt x="1433" y="4972"/>
                    <a:pt x="2401" y="5426"/>
                    <a:pt x="3377" y="5426"/>
                  </a:cubicBezTo>
                  <a:cubicBezTo>
                    <a:pt x="3416" y="5426"/>
                    <a:pt x="3456" y="5426"/>
                    <a:pt x="3495" y="5424"/>
                  </a:cubicBezTo>
                  <a:lnTo>
                    <a:pt x="3988" y="1187"/>
                  </a:lnTo>
                  <a:cubicBezTo>
                    <a:pt x="3667" y="523"/>
                    <a:pt x="2906" y="0"/>
                    <a:pt x="2170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151;p35">
              <a:extLst>
                <a:ext uri="{FF2B5EF4-FFF2-40B4-BE49-F238E27FC236}">
                  <a16:creationId xmlns:a16="http://schemas.microsoft.com/office/drawing/2014/main" id="{C338E81D-50D2-848E-A21D-AEBB096DAD3A}"/>
                </a:ext>
              </a:extLst>
            </p:cNvPr>
            <p:cNvSpPr/>
            <p:nvPr/>
          </p:nvSpPr>
          <p:spPr>
            <a:xfrm>
              <a:off x="1372250" y="727900"/>
              <a:ext cx="36000" cy="34650"/>
            </a:xfrm>
            <a:custGeom>
              <a:avLst/>
              <a:gdLst/>
              <a:ahLst/>
              <a:cxnLst/>
              <a:rect l="l" t="t" r="r" b="b"/>
              <a:pathLst>
                <a:path w="1440" h="1386" extrusionOk="0">
                  <a:moveTo>
                    <a:pt x="694" y="1"/>
                  </a:moveTo>
                  <a:cubicBezTo>
                    <a:pt x="311" y="1"/>
                    <a:pt x="1" y="310"/>
                    <a:pt x="1" y="692"/>
                  </a:cubicBezTo>
                  <a:cubicBezTo>
                    <a:pt x="1" y="973"/>
                    <a:pt x="169" y="1225"/>
                    <a:pt x="428" y="1332"/>
                  </a:cubicBezTo>
                  <a:cubicBezTo>
                    <a:pt x="514" y="1368"/>
                    <a:pt x="604" y="1385"/>
                    <a:pt x="693" y="1385"/>
                  </a:cubicBezTo>
                  <a:cubicBezTo>
                    <a:pt x="873" y="1385"/>
                    <a:pt x="1050" y="1315"/>
                    <a:pt x="1182" y="1182"/>
                  </a:cubicBezTo>
                  <a:cubicBezTo>
                    <a:pt x="1381" y="984"/>
                    <a:pt x="1440" y="686"/>
                    <a:pt x="1333" y="427"/>
                  </a:cubicBezTo>
                  <a:cubicBezTo>
                    <a:pt x="1225" y="169"/>
                    <a:pt x="973" y="1"/>
                    <a:pt x="6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152;p35">
              <a:extLst>
                <a:ext uri="{FF2B5EF4-FFF2-40B4-BE49-F238E27FC236}">
                  <a16:creationId xmlns:a16="http://schemas.microsoft.com/office/drawing/2014/main" id="{E0377BB4-4944-0676-877B-35B59DF0AF2B}"/>
                </a:ext>
              </a:extLst>
            </p:cNvPr>
            <p:cNvSpPr/>
            <p:nvPr/>
          </p:nvSpPr>
          <p:spPr>
            <a:xfrm>
              <a:off x="1344850" y="635725"/>
              <a:ext cx="64050" cy="71125"/>
            </a:xfrm>
            <a:custGeom>
              <a:avLst/>
              <a:gdLst/>
              <a:ahLst/>
              <a:cxnLst/>
              <a:rect l="l" t="t" r="r" b="b"/>
              <a:pathLst>
                <a:path w="2562" h="2845" extrusionOk="0">
                  <a:moveTo>
                    <a:pt x="1143" y="1"/>
                  </a:moveTo>
                  <a:cubicBezTo>
                    <a:pt x="1113" y="1"/>
                    <a:pt x="1084" y="2"/>
                    <a:pt x="1054" y="5"/>
                  </a:cubicBezTo>
                  <a:cubicBezTo>
                    <a:pt x="663" y="42"/>
                    <a:pt x="305" y="334"/>
                    <a:pt x="143" y="750"/>
                  </a:cubicBezTo>
                  <a:cubicBezTo>
                    <a:pt x="13" y="1085"/>
                    <a:pt x="1" y="1483"/>
                    <a:pt x="107" y="1936"/>
                  </a:cubicBezTo>
                  <a:cubicBezTo>
                    <a:pt x="117" y="1975"/>
                    <a:pt x="146" y="1992"/>
                    <a:pt x="176" y="1992"/>
                  </a:cubicBezTo>
                  <a:cubicBezTo>
                    <a:pt x="219" y="1992"/>
                    <a:pt x="263" y="1957"/>
                    <a:pt x="250" y="1902"/>
                  </a:cubicBezTo>
                  <a:cubicBezTo>
                    <a:pt x="150" y="1477"/>
                    <a:pt x="159" y="1108"/>
                    <a:pt x="279" y="803"/>
                  </a:cubicBezTo>
                  <a:cubicBezTo>
                    <a:pt x="419" y="443"/>
                    <a:pt x="736" y="180"/>
                    <a:pt x="1068" y="148"/>
                  </a:cubicBezTo>
                  <a:cubicBezTo>
                    <a:pt x="1091" y="146"/>
                    <a:pt x="1115" y="145"/>
                    <a:pt x="1138" y="145"/>
                  </a:cubicBezTo>
                  <a:cubicBezTo>
                    <a:pt x="1473" y="145"/>
                    <a:pt x="1821" y="363"/>
                    <a:pt x="2040" y="717"/>
                  </a:cubicBezTo>
                  <a:cubicBezTo>
                    <a:pt x="2239" y="1037"/>
                    <a:pt x="2323" y="1424"/>
                    <a:pt x="2389" y="1779"/>
                  </a:cubicBezTo>
                  <a:cubicBezTo>
                    <a:pt x="2341" y="1770"/>
                    <a:pt x="2294" y="1765"/>
                    <a:pt x="2246" y="1765"/>
                  </a:cubicBezTo>
                  <a:cubicBezTo>
                    <a:pt x="2091" y="1765"/>
                    <a:pt x="1939" y="1815"/>
                    <a:pt x="1825" y="1910"/>
                  </a:cubicBezTo>
                  <a:cubicBezTo>
                    <a:pt x="1626" y="2074"/>
                    <a:pt x="1558" y="2361"/>
                    <a:pt x="1667" y="2580"/>
                  </a:cubicBezTo>
                  <a:cubicBezTo>
                    <a:pt x="1754" y="2742"/>
                    <a:pt x="1922" y="2843"/>
                    <a:pt x="2106" y="2845"/>
                  </a:cubicBezTo>
                  <a:cubicBezTo>
                    <a:pt x="2109" y="2845"/>
                    <a:pt x="2111" y="2845"/>
                    <a:pt x="2114" y="2845"/>
                  </a:cubicBezTo>
                  <a:cubicBezTo>
                    <a:pt x="2184" y="2845"/>
                    <a:pt x="2253" y="2826"/>
                    <a:pt x="2316" y="2791"/>
                  </a:cubicBezTo>
                  <a:cubicBezTo>
                    <a:pt x="2389" y="2751"/>
                    <a:pt x="2348" y="2652"/>
                    <a:pt x="2282" y="2652"/>
                  </a:cubicBezTo>
                  <a:cubicBezTo>
                    <a:pt x="2269" y="2652"/>
                    <a:pt x="2255" y="2656"/>
                    <a:pt x="2241" y="2664"/>
                  </a:cubicBezTo>
                  <a:cubicBezTo>
                    <a:pt x="2198" y="2688"/>
                    <a:pt x="2149" y="2700"/>
                    <a:pt x="2099" y="2700"/>
                  </a:cubicBezTo>
                  <a:cubicBezTo>
                    <a:pt x="2068" y="2700"/>
                    <a:pt x="2036" y="2695"/>
                    <a:pt x="2006" y="2685"/>
                  </a:cubicBezTo>
                  <a:cubicBezTo>
                    <a:pt x="1916" y="2659"/>
                    <a:pt x="1841" y="2598"/>
                    <a:pt x="1797" y="2516"/>
                  </a:cubicBezTo>
                  <a:cubicBezTo>
                    <a:pt x="1719" y="2360"/>
                    <a:pt x="1773" y="2144"/>
                    <a:pt x="1918" y="2024"/>
                  </a:cubicBezTo>
                  <a:cubicBezTo>
                    <a:pt x="2007" y="1951"/>
                    <a:pt x="2124" y="1912"/>
                    <a:pt x="2246" y="1912"/>
                  </a:cubicBezTo>
                  <a:cubicBezTo>
                    <a:pt x="2316" y="1912"/>
                    <a:pt x="2387" y="1925"/>
                    <a:pt x="2455" y="1951"/>
                  </a:cubicBezTo>
                  <a:cubicBezTo>
                    <a:pt x="2463" y="1954"/>
                    <a:pt x="2472" y="1956"/>
                    <a:pt x="2480" y="1956"/>
                  </a:cubicBezTo>
                  <a:cubicBezTo>
                    <a:pt x="2524" y="1956"/>
                    <a:pt x="2562" y="1916"/>
                    <a:pt x="2553" y="1868"/>
                  </a:cubicBezTo>
                  <a:cubicBezTo>
                    <a:pt x="2481" y="1472"/>
                    <a:pt x="2398" y="1020"/>
                    <a:pt x="2164" y="641"/>
                  </a:cubicBezTo>
                  <a:cubicBezTo>
                    <a:pt x="1920" y="246"/>
                    <a:pt x="1526" y="1"/>
                    <a:pt x="114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153;p35">
              <a:extLst>
                <a:ext uri="{FF2B5EF4-FFF2-40B4-BE49-F238E27FC236}">
                  <a16:creationId xmlns:a16="http://schemas.microsoft.com/office/drawing/2014/main" id="{E0D88F4D-E0B6-B4E6-E05B-077ED477498F}"/>
                </a:ext>
              </a:extLst>
            </p:cNvPr>
            <p:cNvSpPr/>
            <p:nvPr/>
          </p:nvSpPr>
          <p:spPr>
            <a:xfrm>
              <a:off x="1510750" y="702975"/>
              <a:ext cx="80225" cy="72925"/>
            </a:xfrm>
            <a:custGeom>
              <a:avLst/>
              <a:gdLst/>
              <a:ahLst/>
              <a:cxnLst/>
              <a:rect l="l" t="t" r="r" b="b"/>
              <a:pathLst>
                <a:path w="3209" h="2917" extrusionOk="0">
                  <a:moveTo>
                    <a:pt x="1606" y="0"/>
                  </a:moveTo>
                  <a:cubicBezTo>
                    <a:pt x="1495" y="0"/>
                    <a:pt x="1383" y="13"/>
                    <a:pt x="1271" y="39"/>
                  </a:cubicBezTo>
                  <a:cubicBezTo>
                    <a:pt x="487" y="224"/>
                    <a:pt x="1" y="1009"/>
                    <a:pt x="185" y="1792"/>
                  </a:cubicBezTo>
                  <a:cubicBezTo>
                    <a:pt x="344" y="2463"/>
                    <a:pt x="942" y="2916"/>
                    <a:pt x="1603" y="2916"/>
                  </a:cubicBezTo>
                  <a:cubicBezTo>
                    <a:pt x="1714" y="2916"/>
                    <a:pt x="1826" y="2904"/>
                    <a:pt x="1938" y="2877"/>
                  </a:cubicBezTo>
                  <a:cubicBezTo>
                    <a:pt x="2722" y="2693"/>
                    <a:pt x="3208" y="1909"/>
                    <a:pt x="3024" y="1124"/>
                  </a:cubicBezTo>
                  <a:cubicBezTo>
                    <a:pt x="2865" y="453"/>
                    <a:pt x="2267" y="0"/>
                    <a:pt x="1606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154;p35">
              <a:extLst>
                <a:ext uri="{FF2B5EF4-FFF2-40B4-BE49-F238E27FC236}">
                  <a16:creationId xmlns:a16="http://schemas.microsoft.com/office/drawing/2014/main" id="{1C32F2ED-B807-D393-0577-71956E3000BD}"/>
                </a:ext>
              </a:extLst>
            </p:cNvPr>
            <p:cNvSpPr/>
            <p:nvPr/>
          </p:nvSpPr>
          <p:spPr>
            <a:xfrm>
              <a:off x="1720150" y="735375"/>
              <a:ext cx="35225" cy="68425"/>
            </a:xfrm>
            <a:custGeom>
              <a:avLst/>
              <a:gdLst/>
              <a:ahLst/>
              <a:cxnLst/>
              <a:rect l="l" t="t" r="r" b="b"/>
              <a:pathLst>
                <a:path w="1409" h="2737" extrusionOk="0">
                  <a:moveTo>
                    <a:pt x="1409" y="0"/>
                  </a:moveTo>
                  <a:lnTo>
                    <a:pt x="1409" y="0"/>
                  </a:lnTo>
                  <a:cubicBezTo>
                    <a:pt x="624" y="27"/>
                    <a:pt x="2" y="671"/>
                    <a:pt x="2" y="1456"/>
                  </a:cubicBezTo>
                  <a:cubicBezTo>
                    <a:pt x="0" y="1990"/>
                    <a:pt x="292" y="2480"/>
                    <a:pt x="762" y="2737"/>
                  </a:cubicBezTo>
                  <a:cubicBezTo>
                    <a:pt x="1271" y="1808"/>
                    <a:pt x="1388" y="667"/>
                    <a:pt x="1409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155;p35">
              <a:extLst>
                <a:ext uri="{FF2B5EF4-FFF2-40B4-BE49-F238E27FC236}">
                  <a16:creationId xmlns:a16="http://schemas.microsoft.com/office/drawing/2014/main" id="{191FB1E3-9848-9A2C-1637-6F39EE76B96D}"/>
                </a:ext>
              </a:extLst>
            </p:cNvPr>
            <p:cNvSpPr/>
            <p:nvPr/>
          </p:nvSpPr>
          <p:spPr>
            <a:xfrm>
              <a:off x="1290975" y="713175"/>
              <a:ext cx="40225" cy="69725"/>
            </a:xfrm>
            <a:custGeom>
              <a:avLst/>
              <a:gdLst/>
              <a:ahLst/>
              <a:cxnLst/>
              <a:rect l="l" t="t" r="r" b="b"/>
              <a:pathLst>
                <a:path w="1609" h="2789" extrusionOk="0">
                  <a:moveTo>
                    <a:pt x="1521" y="0"/>
                  </a:moveTo>
                  <a:cubicBezTo>
                    <a:pt x="1492" y="0"/>
                    <a:pt x="1464" y="16"/>
                    <a:pt x="1452" y="53"/>
                  </a:cubicBezTo>
                  <a:cubicBezTo>
                    <a:pt x="894" y="2004"/>
                    <a:pt x="65" y="2651"/>
                    <a:pt x="57" y="2658"/>
                  </a:cubicBezTo>
                  <a:cubicBezTo>
                    <a:pt x="1" y="2699"/>
                    <a:pt x="31" y="2789"/>
                    <a:pt x="101" y="2789"/>
                  </a:cubicBezTo>
                  <a:cubicBezTo>
                    <a:pt x="118" y="2789"/>
                    <a:pt x="133" y="2783"/>
                    <a:pt x="145" y="2774"/>
                  </a:cubicBezTo>
                  <a:cubicBezTo>
                    <a:pt x="181" y="2747"/>
                    <a:pt x="1020" y="2096"/>
                    <a:pt x="1594" y="92"/>
                  </a:cubicBezTo>
                  <a:cubicBezTo>
                    <a:pt x="1608" y="37"/>
                    <a:pt x="1564" y="0"/>
                    <a:pt x="1521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156;p35">
              <a:extLst>
                <a:ext uri="{FF2B5EF4-FFF2-40B4-BE49-F238E27FC236}">
                  <a16:creationId xmlns:a16="http://schemas.microsoft.com/office/drawing/2014/main" id="{C4A0398B-38EE-12CE-D5F4-DE2ED13CA70C}"/>
                </a:ext>
              </a:extLst>
            </p:cNvPr>
            <p:cNvSpPr/>
            <p:nvPr/>
          </p:nvSpPr>
          <p:spPr>
            <a:xfrm>
              <a:off x="1310800" y="728000"/>
              <a:ext cx="35800" cy="57500"/>
            </a:xfrm>
            <a:custGeom>
              <a:avLst/>
              <a:gdLst/>
              <a:ahLst/>
              <a:cxnLst/>
              <a:rect l="l" t="t" r="r" b="b"/>
              <a:pathLst>
                <a:path w="1432" h="2300" extrusionOk="0">
                  <a:moveTo>
                    <a:pt x="1344" y="0"/>
                  </a:moveTo>
                  <a:cubicBezTo>
                    <a:pt x="1313" y="0"/>
                    <a:pt x="1282" y="19"/>
                    <a:pt x="1275" y="60"/>
                  </a:cubicBezTo>
                  <a:cubicBezTo>
                    <a:pt x="1005" y="1240"/>
                    <a:pt x="59" y="2163"/>
                    <a:pt x="49" y="2172"/>
                  </a:cubicBezTo>
                  <a:cubicBezTo>
                    <a:pt x="1" y="2218"/>
                    <a:pt x="34" y="2298"/>
                    <a:pt x="99" y="2299"/>
                  </a:cubicBezTo>
                  <a:cubicBezTo>
                    <a:pt x="118" y="2298"/>
                    <a:pt x="136" y="2291"/>
                    <a:pt x="150" y="2278"/>
                  </a:cubicBezTo>
                  <a:cubicBezTo>
                    <a:pt x="190" y="2240"/>
                    <a:pt x="1138" y="1316"/>
                    <a:pt x="1417" y="93"/>
                  </a:cubicBezTo>
                  <a:cubicBezTo>
                    <a:pt x="1432" y="36"/>
                    <a:pt x="1387" y="0"/>
                    <a:pt x="1344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157;p35">
              <a:extLst>
                <a:ext uri="{FF2B5EF4-FFF2-40B4-BE49-F238E27FC236}">
                  <a16:creationId xmlns:a16="http://schemas.microsoft.com/office/drawing/2014/main" id="{D5A4B92B-9DDC-367E-A43C-CBC42FFFA460}"/>
                </a:ext>
              </a:extLst>
            </p:cNvPr>
            <p:cNvSpPr/>
            <p:nvPr/>
          </p:nvSpPr>
          <p:spPr>
            <a:xfrm>
              <a:off x="1318525" y="359550"/>
              <a:ext cx="56475" cy="104350"/>
            </a:xfrm>
            <a:custGeom>
              <a:avLst/>
              <a:gdLst/>
              <a:ahLst/>
              <a:cxnLst/>
              <a:rect l="l" t="t" r="r" b="b"/>
              <a:pathLst>
                <a:path w="2259" h="4174" extrusionOk="0">
                  <a:moveTo>
                    <a:pt x="2151" y="1"/>
                  </a:moveTo>
                  <a:cubicBezTo>
                    <a:pt x="2135" y="1"/>
                    <a:pt x="2118" y="7"/>
                    <a:pt x="2102" y="22"/>
                  </a:cubicBezTo>
                  <a:cubicBezTo>
                    <a:pt x="2087" y="36"/>
                    <a:pt x="617" y="1352"/>
                    <a:pt x="10" y="4084"/>
                  </a:cubicBezTo>
                  <a:cubicBezTo>
                    <a:pt x="0" y="4124"/>
                    <a:pt x="25" y="4164"/>
                    <a:pt x="65" y="4172"/>
                  </a:cubicBezTo>
                  <a:cubicBezTo>
                    <a:pt x="71" y="4174"/>
                    <a:pt x="76" y="4174"/>
                    <a:pt x="82" y="4174"/>
                  </a:cubicBezTo>
                  <a:cubicBezTo>
                    <a:pt x="116" y="4174"/>
                    <a:pt x="145" y="4150"/>
                    <a:pt x="152" y="4116"/>
                  </a:cubicBezTo>
                  <a:cubicBezTo>
                    <a:pt x="748" y="1433"/>
                    <a:pt x="2183" y="145"/>
                    <a:pt x="2198" y="132"/>
                  </a:cubicBezTo>
                  <a:cubicBezTo>
                    <a:pt x="2259" y="83"/>
                    <a:pt x="2210" y="1"/>
                    <a:pt x="2151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158;p35">
              <a:extLst>
                <a:ext uri="{FF2B5EF4-FFF2-40B4-BE49-F238E27FC236}">
                  <a16:creationId xmlns:a16="http://schemas.microsoft.com/office/drawing/2014/main" id="{B4CAD843-66B2-A8AF-2E1E-C58BE7ED2FEC}"/>
                </a:ext>
              </a:extLst>
            </p:cNvPr>
            <p:cNvSpPr/>
            <p:nvPr/>
          </p:nvSpPr>
          <p:spPr>
            <a:xfrm>
              <a:off x="1323800" y="391025"/>
              <a:ext cx="51075" cy="151825"/>
            </a:xfrm>
            <a:custGeom>
              <a:avLst/>
              <a:gdLst/>
              <a:ahLst/>
              <a:cxnLst/>
              <a:rect l="l" t="t" r="r" b="b"/>
              <a:pathLst>
                <a:path w="2043" h="6073" extrusionOk="0">
                  <a:moveTo>
                    <a:pt x="1937" y="0"/>
                  </a:moveTo>
                  <a:cubicBezTo>
                    <a:pt x="1922" y="0"/>
                    <a:pt x="1907" y="5"/>
                    <a:pt x="1892" y="16"/>
                  </a:cubicBezTo>
                  <a:cubicBezTo>
                    <a:pt x="1815" y="81"/>
                    <a:pt x="0" y="1633"/>
                    <a:pt x="130" y="5999"/>
                  </a:cubicBezTo>
                  <a:cubicBezTo>
                    <a:pt x="131" y="6039"/>
                    <a:pt x="163" y="6071"/>
                    <a:pt x="202" y="6071"/>
                  </a:cubicBezTo>
                  <a:lnTo>
                    <a:pt x="204" y="6072"/>
                  </a:lnTo>
                  <a:cubicBezTo>
                    <a:pt x="245" y="6071"/>
                    <a:pt x="277" y="6037"/>
                    <a:pt x="275" y="5997"/>
                  </a:cubicBezTo>
                  <a:cubicBezTo>
                    <a:pt x="149" y="1707"/>
                    <a:pt x="1967" y="144"/>
                    <a:pt x="1986" y="129"/>
                  </a:cubicBezTo>
                  <a:cubicBezTo>
                    <a:pt x="2042" y="79"/>
                    <a:pt x="1996" y="0"/>
                    <a:pt x="1937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25" name="Audio 424">
            <a:extLst>
              <a:ext uri="{FF2B5EF4-FFF2-40B4-BE49-F238E27FC236}">
                <a16:creationId xmlns:a16="http://schemas.microsoft.com/office/drawing/2014/main" id="{F6F8F9A8-D816-8E6E-7FAF-7F0B5E2042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34"/>
    </mc:Choice>
    <mc:Fallback xmlns="">
      <p:transition spd="slow" advTm="17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A1A3D-B133-3E1F-76DB-28555F9F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954" y="977235"/>
            <a:ext cx="4081966" cy="841800"/>
          </a:xfrm>
          <a:ln>
            <a:solidFill>
              <a:srgbClr val="E87176"/>
            </a:solidFill>
          </a:ln>
        </p:spPr>
        <p:txBody>
          <a:bodyPr>
            <a:normAutofit/>
          </a:bodyPr>
          <a:lstStyle/>
          <a:p>
            <a:r>
              <a:rPr lang="e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OBJECTIVES</a:t>
            </a:r>
            <a:endParaRPr lang="es-E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E7ED08FD-10D0-A09C-2A9D-9D9B403F96C4}"/>
              </a:ext>
            </a:extLst>
          </p:cNvPr>
          <p:cNvSpPr/>
          <p:nvPr/>
        </p:nvSpPr>
        <p:spPr>
          <a:xfrm>
            <a:off x="-2" y="2939"/>
            <a:ext cx="9144001" cy="571912"/>
          </a:xfrm>
          <a:prstGeom prst="rect">
            <a:avLst/>
          </a:prstGeom>
          <a:solidFill>
            <a:srgbClr val="C00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08D97BBA-C747-C95C-D1C5-15025EF9313E}"/>
              </a:ext>
            </a:extLst>
          </p:cNvPr>
          <p:cNvSpPr txBox="1"/>
          <p:nvPr/>
        </p:nvSpPr>
        <p:spPr>
          <a:xfrm>
            <a:off x="1640119" y="145564"/>
            <a:ext cx="1452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</a:p>
          <a:p>
            <a:pPr algn="ctr"/>
            <a:endParaRPr lang="es-ES" dirty="0"/>
          </a:p>
        </p:txBody>
      </p:sp>
      <p:sp>
        <p:nvSpPr>
          <p:cNvPr id="98" name="CuadroTexto 97">
            <a:extLst>
              <a:ext uri="{FF2B5EF4-FFF2-40B4-BE49-F238E27FC236}">
                <a16:creationId xmlns:a16="http://schemas.microsoft.com/office/drawing/2014/main" id="{FF1E5946-0AC6-0774-88E6-01BF82E4AAA8}"/>
              </a:ext>
            </a:extLst>
          </p:cNvPr>
          <p:cNvSpPr txBox="1"/>
          <p:nvPr/>
        </p:nvSpPr>
        <p:spPr>
          <a:xfrm>
            <a:off x="155275" y="145563"/>
            <a:ext cx="10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Montserrat" pitchFamily="2" charset="77"/>
              </a:rPr>
              <a:t>HOME</a:t>
            </a:r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B0E6C2FF-E573-A45A-9378-885B8E7A8BDD}"/>
              </a:ext>
            </a:extLst>
          </p:cNvPr>
          <p:cNvSpPr txBox="1"/>
          <p:nvPr/>
        </p:nvSpPr>
        <p:spPr>
          <a:xfrm>
            <a:off x="3804884" y="145564"/>
            <a:ext cx="1244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METHODS</a:t>
            </a: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79A52A25-D890-C640-41A8-68A43F0AFCA8}"/>
              </a:ext>
            </a:extLst>
          </p:cNvPr>
          <p:cNvSpPr txBox="1"/>
          <p:nvPr/>
        </p:nvSpPr>
        <p:spPr>
          <a:xfrm>
            <a:off x="5739339" y="144078"/>
            <a:ext cx="1082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lang="es-ES" sz="14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4018E315-6B7D-82A2-0332-90696756C78E}"/>
              </a:ext>
            </a:extLst>
          </p:cNvPr>
          <p:cNvSpPr txBox="1"/>
          <p:nvPr/>
        </p:nvSpPr>
        <p:spPr>
          <a:xfrm>
            <a:off x="7213713" y="137857"/>
            <a:ext cx="177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CONCLUSIONS</a:t>
            </a:r>
            <a:endParaRPr lang="es-ES" dirty="0"/>
          </a:p>
        </p:txBody>
      </p:sp>
      <p:sp>
        <p:nvSpPr>
          <p:cNvPr id="102" name="Google Shape;212;p33">
            <a:extLst>
              <a:ext uri="{FF2B5EF4-FFF2-40B4-BE49-F238E27FC236}">
                <a16:creationId xmlns:a16="http://schemas.microsoft.com/office/drawing/2014/main" id="{E0DA268B-DE81-DF6C-0F44-541B96351BED}"/>
              </a:ext>
            </a:extLst>
          </p:cNvPr>
          <p:cNvSpPr/>
          <p:nvPr/>
        </p:nvSpPr>
        <p:spPr>
          <a:xfrm>
            <a:off x="2144489" y="494366"/>
            <a:ext cx="443542" cy="22311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8C56647A-CDA3-51C1-1274-B3483F794A1D}"/>
              </a:ext>
            </a:extLst>
          </p:cNvPr>
          <p:cNvSpPr txBox="1"/>
          <p:nvPr/>
        </p:nvSpPr>
        <p:spPr>
          <a:xfrm>
            <a:off x="2134553" y="2072301"/>
            <a:ext cx="5543215" cy="2340449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300" dirty="0"/>
              <a:t>High - grade </a:t>
            </a:r>
            <a:r>
              <a:rPr lang="es-ES" sz="1300" dirty="0" err="1"/>
              <a:t>squamous</a:t>
            </a:r>
            <a:r>
              <a:rPr lang="es-ES" sz="1300" dirty="0"/>
              <a:t> </a:t>
            </a:r>
            <a:r>
              <a:rPr lang="es-ES" sz="1300" dirty="0" err="1"/>
              <a:t>intrahepithelial</a:t>
            </a:r>
            <a:r>
              <a:rPr lang="es-ES" sz="1300" dirty="0"/>
              <a:t> </a:t>
            </a:r>
            <a:r>
              <a:rPr lang="es-ES" sz="1300" dirty="0" err="1"/>
              <a:t>lesion</a:t>
            </a:r>
            <a:r>
              <a:rPr lang="es-ES" sz="1300" dirty="0"/>
              <a:t> </a:t>
            </a:r>
            <a:r>
              <a:rPr lang="es-ES" sz="1300" dirty="0" err="1"/>
              <a:t>of</a:t>
            </a:r>
            <a:r>
              <a:rPr lang="es-ES" sz="1300" dirty="0"/>
              <a:t> </a:t>
            </a:r>
            <a:r>
              <a:rPr lang="es-ES" sz="1300" dirty="0" err="1"/>
              <a:t>the</a:t>
            </a:r>
            <a:r>
              <a:rPr lang="es-ES" sz="1300" dirty="0"/>
              <a:t> vulva (</a:t>
            </a:r>
            <a:r>
              <a:rPr lang="es-ES" sz="1300" b="1" dirty="0"/>
              <a:t>HSIL/VIN2-3</a:t>
            </a:r>
            <a:r>
              <a:rPr lang="es-ES" sz="1300" dirty="0"/>
              <a:t>) </a:t>
            </a:r>
            <a:r>
              <a:rPr lang="es-ES" sz="1300" dirty="0" err="1"/>
              <a:t>associated</a:t>
            </a:r>
            <a:r>
              <a:rPr lang="es-ES" sz="1300" dirty="0"/>
              <a:t> </a:t>
            </a:r>
            <a:r>
              <a:rPr lang="es-ES" sz="1300" dirty="0" err="1"/>
              <a:t>with</a:t>
            </a:r>
            <a:r>
              <a:rPr lang="es-ES" sz="1300" dirty="0"/>
              <a:t> </a:t>
            </a:r>
            <a:r>
              <a:rPr lang="es-ES" sz="1300" dirty="0" err="1"/>
              <a:t>high</a:t>
            </a:r>
            <a:r>
              <a:rPr lang="es-ES" sz="1300" dirty="0"/>
              <a:t> - </a:t>
            </a:r>
            <a:r>
              <a:rPr lang="es-ES" sz="1300" dirty="0" err="1"/>
              <a:t>risk</a:t>
            </a:r>
            <a:r>
              <a:rPr lang="es-ES" sz="1300" dirty="0"/>
              <a:t> HPV </a:t>
            </a:r>
            <a:r>
              <a:rPr lang="es-ES" sz="1300" dirty="0" err="1"/>
              <a:t>is</a:t>
            </a:r>
            <a:r>
              <a:rPr lang="es-ES" sz="1300" dirty="0"/>
              <a:t> </a:t>
            </a:r>
            <a:r>
              <a:rPr lang="es-ES" sz="1300" b="1" dirty="0" err="1"/>
              <a:t>uncommon</a:t>
            </a:r>
            <a:r>
              <a:rPr lang="es-ES" sz="1300" b="1" dirty="0"/>
              <a:t> </a:t>
            </a:r>
            <a:r>
              <a:rPr lang="es-ES" sz="1300" b="1" dirty="0" err="1"/>
              <a:t>during</a:t>
            </a:r>
            <a:r>
              <a:rPr lang="es-ES" sz="1300" b="1" dirty="0"/>
              <a:t> </a:t>
            </a:r>
            <a:r>
              <a:rPr lang="es-ES" sz="1300" b="1" dirty="0" err="1"/>
              <a:t>pregnancy</a:t>
            </a:r>
            <a:r>
              <a:rPr lang="es-ES" sz="1300" dirty="0"/>
              <a:t> and </a:t>
            </a:r>
            <a:r>
              <a:rPr lang="es-ES" sz="1300" dirty="0" err="1"/>
              <a:t>presents</a:t>
            </a:r>
            <a:r>
              <a:rPr lang="es-ES" sz="1300" dirty="0"/>
              <a:t> </a:t>
            </a:r>
            <a:r>
              <a:rPr lang="es-ES" sz="1300" dirty="0" err="1"/>
              <a:t>diagnostic</a:t>
            </a:r>
            <a:r>
              <a:rPr lang="es-ES" sz="1300" dirty="0"/>
              <a:t> and </a:t>
            </a:r>
            <a:r>
              <a:rPr lang="es-ES" sz="1300" dirty="0" err="1"/>
              <a:t>therapeutic</a:t>
            </a:r>
            <a:r>
              <a:rPr lang="es-ES" sz="1300" dirty="0"/>
              <a:t> </a:t>
            </a:r>
            <a:r>
              <a:rPr lang="es-ES" sz="1300" b="1" dirty="0" err="1"/>
              <a:t>challenges</a:t>
            </a:r>
            <a:r>
              <a:rPr lang="es-ES" sz="1300" dirty="0"/>
              <a:t> </a:t>
            </a:r>
            <a:r>
              <a:rPr lang="es-ES" sz="1300" dirty="0" err="1"/>
              <a:t>due</a:t>
            </a:r>
            <a:r>
              <a:rPr lang="es-ES" sz="1300" dirty="0"/>
              <a:t> </a:t>
            </a:r>
            <a:r>
              <a:rPr lang="es-ES" sz="1300" dirty="0" err="1"/>
              <a:t>to</a:t>
            </a:r>
            <a:r>
              <a:rPr lang="es-ES" sz="1300" dirty="0"/>
              <a:t> </a:t>
            </a:r>
            <a:r>
              <a:rPr lang="es-ES" sz="1300" dirty="0" err="1"/>
              <a:t>limited</a:t>
            </a:r>
            <a:r>
              <a:rPr lang="es-ES" sz="1300" dirty="0"/>
              <a:t> </a:t>
            </a:r>
            <a:r>
              <a:rPr lang="es-ES" sz="1300" dirty="0" err="1"/>
              <a:t>treatment</a:t>
            </a:r>
            <a:r>
              <a:rPr lang="es-ES" sz="1300" dirty="0"/>
              <a:t> </a:t>
            </a:r>
            <a:r>
              <a:rPr lang="es-ES" sz="1300" dirty="0" err="1"/>
              <a:t>options</a:t>
            </a:r>
            <a:r>
              <a:rPr lang="es-ES" sz="1300" dirty="0"/>
              <a:t> and </a:t>
            </a:r>
            <a:r>
              <a:rPr lang="es-ES" sz="1300" dirty="0" err="1"/>
              <a:t>the</a:t>
            </a:r>
            <a:r>
              <a:rPr lang="es-ES" sz="1300" dirty="0"/>
              <a:t> </a:t>
            </a:r>
            <a:r>
              <a:rPr lang="es-ES" sz="1300" b="1" dirty="0" err="1"/>
              <a:t>immunological</a:t>
            </a:r>
            <a:r>
              <a:rPr lang="es-ES" sz="1300" b="1" dirty="0"/>
              <a:t> </a:t>
            </a:r>
            <a:r>
              <a:rPr lang="es-ES" sz="1300" b="1" dirty="0" err="1"/>
              <a:t>changes</a:t>
            </a:r>
            <a:r>
              <a:rPr lang="es-ES" sz="1300" dirty="0"/>
              <a:t> </a:t>
            </a:r>
            <a:r>
              <a:rPr lang="es-ES" sz="1300" dirty="0" err="1"/>
              <a:t>of</a:t>
            </a:r>
            <a:r>
              <a:rPr lang="es-ES" sz="1300" dirty="0"/>
              <a:t> </a:t>
            </a:r>
            <a:r>
              <a:rPr lang="es-ES" sz="1300" dirty="0" err="1"/>
              <a:t>gestation</a:t>
            </a:r>
            <a:r>
              <a:rPr lang="es-ES" sz="1300" dirty="0"/>
              <a:t>. </a:t>
            </a:r>
          </a:p>
          <a:p>
            <a:pPr>
              <a:lnSpc>
                <a:spcPct val="150000"/>
              </a:lnSpc>
            </a:pPr>
            <a:endParaRPr lang="es-ES" sz="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300" b="1" dirty="0"/>
              <a:t>Management</a:t>
            </a:r>
            <a:r>
              <a:rPr lang="es-ES" sz="1300" dirty="0"/>
              <a:t> </a:t>
            </a:r>
            <a:r>
              <a:rPr lang="es-ES" sz="1300" dirty="0" err="1"/>
              <a:t>should</a:t>
            </a:r>
            <a:r>
              <a:rPr lang="es-ES" sz="1300" dirty="0"/>
              <a:t> be </a:t>
            </a:r>
            <a:r>
              <a:rPr lang="es-ES" sz="1300" b="1" dirty="0" err="1"/>
              <a:t>individualized</a:t>
            </a:r>
            <a:r>
              <a:rPr lang="es-ES" sz="1300" dirty="0"/>
              <a:t>, </a:t>
            </a:r>
            <a:r>
              <a:rPr lang="es-ES" sz="1300" dirty="0" err="1"/>
              <a:t>prioritizing</a:t>
            </a:r>
            <a:r>
              <a:rPr lang="es-ES" sz="1300" dirty="0"/>
              <a:t> maternal - fetal safety </a:t>
            </a:r>
            <a:r>
              <a:rPr lang="es-ES" sz="1300" dirty="0" err="1"/>
              <a:t>while</a:t>
            </a:r>
            <a:r>
              <a:rPr lang="es-ES" sz="1300" dirty="0"/>
              <a:t> </a:t>
            </a:r>
            <a:r>
              <a:rPr lang="es-ES" sz="1300" dirty="0" err="1"/>
              <a:t>maintining</a:t>
            </a:r>
            <a:r>
              <a:rPr lang="es-ES" sz="1300" dirty="0"/>
              <a:t> </a:t>
            </a:r>
            <a:r>
              <a:rPr lang="es-ES" sz="1300" dirty="0" err="1"/>
              <a:t>lesion</a:t>
            </a:r>
            <a:r>
              <a:rPr lang="es-ES" sz="1300" dirty="0"/>
              <a:t> control.  </a:t>
            </a:r>
          </a:p>
        </p:txBody>
      </p:sp>
      <p:sp>
        <p:nvSpPr>
          <p:cNvPr id="154" name="Google Shape;1536;p48">
            <a:extLst>
              <a:ext uri="{FF2B5EF4-FFF2-40B4-BE49-F238E27FC236}">
                <a16:creationId xmlns:a16="http://schemas.microsoft.com/office/drawing/2014/main" id="{91FBB120-340F-3F57-FAC6-87BBD060D991}"/>
              </a:ext>
            </a:extLst>
          </p:cNvPr>
          <p:cNvSpPr/>
          <p:nvPr/>
        </p:nvSpPr>
        <p:spPr>
          <a:xfrm>
            <a:off x="422544" y="1637778"/>
            <a:ext cx="1490538" cy="1709500"/>
          </a:xfrm>
          <a:custGeom>
            <a:avLst/>
            <a:gdLst/>
            <a:ahLst/>
            <a:cxnLst/>
            <a:rect l="l" t="t" r="r" b="b"/>
            <a:pathLst>
              <a:path w="52094" h="58732" extrusionOk="0">
                <a:moveTo>
                  <a:pt x="26944" y="1683"/>
                </a:moveTo>
                <a:cubicBezTo>
                  <a:pt x="19642" y="1556"/>
                  <a:pt x="9609" y="-2889"/>
                  <a:pt x="5227" y="3588"/>
                </a:cubicBezTo>
                <a:cubicBezTo>
                  <a:pt x="846" y="10065"/>
                  <a:pt x="-1123" y="31846"/>
                  <a:pt x="655" y="40545"/>
                </a:cubicBezTo>
                <a:cubicBezTo>
                  <a:pt x="2433" y="49245"/>
                  <a:pt x="9228" y="52928"/>
                  <a:pt x="15895" y="55785"/>
                </a:cubicBezTo>
                <a:cubicBezTo>
                  <a:pt x="22563" y="58643"/>
                  <a:pt x="34818" y="59595"/>
                  <a:pt x="40660" y="57690"/>
                </a:cubicBezTo>
                <a:cubicBezTo>
                  <a:pt x="46502" y="55785"/>
                  <a:pt x="49550" y="53245"/>
                  <a:pt x="50947" y="44355"/>
                </a:cubicBezTo>
                <a:cubicBezTo>
                  <a:pt x="52344" y="35465"/>
                  <a:pt x="53043" y="11462"/>
                  <a:pt x="49042" y="4350"/>
                </a:cubicBezTo>
                <a:cubicBezTo>
                  <a:pt x="45042" y="-2762"/>
                  <a:pt x="34247" y="1810"/>
                  <a:pt x="26944" y="1683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55" name="Google Shape;1548;p48">
            <a:extLst>
              <a:ext uri="{FF2B5EF4-FFF2-40B4-BE49-F238E27FC236}">
                <a16:creationId xmlns:a16="http://schemas.microsoft.com/office/drawing/2014/main" id="{8238DE67-A850-2C04-91D0-2533461128EA}"/>
              </a:ext>
            </a:extLst>
          </p:cNvPr>
          <p:cNvGrpSpPr/>
          <p:nvPr/>
        </p:nvGrpSpPr>
        <p:grpSpPr>
          <a:xfrm>
            <a:off x="499691" y="1734118"/>
            <a:ext cx="1461537" cy="2314544"/>
            <a:chOff x="1604150" y="1234675"/>
            <a:chExt cx="1053200" cy="1789100"/>
          </a:xfrm>
        </p:grpSpPr>
        <p:sp>
          <p:nvSpPr>
            <p:cNvPr id="156" name="Google Shape;1549;p48">
              <a:extLst>
                <a:ext uri="{FF2B5EF4-FFF2-40B4-BE49-F238E27FC236}">
                  <a16:creationId xmlns:a16="http://schemas.microsoft.com/office/drawing/2014/main" id="{98DF33FE-9D69-C2FA-791D-2F808652ABED}"/>
                </a:ext>
              </a:extLst>
            </p:cNvPr>
            <p:cNvSpPr/>
            <p:nvPr/>
          </p:nvSpPr>
          <p:spPr>
            <a:xfrm>
              <a:off x="1812075" y="1445075"/>
              <a:ext cx="613450" cy="825675"/>
            </a:xfrm>
            <a:custGeom>
              <a:avLst/>
              <a:gdLst/>
              <a:ahLst/>
              <a:cxnLst/>
              <a:rect l="l" t="t" r="r" b="b"/>
              <a:pathLst>
                <a:path w="24538" h="33027" extrusionOk="0">
                  <a:moveTo>
                    <a:pt x="3451" y="0"/>
                  </a:moveTo>
                  <a:lnTo>
                    <a:pt x="1" y="33026"/>
                  </a:lnTo>
                  <a:lnTo>
                    <a:pt x="24538" y="33026"/>
                  </a:lnTo>
                  <a:lnTo>
                    <a:pt x="20280" y="0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50;p48">
              <a:extLst>
                <a:ext uri="{FF2B5EF4-FFF2-40B4-BE49-F238E27FC236}">
                  <a16:creationId xmlns:a16="http://schemas.microsoft.com/office/drawing/2014/main" id="{7A1AA764-57B1-C215-512F-0F65E7E355EF}"/>
                </a:ext>
              </a:extLst>
            </p:cNvPr>
            <p:cNvSpPr/>
            <p:nvPr/>
          </p:nvSpPr>
          <p:spPr>
            <a:xfrm>
              <a:off x="1911575" y="1734575"/>
              <a:ext cx="409375" cy="558250"/>
            </a:xfrm>
            <a:custGeom>
              <a:avLst/>
              <a:gdLst/>
              <a:ahLst/>
              <a:cxnLst/>
              <a:rect l="l" t="t" r="r" b="b"/>
              <a:pathLst>
                <a:path w="16375" h="22330" extrusionOk="0">
                  <a:moveTo>
                    <a:pt x="2859" y="1"/>
                  </a:moveTo>
                  <a:cubicBezTo>
                    <a:pt x="2859" y="1"/>
                    <a:pt x="4004" y="7910"/>
                    <a:pt x="3704" y="8090"/>
                  </a:cubicBezTo>
                  <a:cubicBezTo>
                    <a:pt x="3600" y="8152"/>
                    <a:pt x="2017" y="8526"/>
                    <a:pt x="1" y="9007"/>
                  </a:cubicBezTo>
                  <a:lnTo>
                    <a:pt x="8290" y="22330"/>
                  </a:lnTo>
                  <a:lnTo>
                    <a:pt x="16375" y="8897"/>
                  </a:lnTo>
                  <a:cubicBezTo>
                    <a:pt x="13856" y="8247"/>
                    <a:pt x="12413" y="7891"/>
                    <a:pt x="12291" y="7816"/>
                  </a:cubicBezTo>
                  <a:cubicBezTo>
                    <a:pt x="11993" y="7638"/>
                    <a:pt x="13297" y="1"/>
                    <a:pt x="13297" y="1"/>
                  </a:cubicBezTo>
                  <a:lnTo>
                    <a:pt x="13297" y="1"/>
                  </a:lnTo>
                  <a:lnTo>
                    <a:pt x="8077" y="2203"/>
                  </a:lnTo>
                  <a:lnTo>
                    <a:pt x="2859" y="1"/>
                  </a:lnTo>
                  <a:close/>
                </a:path>
              </a:pathLst>
            </a:custGeom>
            <a:solidFill>
              <a:srgbClr val="F0C6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51;p48">
              <a:extLst>
                <a:ext uri="{FF2B5EF4-FFF2-40B4-BE49-F238E27FC236}">
                  <a16:creationId xmlns:a16="http://schemas.microsoft.com/office/drawing/2014/main" id="{629B806A-C191-048F-D138-8C40A8B8FF7C}"/>
                </a:ext>
              </a:extLst>
            </p:cNvPr>
            <p:cNvSpPr/>
            <p:nvPr/>
          </p:nvSpPr>
          <p:spPr>
            <a:xfrm>
              <a:off x="1983050" y="1734575"/>
              <a:ext cx="260975" cy="137525"/>
            </a:xfrm>
            <a:custGeom>
              <a:avLst/>
              <a:gdLst/>
              <a:ahLst/>
              <a:cxnLst/>
              <a:rect l="l" t="t" r="r" b="b"/>
              <a:pathLst>
                <a:path w="10439" h="5501" extrusionOk="0">
                  <a:moveTo>
                    <a:pt x="0" y="1"/>
                  </a:moveTo>
                  <a:cubicBezTo>
                    <a:pt x="0" y="1"/>
                    <a:pt x="27" y="136"/>
                    <a:pt x="199" y="1427"/>
                  </a:cubicBezTo>
                  <a:cubicBezTo>
                    <a:pt x="509" y="2733"/>
                    <a:pt x="1238" y="5500"/>
                    <a:pt x="4937" y="5500"/>
                  </a:cubicBezTo>
                  <a:cubicBezTo>
                    <a:pt x="7656" y="5500"/>
                    <a:pt x="9223" y="3323"/>
                    <a:pt x="10113" y="1973"/>
                  </a:cubicBezTo>
                  <a:cubicBezTo>
                    <a:pt x="10293" y="841"/>
                    <a:pt x="10438" y="1"/>
                    <a:pt x="10438" y="1"/>
                  </a:cubicBezTo>
                  <a:lnTo>
                    <a:pt x="10438" y="1"/>
                  </a:lnTo>
                  <a:lnTo>
                    <a:pt x="5218" y="22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6BB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52;p48">
              <a:extLst>
                <a:ext uri="{FF2B5EF4-FFF2-40B4-BE49-F238E27FC236}">
                  <a16:creationId xmlns:a16="http://schemas.microsoft.com/office/drawing/2014/main" id="{9147096F-4FBC-6AA6-B69C-EB525E3C5D06}"/>
                </a:ext>
              </a:extLst>
            </p:cNvPr>
            <p:cNvSpPr/>
            <p:nvPr/>
          </p:nvSpPr>
          <p:spPr>
            <a:xfrm>
              <a:off x="1685200" y="1956425"/>
              <a:ext cx="856600" cy="1067350"/>
            </a:xfrm>
            <a:custGeom>
              <a:avLst/>
              <a:gdLst/>
              <a:ahLst/>
              <a:cxnLst/>
              <a:rect l="l" t="t" r="r" b="b"/>
              <a:pathLst>
                <a:path w="34264" h="42694" extrusionOk="0">
                  <a:moveTo>
                    <a:pt x="9611" y="0"/>
                  </a:moveTo>
                  <a:cubicBezTo>
                    <a:pt x="5850" y="896"/>
                    <a:pt x="61" y="2277"/>
                    <a:pt x="36" y="2618"/>
                  </a:cubicBezTo>
                  <a:cubicBezTo>
                    <a:pt x="1" y="3119"/>
                    <a:pt x="4805" y="26777"/>
                    <a:pt x="4805" y="26777"/>
                  </a:cubicBezTo>
                  <a:cubicBezTo>
                    <a:pt x="4805" y="26777"/>
                    <a:pt x="609" y="31616"/>
                    <a:pt x="609" y="42694"/>
                  </a:cubicBezTo>
                  <a:lnTo>
                    <a:pt x="33655" y="42694"/>
                  </a:lnTo>
                  <a:cubicBezTo>
                    <a:pt x="33655" y="31616"/>
                    <a:pt x="29462" y="26777"/>
                    <a:pt x="29462" y="26777"/>
                  </a:cubicBezTo>
                  <a:cubicBezTo>
                    <a:pt x="29462" y="26777"/>
                    <a:pt x="34264" y="3119"/>
                    <a:pt x="34229" y="2618"/>
                  </a:cubicBezTo>
                  <a:cubicBezTo>
                    <a:pt x="34206" y="2312"/>
                    <a:pt x="29499" y="1070"/>
                    <a:pt x="25780" y="112"/>
                  </a:cubicBezTo>
                  <a:lnTo>
                    <a:pt x="16940" y="13793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E87176"/>
            </a:solidFill>
            <a:ln>
              <a:solidFill>
                <a:srgbClr val="E87176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553;p48">
              <a:extLst>
                <a:ext uri="{FF2B5EF4-FFF2-40B4-BE49-F238E27FC236}">
                  <a16:creationId xmlns:a16="http://schemas.microsoft.com/office/drawing/2014/main" id="{3D514896-20F4-B9DC-E78D-A11E7FC71A08}"/>
                </a:ext>
              </a:extLst>
            </p:cNvPr>
            <p:cNvSpPr/>
            <p:nvPr/>
          </p:nvSpPr>
          <p:spPr>
            <a:xfrm>
              <a:off x="1867500" y="1946675"/>
              <a:ext cx="489225" cy="427550"/>
            </a:xfrm>
            <a:custGeom>
              <a:avLst/>
              <a:gdLst/>
              <a:ahLst/>
              <a:cxnLst/>
              <a:rect l="l" t="t" r="r" b="b"/>
              <a:pathLst>
                <a:path w="19569" h="17102" extrusionOk="0">
                  <a:moveTo>
                    <a:pt x="16532" y="1"/>
                  </a:moveTo>
                  <a:lnTo>
                    <a:pt x="9840" y="11613"/>
                  </a:lnTo>
                  <a:lnTo>
                    <a:pt x="2720" y="295"/>
                  </a:lnTo>
                  <a:cubicBezTo>
                    <a:pt x="1903" y="489"/>
                    <a:pt x="965" y="713"/>
                    <a:pt x="0" y="945"/>
                  </a:cubicBezTo>
                  <a:lnTo>
                    <a:pt x="10163" y="17102"/>
                  </a:lnTo>
                  <a:lnTo>
                    <a:pt x="19568" y="781"/>
                  </a:lnTo>
                  <a:cubicBezTo>
                    <a:pt x="18477" y="498"/>
                    <a:pt x="17422" y="229"/>
                    <a:pt x="16532" y="1"/>
                  </a:cubicBezTo>
                  <a:close/>
                </a:path>
              </a:pathLst>
            </a:custGeom>
            <a:solidFill>
              <a:srgbClr val="FD7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554;p48">
              <a:extLst>
                <a:ext uri="{FF2B5EF4-FFF2-40B4-BE49-F238E27FC236}">
                  <a16:creationId xmlns:a16="http://schemas.microsoft.com/office/drawing/2014/main" id="{7DE62AC1-E9C0-5B39-96B9-0D4D4337348C}"/>
                </a:ext>
              </a:extLst>
            </p:cNvPr>
            <p:cNvSpPr/>
            <p:nvPr/>
          </p:nvSpPr>
          <p:spPr>
            <a:xfrm>
              <a:off x="1604150" y="2661025"/>
              <a:ext cx="64525" cy="43600"/>
            </a:xfrm>
            <a:custGeom>
              <a:avLst/>
              <a:gdLst/>
              <a:ahLst/>
              <a:cxnLst/>
              <a:rect l="l" t="t" r="r" b="b"/>
              <a:pathLst>
                <a:path w="2581" h="1744" extrusionOk="0">
                  <a:moveTo>
                    <a:pt x="918" y="0"/>
                  </a:moveTo>
                  <a:cubicBezTo>
                    <a:pt x="862" y="0"/>
                    <a:pt x="344" y="13"/>
                    <a:pt x="177" y="495"/>
                  </a:cubicBezTo>
                  <a:cubicBezTo>
                    <a:pt x="0" y="1002"/>
                    <a:pt x="529" y="1743"/>
                    <a:pt x="1541" y="1743"/>
                  </a:cubicBezTo>
                  <a:cubicBezTo>
                    <a:pt x="1547" y="1743"/>
                    <a:pt x="1552" y="1743"/>
                    <a:pt x="1558" y="1743"/>
                  </a:cubicBezTo>
                  <a:cubicBezTo>
                    <a:pt x="2580" y="1733"/>
                    <a:pt x="922" y="0"/>
                    <a:pt x="922" y="0"/>
                  </a:cubicBezTo>
                  <a:cubicBezTo>
                    <a:pt x="922" y="0"/>
                    <a:pt x="921" y="0"/>
                    <a:pt x="918" y="0"/>
                  </a:cubicBezTo>
                  <a:close/>
                </a:path>
              </a:pathLst>
            </a:custGeom>
            <a:solidFill>
              <a:srgbClr val="E6BB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555;p48">
              <a:extLst>
                <a:ext uri="{FF2B5EF4-FFF2-40B4-BE49-F238E27FC236}">
                  <a16:creationId xmlns:a16="http://schemas.microsoft.com/office/drawing/2014/main" id="{4D4FCC19-4B2A-EBD1-B31C-2A21059A2670}"/>
                </a:ext>
              </a:extLst>
            </p:cNvPr>
            <p:cNvSpPr/>
            <p:nvPr/>
          </p:nvSpPr>
          <p:spPr>
            <a:xfrm>
              <a:off x="1613225" y="2598875"/>
              <a:ext cx="521550" cy="234925"/>
            </a:xfrm>
            <a:custGeom>
              <a:avLst/>
              <a:gdLst/>
              <a:ahLst/>
              <a:cxnLst/>
              <a:rect l="l" t="t" r="r" b="b"/>
              <a:pathLst>
                <a:path w="20862" h="9397" extrusionOk="0">
                  <a:moveTo>
                    <a:pt x="4066" y="1"/>
                  </a:moveTo>
                  <a:cubicBezTo>
                    <a:pt x="4066" y="1"/>
                    <a:pt x="1267" y="1611"/>
                    <a:pt x="634" y="2381"/>
                  </a:cubicBezTo>
                  <a:cubicBezTo>
                    <a:pt x="0" y="3153"/>
                    <a:pt x="1197" y="3710"/>
                    <a:pt x="1197" y="3710"/>
                  </a:cubicBezTo>
                  <a:cubicBezTo>
                    <a:pt x="1197" y="3710"/>
                    <a:pt x="988" y="6999"/>
                    <a:pt x="2915" y="7783"/>
                  </a:cubicBezTo>
                  <a:cubicBezTo>
                    <a:pt x="3558" y="8044"/>
                    <a:pt x="3962" y="8131"/>
                    <a:pt x="4214" y="8131"/>
                  </a:cubicBezTo>
                  <a:cubicBezTo>
                    <a:pt x="4720" y="8131"/>
                    <a:pt x="4620" y="7783"/>
                    <a:pt x="4620" y="7783"/>
                  </a:cubicBezTo>
                  <a:lnTo>
                    <a:pt x="4620" y="7783"/>
                  </a:lnTo>
                  <a:cubicBezTo>
                    <a:pt x="5875" y="8495"/>
                    <a:pt x="10153" y="9099"/>
                    <a:pt x="10153" y="9099"/>
                  </a:cubicBezTo>
                  <a:cubicBezTo>
                    <a:pt x="11681" y="9306"/>
                    <a:pt x="13300" y="9396"/>
                    <a:pt x="14959" y="9396"/>
                  </a:cubicBezTo>
                  <a:cubicBezTo>
                    <a:pt x="16897" y="9396"/>
                    <a:pt x="18891" y="9273"/>
                    <a:pt x="20862" y="9066"/>
                  </a:cubicBezTo>
                  <a:cubicBezTo>
                    <a:pt x="20620" y="6990"/>
                    <a:pt x="20334" y="4923"/>
                    <a:pt x="20090" y="2847"/>
                  </a:cubicBezTo>
                  <a:cubicBezTo>
                    <a:pt x="16894" y="3927"/>
                    <a:pt x="14261" y="4827"/>
                    <a:pt x="14261" y="4827"/>
                  </a:cubicBezTo>
                  <a:lnTo>
                    <a:pt x="4066" y="1"/>
                  </a:lnTo>
                  <a:close/>
                </a:path>
              </a:pathLst>
            </a:custGeom>
            <a:solidFill>
              <a:srgbClr val="F0C6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556;p48">
              <a:extLst>
                <a:ext uri="{FF2B5EF4-FFF2-40B4-BE49-F238E27FC236}">
                  <a16:creationId xmlns:a16="http://schemas.microsoft.com/office/drawing/2014/main" id="{2499C255-2D8F-F4DD-D751-67502E9A40A6}"/>
                </a:ext>
              </a:extLst>
            </p:cNvPr>
            <p:cNvSpPr/>
            <p:nvPr/>
          </p:nvSpPr>
          <p:spPr>
            <a:xfrm>
              <a:off x="1692200" y="2771400"/>
              <a:ext cx="37325" cy="22625"/>
            </a:xfrm>
            <a:custGeom>
              <a:avLst/>
              <a:gdLst/>
              <a:ahLst/>
              <a:cxnLst/>
              <a:rect l="l" t="t" r="r" b="b"/>
              <a:pathLst>
                <a:path w="1493" h="905" extrusionOk="0">
                  <a:moveTo>
                    <a:pt x="499" y="0"/>
                  </a:moveTo>
                  <a:cubicBezTo>
                    <a:pt x="493" y="0"/>
                    <a:pt x="484" y="4"/>
                    <a:pt x="478" y="9"/>
                  </a:cubicBezTo>
                  <a:lnTo>
                    <a:pt x="8" y="592"/>
                  </a:lnTo>
                  <a:cubicBezTo>
                    <a:pt x="0" y="611"/>
                    <a:pt x="14" y="628"/>
                    <a:pt x="31" y="628"/>
                  </a:cubicBezTo>
                  <a:cubicBezTo>
                    <a:pt x="36" y="628"/>
                    <a:pt x="41" y="627"/>
                    <a:pt x="45" y="623"/>
                  </a:cubicBezTo>
                  <a:lnTo>
                    <a:pt x="497" y="67"/>
                  </a:lnTo>
                  <a:cubicBezTo>
                    <a:pt x="757" y="464"/>
                    <a:pt x="1420" y="884"/>
                    <a:pt x="1449" y="901"/>
                  </a:cubicBezTo>
                  <a:cubicBezTo>
                    <a:pt x="1453" y="903"/>
                    <a:pt x="1457" y="905"/>
                    <a:pt x="1461" y="905"/>
                  </a:cubicBezTo>
                  <a:cubicBezTo>
                    <a:pt x="1484" y="903"/>
                    <a:pt x="1492" y="874"/>
                    <a:pt x="1474" y="859"/>
                  </a:cubicBezTo>
                  <a:cubicBezTo>
                    <a:pt x="1467" y="855"/>
                    <a:pt x="760" y="406"/>
                    <a:pt x="519" y="13"/>
                  </a:cubicBezTo>
                  <a:cubicBezTo>
                    <a:pt x="515" y="4"/>
                    <a:pt x="507" y="0"/>
                    <a:pt x="499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557;p48">
              <a:extLst>
                <a:ext uri="{FF2B5EF4-FFF2-40B4-BE49-F238E27FC236}">
                  <a16:creationId xmlns:a16="http://schemas.microsoft.com/office/drawing/2014/main" id="{12103CA1-A45A-3BB1-1296-43832DA922B5}"/>
                </a:ext>
              </a:extLst>
            </p:cNvPr>
            <p:cNvSpPr/>
            <p:nvPr/>
          </p:nvSpPr>
          <p:spPr>
            <a:xfrm>
              <a:off x="1641775" y="2648050"/>
              <a:ext cx="31850" cy="44000"/>
            </a:xfrm>
            <a:custGeom>
              <a:avLst/>
              <a:gdLst/>
              <a:ahLst/>
              <a:cxnLst/>
              <a:rect l="l" t="t" r="r" b="b"/>
              <a:pathLst>
                <a:path w="1274" h="1760" extrusionOk="0">
                  <a:moveTo>
                    <a:pt x="1242" y="1"/>
                  </a:moveTo>
                  <a:cubicBezTo>
                    <a:pt x="1237" y="1"/>
                    <a:pt x="1233" y="2"/>
                    <a:pt x="1228" y="4"/>
                  </a:cubicBezTo>
                  <a:cubicBezTo>
                    <a:pt x="738" y="513"/>
                    <a:pt x="328" y="1093"/>
                    <a:pt x="7" y="1722"/>
                  </a:cubicBezTo>
                  <a:cubicBezTo>
                    <a:pt x="1" y="1734"/>
                    <a:pt x="5" y="1749"/>
                    <a:pt x="18" y="1755"/>
                  </a:cubicBezTo>
                  <a:cubicBezTo>
                    <a:pt x="20" y="1757"/>
                    <a:pt x="24" y="1759"/>
                    <a:pt x="28" y="1759"/>
                  </a:cubicBezTo>
                  <a:cubicBezTo>
                    <a:pt x="38" y="1759"/>
                    <a:pt x="47" y="1753"/>
                    <a:pt x="51" y="1745"/>
                  </a:cubicBezTo>
                  <a:cubicBezTo>
                    <a:pt x="369" y="1120"/>
                    <a:pt x="777" y="544"/>
                    <a:pt x="1264" y="37"/>
                  </a:cubicBezTo>
                  <a:cubicBezTo>
                    <a:pt x="1274" y="19"/>
                    <a:pt x="1259" y="1"/>
                    <a:pt x="1242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558;p48">
              <a:extLst>
                <a:ext uri="{FF2B5EF4-FFF2-40B4-BE49-F238E27FC236}">
                  <a16:creationId xmlns:a16="http://schemas.microsoft.com/office/drawing/2014/main" id="{D2677200-4E33-9223-2EBA-1AF2B7EBA8C2}"/>
                </a:ext>
              </a:extLst>
            </p:cNvPr>
            <p:cNvSpPr/>
            <p:nvPr/>
          </p:nvSpPr>
          <p:spPr>
            <a:xfrm>
              <a:off x="1646950" y="2687225"/>
              <a:ext cx="40600" cy="53575"/>
            </a:xfrm>
            <a:custGeom>
              <a:avLst/>
              <a:gdLst/>
              <a:ahLst/>
              <a:cxnLst/>
              <a:rect l="l" t="t" r="r" b="b"/>
              <a:pathLst>
                <a:path w="1624" h="2143" extrusionOk="0">
                  <a:moveTo>
                    <a:pt x="1591" y="0"/>
                  </a:moveTo>
                  <a:cubicBezTo>
                    <a:pt x="1586" y="0"/>
                    <a:pt x="1582" y="1"/>
                    <a:pt x="1578" y="4"/>
                  </a:cubicBezTo>
                  <a:cubicBezTo>
                    <a:pt x="1001" y="662"/>
                    <a:pt x="477" y="1364"/>
                    <a:pt x="11" y="2105"/>
                  </a:cubicBezTo>
                  <a:cubicBezTo>
                    <a:pt x="1" y="2121"/>
                    <a:pt x="13" y="2142"/>
                    <a:pt x="32" y="2142"/>
                  </a:cubicBezTo>
                  <a:cubicBezTo>
                    <a:pt x="40" y="2142"/>
                    <a:pt x="47" y="2138"/>
                    <a:pt x="53" y="2132"/>
                  </a:cubicBezTo>
                  <a:cubicBezTo>
                    <a:pt x="516" y="1393"/>
                    <a:pt x="1040" y="691"/>
                    <a:pt x="1615" y="37"/>
                  </a:cubicBezTo>
                  <a:cubicBezTo>
                    <a:pt x="1624" y="19"/>
                    <a:pt x="1608" y="0"/>
                    <a:pt x="1591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559;p48">
              <a:extLst>
                <a:ext uri="{FF2B5EF4-FFF2-40B4-BE49-F238E27FC236}">
                  <a16:creationId xmlns:a16="http://schemas.microsoft.com/office/drawing/2014/main" id="{77C7AAA5-E6A5-B9A0-CB0A-94B5C39543E3}"/>
                </a:ext>
              </a:extLst>
            </p:cNvPr>
            <p:cNvSpPr/>
            <p:nvPr/>
          </p:nvSpPr>
          <p:spPr>
            <a:xfrm>
              <a:off x="1661550" y="2717275"/>
              <a:ext cx="39825" cy="58275"/>
            </a:xfrm>
            <a:custGeom>
              <a:avLst/>
              <a:gdLst/>
              <a:ahLst/>
              <a:cxnLst/>
              <a:rect l="l" t="t" r="r" b="b"/>
              <a:pathLst>
                <a:path w="1593" h="2331" extrusionOk="0">
                  <a:moveTo>
                    <a:pt x="1565" y="0"/>
                  </a:moveTo>
                  <a:cubicBezTo>
                    <a:pt x="1557" y="0"/>
                    <a:pt x="1549" y="4"/>
                    <a:pt x="1545" y="11"/>
                  </a:cubicBezTo>
                  <a:lnTo>
                    <a:pt x="514" y="1474"/>
                  </a:lnTo>
                  <a:cubicBezTo>
                    <a:pt x="332" y="1733"/>
                    <a:pt x="141" y="2002"/>
                    <a:pt x="5" y="2296"/>
                  </a:cubicBezTo>
                  <a:cubicBezTo>
                    <a:pt x="1" y="2308"/>
                    <a:pt x="5" y="2321"/>
                    <a:pt x="17" y="2329"/>
                  </a:cubicBezTo>
                  <a:cubicBezTo>
                    <a:pt x="19" y="2329"/>
                    <a:pt x="23" y="2331"/>
                    <a:pt x="28" y="2331"/>
                  </a:cubicBezTo>
                  <a:cubicBezTo>
                    <a:pt x="36" y="2331"/>
                    <a:pt x="46" y="2325"/>
                    <a:pt x="50" y="2316"/>
                  </a:cubicBezTo>
                  <a:cubicBezTo>
                    <a:pt x="185" y="2027"/>
                    <a:pt x="373" y="1762"/>
                    <a:pt x="553" y="1503"/>
                  </a:cubicBezTo>
                  <a:lnTo>
                    <a:pt x="1584" y="40"/>
                  </a:lnTo>
                  <a:cubicBezTo>
                    <a:pt x="1592" y="27"/>
                    <a:pt x="1588" y="13"/>
                    <a:pt x="1578" y="4"/>
                  </a:cubicBezTo>
                  <a:cubicBezTo>
                    <a:pt x="1574" y="1"/>
                    <a:pt x="1569" y="0"/>
                    <a:pt x="1565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560;p48">
              <a:extLst>
                <a:ext uri="{FF2B5EF4-FFF2-40B4-BE49-F238E27FC236}">
                  <a16:creationId xmlns:a16="http://schemas.microsoft.com/office/drawing/2014/main" id="{7E016632-7BA8-E67A-B521-8791ECD4E8F5}"/>
                </a:ext>
              </a:extLst>
            </p:cNvPr>
            <p:cNvSpPr/>
            <p:nvPr/>
          </p:nvSpPr>
          <p:spPr>
            <a:xfrm>
              <a:off x="2097650" y="2021875"/>
              <a:ext cx="559700" cy="832125"/>
            </a:xfrm>
            <a:custGeom>
              <a:avLst/>
              <a:gdLst/>
              <a:ahLst/>
              <a:cxnLst/>
              <a:rect l="l" t="t" r="r" b="b"/>
              <a:pathLst>
                <a:path w="22388" h="33285" extrusionOk="0">
                  <a:moveTo>
                    <a:pt x="17731" y="0"/>
                  </a:moveTo>
                  <a:cubicBezTo>
                    <a:pt x="11919" y="725"/>
                    <a:pt x="11604" y="21328"/>
                    <a:pt x="11604" y="21328"/>
                  </a:cubicBezTo>
                  <a:lnTo>
                    <a:pt x="1" y="25566"/>
                  </a:lnTo>
                  <a:lnTo>
                    <a:pt x="353" y="33285"/>
                  </a:lnTo>
                  <a:cubicBezTo>
                    <a:pt x="8971" y="32879"/>
                    <a:pt x="20363" y="29468"/>
                    <a:pt x="20363" y="29468"/>
                  </a:cubicBezTo>
                  <a:cubicBezTo>
                    <a:pt x="22388" y="23915"/>
                    <a:pt x="17731" y="0"/>
                    <a:pt x="17731" y="0"/>
                  </a:cubicBezTo>
                  <a:close/>
                </a:path>
              </a:pathLst>
            </a:custGeom>
            <a:solidFill>
              <a:srgbClr val="E8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561;p48">
              <a:extLst>
                <a:ext uri="{FF2B5EF4-FFF2-40B4-BE49-F238E27FC236}">
                  <a16:creationId xmlns:a16="http://schemas.microsoft.com/office/drawing/2014/main" id="{FADF66E8-19C8-8296-F35F-095C170583B0}"/>
                </a:ext>
              </a:extLst>
            </p:cNvPr>
            <p:cNvSpPr/>
            <p:nvPr/>
          </p:nvSpPr>
          <p:spPr>
            <a:xfrm>
              <a:off x="2097650" y="2633700"/>
              <a:ext cx="120075" cy="220300"/>
            </a:xfrm>
            <a:custGeom>
              <a:avLst/>
              <a:gdLst/>
              <a:ahLst/>
              <a:cxnLst/>
              <a:rect l="l" t="t" r="r" b="b"/>
              <a:pathLst>
                <a:path w="4803" h="8812" extrusionOk="0">
                  <a:moveTo>
                    <a:pt x="2990" y="1"/>
                  </a:moveTo>
                  <a:lnTo>
                    <a:pt x="1" y="1093"/>
                  </a:lnTo>
                  <a:lnTo>
                    <a:pt x="353" y="8812"/>
                  </a:lnTo>
                  <a:cubicBezTo>
                    <a:pt x="1781" y="8743"/>
                    <a:pt x="3286" y="8594"/>
                    <a:pt x="4803" y="8392"/>
                  </a:cubicBezTo>
                  <a:lnTo>
                    <a:pt x="29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562;p48">
              <a:extLst>
                <a:ext uri="{FF2B5EF4-FFF2-40B4-BE49-F238E27FC236}">
                  <a16:creationId xmlns:a16="http://schemas.microsoft.com/office/drawing/2014/main" id="{79384291-9BF1-6600-8400-E3A08C24771C}"/>
                </a:ext>
              </a:extLst>
            </p:cNvPr>
            <p:cNvSpPr/>
            <p:nvPr/>
          </p:nvSpPr>
          <p:spPr>
            <a:xfrm>
              <a:off x="2386225" y="2177050"/>
              <a:ext cx="23775" cy="379475"/>
            </a:xfrm>
            <a:custGeom>
              <a:avLst/>
              <a:gdLst/>
              <a:ahLst/>
              <a:cxnLst/>
              <a:rect l="l" t="t" r="r" b="b"/>
              <a:pathLst>
                <a:path w="951" h="15179" extrusionOk="0">
                  <a:moveTo>
                    <a:pt x="889" y="1"/>
                  </a:moveTo>
                  <a:cubicBezTo>
                    <a:pt x="860" y="1"/>
                    <a:pt x="833" y="25"/>
                    <a:pt x="831" y="57"/>
                  </a:cubicBezTo>
                  <a:lnTo>
                    <a:pt x="3" y="15116"/>
                  </a:lnTo>
                  <a:cubicBezTo>
                    <a:pt x="1" y="15150"/>
                    <a:pt x="26" y="15176"/>
                    <a:pt x="59" y="15178"/>
                  </a:cubicBezTo>
                  <a:lnTo>
                    <a:pt x="63" y="15178"/>
                  </a:lnTo>
                  <a:cubicBezTo>
                    <a:pt x="94" y="15178"/>
                    <a:pt x="119" y="15154"/>
                    <a:pt x="121" y="15123"/>
                  </a:cubicBezTo>
                  <a:lnTo>
                    <a:pt x="949" y="63"/>
                  </a:lnTo>
                  <a:cubicBezTo>
                    <a:pt x="951" y="30"/>
                    <a:pt x="926" y="3"/>
                    <a:pt x="893" y="1"/>
                  </a:cubicBezTo>
                  <a:cubicBezTo>
                    <a:pt x="892" y="1"/>
                    <a:pt x="891" y="1"/>
                    <a:pt x="889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563;p48">
              <a:extLst>
                <a:ext uri="{FF2B5EF4-FFF2-40B4-BE49-F238E27FC236}">
                  <a16:creationId xmlns:a16="http://schemas.microsoft.com/office/drawing/2014/main" id="{D6F4D24C-B337-1130-C78F-E279B7AEEA82}"/>
                </a:ext>
              </a:extLst>
            </p:cNvPr>
            <p:cNvSpPr/>
            <p:nvPr/>
          </p:nvSpPr>
          <p:spPr>
            <a:xfrm>
              <a:off x="2096150" y="2524200"/>
              <a:ext cx="523550" cy="331250"/>
            </a:xfrm>
            <a:custGeom>
              <a:avLst/>
              <a:gdLst/>
              <a:ahLst/>
              <a:cxnLst/>
              <a:rect l="l" t="t" r="r" b="b"/>
              <a:pathLst>
                <a:path w="20942" h="13250" extrusionOk="0">
                  <a:moveTo>
                    <a:pt x="14765" y="1"/>
                  </a:moveTo>
                  <a:cubicBezTo>
                    <a:pt x="14757" y="1"/>
                    <a:pt x="14750" y="2"/>
                    <a:pt x="14742" y="5"/>
                  </a:cubicBezTo>
                  <a:lnTo>
                    <a:pt x="40" y="5418"/>
                  </a:lnTo>
                  <a:cubicBezTo>
                    <a:pt x="17" y="5426"/>
                    <a:pt x="1" y="5449"/>
                    <a:pt x="3" y="5476"/>
                  </a:cubicBezTo>
                  <a:lnTo>
                    <a:pt x="355" y="13194"/>
                  </a:lnTo>
                  <a:cubicBezTo>
                    <a:pt x="355" y="13225"/>
                    <a:pt x="382" y="13250"/>
                    <a:pt x="413" y="13250"/>
                  </a:cubicBezTo>
                  <a:lnTo>
                    <a:pt x="415" y="13250"/>
                  </a:lnTo>
                  <a:cubicBezTo>
                    <a:pt x="4871" y="13041"/>
                    <a:pt x="10079" y="12014"/>
                    <a:pt x="13663" y="11188"/>
                  </a:cubicBezTo>
                  <a:cubicBezTo>
                    <a:pt x="17544" y="10294"/>
                    <a:pt x="20411" y="9439"/>
                    <a:pt x="20440" y="9431"/>
                  </a:cubicBezTo>
                  <a:cubicBezTo>
                    <a:pt x="20456" y="9425"/>
                    <a:pt x="20471" y="9412"/>
                    <a:pt x="20477" y="9394"/>
                  </a:cubicBezTo>
                  <a:cubicBezTo>
                    <a:pt x="20709" y="8758"/>
                    <a:pt x="20864" y="7848"/>
                    <a:pt x="20939" y="6688"/>
                  </a:cubicBezTo>
                  <a:cubicBezTo>
                    <a:pt x="20942" y="6647"/>
                    <a:pt x="20911" y="6625"/>
                    <a:pt x="20880" y="6625"/>
                  </a:cubicBezTo>
                  <a:cubicBezTo>
                    <a:pt x="20852" y="6625"/>
                    <a:pt x="20824" y="6644"/>
                    <a:pt x="20823" y="6682"/>
                  </a:cubicBezTo>
                  <a:cubicBezTo>
                    <a:pt x="20750" y="7812"/>
                    <a:pt x="20599" y="8702"/>
                    <a:pt x="20378" y="9327"/>
                  </a:cubicBezTo>
                  <a:cubicBezTo>
                    <a:pt x="19738" y="9516"/>
                    <a:pt x="8766" y="12726"/>
                    <a:pt x="469" y="13130"/>
                  </a:cubicBezTo>
                  <a:lnTo>
                    <a:pt x="121" y="5513"/>
                  </a:lnTo>
                  <a:lnTo>
                    <a:pt x="14783" y="115"/>
                  </a:lnTo>
                  <a:cubicBezTo>
                    <a:pt x="14848" y="91"/>
                    <a:pt x="14823" y="1"/>
                    <a:pt x="1476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564;p48">
              <a:extLst>
                <a:ext uri="{FF2B5EF4-FFF2-40B4-BE49-F238E27FC236}">
                  <a16:creationId xmlns:a16="http://schemas.microsoft.com/office/drawing/2014/main" id="{D8B2E451-AE0D-8ECB-A4C5-F659C7789610}"/>
                </a:ext>
              </a:extLst>
            </p:cNvPr>
            <p:cNvSpPr/>
            <p:nvPr/>
          </p:nvSpPr>
          <p:spPr>
            <a:xfrm>
              <a:off x="2198350" y="1955225"/>
              <a:ext cx="129650" cy="439850"/>
            </a:xfrm>
            <a:custGeom>
              <a:avLst/>
              <a:gdLst/>
              <a:ahLst/>
              <a:cxnLst/>
              <a:rect l="l" t="t" r="r" b="b"/>
              <a:pathLst>
                <a:path w="5186" h="17594" extrusionOk="0">
                  <a:moveTo>
                    <a:pt x="5024" y="0"/>
                  </a:moveTo>
                  <a:cubicBezTo>
                    <a:pt x="4933" y="0"/>
                    <a:pt x="4858" y="71"/>
                    <a:pt x="4854" y="162"/>
                  </a:cubicBezTo>
                  <a:cubicBezTo>
                    <a:pt x="4699" y="6197"/>
                    <a:pt x="3053" y="12103"/>
                    <a:pt x="63" y="17347"/>
                  </a:cubicBezTo>
                  <a:cubicBezTo>
                    <a:pt x="1" y="17457"/>
                    <a:pt x="79" y="17594"/>
                    <a:pt x="205" y="17594"/>
                  </a:cubicBezTo>
                  <a:cubicBezTo>
                    <a:pt x="266" y="17594"/>
                    <a:pt x="319" y="17563"/>
                    <a:pt x="348" y="17511"/>
                  </a:cubicBezTo>
                  <a:cubicBezTo>
                    <a:pt x="3366" y="12218"/>
                    <a:pt x="5028" y="6260"/>
                    <a:pt x="5183" y="170"/>
                  </a:cubicBezTo>
                  <a:cubicBezTo>
                    <a:pt x="5185" y="79"/>
                    <a:pt x="5115" y="3"/>
                    <a:pt x="5024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565;p48">
              <a:extLst>
                <a:ext uri="{FF2B5EF4-FFF2-40B4-BE49-F238E27FC236}">
                  <a16:creationId xmlns:a16="http://schemas.microsoft.com/office/drawing/2014/main" id="{95B81944-A819-D74D-EA32-964BB9F6FDA4}"/>
                </a:ext>
              </a:extLst>
            </p:cNvPr>
            <p:cNvSpPr/>
            <p:nvPr/>
          </p:nvSpPr>
          <p:spPr>
            <a:xfrm>
              <a:off x="1836600" y="1934950"/>
              <a:ext cx="273600" cy="465800"/>
            </a:xfrm>
            <a:custGeom>
              <a:avLst/>
              <a:gdLst/>
              <a:ahLst/>
              <a:cxnLst/>
              <a:rect l="l" t="t" r="r" b="b"/>
              <a:pathLst>
                <a:path w="10944" h="18632" extrusionOk="0">
                  <a:moveTo>
                    <a:pt x="2889" y="0"/>
                  </a:moveTo>
                  <a:cubicBezTo>
                    <a:pt x="2636" y="0"/>
                    <a:pt x="2341" y="45"/>
                    <a:pt x="2002" y="164"/>
                  </a:cubicBezTo>
                  <a:cubicBezTo>
                    <a:pt x="696" y="621"/>
                    <a:pt x="2346" y="5791"/>
                    <a:pt x="2807" y="7160"/>
                  </a:cubicBezTo>
                  <a:cubicBezTo>
                    <a:pt x="1857" y="7586"/>
                    <a:pt x="1212" y="8279"/>
                    <a:pt x="895" y="9229"/>
                  </a:cubicBezTo>
                  <a:cubicBezTo>
                    <a:pt x="1" y="11904"/>
                    <a:pt x="1911" y="15813"/>
                    <a:pt x="2623" y="17124"/>
                  </a:cubicBezTo>
                  <a:cubicBezTo>
                    <a:pt x="2284" y="17353"/>
                    <a:pt x="2166" y="17794"/>
                    <a:pt x="2342" y="18163"/>
                  </a:cubicBezTo>
                  <a:cubicBezTo>
                    <a:pt x="2483" y="18455"/>
                    <a:pt x="2777" y="18632"/>
                    <a:pt x="3087" y="18632"/>
                  </a:cubicBezTo>
                  <a:cubicBezTo>
                    <a:pt x="3168" y="18632"/>
                    <a:pt x="3249" y="18620"/>
                    <a:pt x="3329" y="18595"/>
                  </a:cubicBezTo>
                  <a:cubicBezTo>
                    <a:pt x="3720" y="18473"/>
                    <a:pt x="3964" y="18086"/>
                    <a:pt x="3902" y="17682"/>
                  </a:cubicBezTo>
                  <a:cubicBezTo>
                    <a:pt x="3842" y="17279"/>
                    <a:pt x="3495" y="16981"/>
                    <a:pt x="3087" y="16981"/>
                  </a:cubicBezTo>
                  <a:cubicBezTo>
                    <a:pt x="3033" y="16981"/>
                    <a:pt x="2981" y="16987"/>
                    <a:pt x="2932" y="16995"/>
                  </a:cubicBezTo>
                  <a:cubicBezTo>
                    <a:pt x="2261" y="15753"/>
                    <a:pt x="359" y="11872"/>
                    <a:pt x="1207" y="9333"/>
                  </a:cubicBezTo>
                  <a:cubicBezTo>
                    <a:pt x="1510" y="8432"/>
                    <a:pt x="2137" y="7780"/>
                    <a:pt x="3074" y="7400"/>
                  </a:cubicBezTo>
                  <a:cubicBezTo>
                    <a:pt x="3577" y="7194"/>
                    <a:pt x="4066" y="7091"/>
                    <a:pt x="4537" y="7091"/>
                  </a:cubicBezTo>
                  <a:cubicBezTo>
                    <a:pt x="5048" y="7091"/>
                    <a:pt x="5538" y="7211"/>
                    <a:pt x="6005" y="7451"/>
                  </a:cubicBezTo>
                  <a:cubicBezTo>
                    <a:pt x="8174" y="8571"/>
                    <a:pt x="9282" y="11978"/>
                    <a:pt x="9571" y="13003"/>
                  </a:cubicBezTo>
                  <a:cubicBezTo>
                    <a:pt x="9249" y="13245"/>
                    <a:pt x="9151" y="13686"/>
                    <a:pt x="9340" y="14042"/>
                  </a:cubicBezTo>
                  <a:cubicBezTo>
                    <a:pt x="9485" y="14316"/>
                    <a:pt x="9768" y="14479"/>
                    <a:pt x="10065" y="14479"/>
                  </a:cubicBezTo>
                  <a:cubicBezTo>
                    <a:pt x="10153" y="14479"/>
                    <a:pt x="10242" y="14465"/>
                    <a:pt x="10329" y="14435"/>
                  </a:cubicBezTo>
                  <a:cubicBezTo>
                    <a:pt x="10712" y="14307"/>
                    <a:pt x="10944" y="13919"/>
                    <a:pt x="10877" y="13522"/>
                  </a:cubicBezTo>
                  <a:cubicBezTo>
                    <a:pt x="10811" y="13125"/>
                    <a:pt x="10466" y="12835"/>
                    <a:pt x="10062" y="12835"/>
                  </a:cubicBezTo>
                  <a:lnTo>
                    <a:pt x="10062" y="12837"/>
                  </a:lnTo>
                  <a:cubicBezTo>
                    <a:pt x="10000" y="12837"/>
                    <a:pt x="9936" y="12845"/>
                    <a:pt x="9874" y="12860"/>
                  </a:cubicBezTo>
                  <a:cubicBezTo>
                    <a:pt x="9557" y="11734"/>
                    <a:pt x="8433" y="8335"/>
                    <a:pt x="6156" y="7160"/>
                  </a:cubicBezTo>
                  <a:cubicBezTo>
                    <a:pt x="5641" y="6894"/>
                    <a:pt x="5100" y="6761"/>
                    <a:pt x="4539" y="6761"/>
                  </a:cubicBezTo>
                  <a:cubicBezTo>
                    <a:pt x="4077" y="6761"/>
                    <a:pt x="3601" y="6851"/>
                    <a:pt x="3114" y="7031"/>
                  </a:cubicBezTo>
                  <a:cubicBezTo>
                    <a:pt x="2228" y="4413"/>
                    <a:pt x="1356" y="739"/>
                    <a:pt x="2112" y="474"/>
                  </a:cubicBezTo>
                  <a:cubicBezTo>
                    <a:pt x="2414" y="368"/>
                    <a:pt x="2673" y="329"/>
                    <a:pt x="2890" y="329"/>
                  </a:cubicBezTo>
                  <a:cubicBezTo>
                    <a:pt x="3495" y="329"/>
                    <a:pt x="3784" y="631"/>
                    <a:pt x="3799" y="648"/>
                  </a:cubicBezTo>
                  <a:cubicBezTo>
                    <a:pt x="3832" y="686"/>
                    <a:pt x="3878" y="705"/>
                    <a:pt x="3923" y="705"/>
                  </a:cubicBezTo>
                  <a:cubicBezTo>
                    <a:pt x="3962" y="705"/>
                    <a:pt x="4001" y="691"/>
                    <a:pt x="4033" y="662"/>
                  </a:cubicBezTo>
                  <a:cubicBezTo>
                    <a:pt x="4101" y="602"/>
                    <a:pt x="4107" y="497"/>
                    <a:pt x="4045" y="431"/>
                  </a:cubicBezTo>
                  <a:cubicBezTo>
                    <a:pt x="4025" y="407"/>
                    <a:pt x="3650" y="0"/>
                    <a:pt x="2889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566;p48">
              <a:extLst>
                <a:ext uri="{FF2B5EF4-FFF2-40B4-BE49-F238E27FC236}">
                  <a16:creationId xmlns:a16="http://schemas.microsoft.com/office/drawing/2014/main" id="{551BB40A-10F9-BA1D-058D-F7256F890E0F}"/>
                </a:ext>
              </a:extLst>
            </p:cNvPr>
            <p:cNvSpPr/>
            <p:nvPr/>
          </p:nvSpPr>
          <p:spPr>
            <a:xfrm>
              <a:off x="1828875" y="1445700"/>
              <a:ext cx="85950" cy="140175"/>
            </a:xfrm>
            <a:custGeom>
              <a:avLst/>
              <a:gdLst/>
              <a:ahLst/>
              <a:cxnLst/>
              <a:rect l="l" t="t" r="r" b="b"/>
              <a:pathLst>
                <a:path w="3438" h="5607" extrusionOk="0">
                  <a:moveTo>
                    <a:pt x="1647" y="0"/>
                  </a:moveTo>
                  <a:cubicBezTo>
                    <a:pt x="1499" y="0"/>
                    <a:pt x="1340" y="42"/>
                    <a:pt x="1171" y="141"/>
                  </a:cubicBezTo>
                  <a:cubicBezTo>
                    <a:pt x="1" y="825"/>
                    <a:pt x="655" y="5607"/>
                    <a:pt x="3233" y="5607"/>
                  </a:cubicBezTo>
                  <a:cubicBezTo>
                    <a:pt x="3299" y="5607"/>
                    <a:pt x="3368" y="5604"/>
                    <a:pt x="3437" y="5597"/>
                  </a:cubicBezTo>
                  <a:lnTo>
                    <a:pt x="3044" y="1573"/>
                  </a:lnTo>
                  <a:cubicBezTo>
                    <a:pt x="3044" y="1573"/>
                    <a:pt x="2547" y="0"/>
                    <a:pt x="1647" y="0"/>
                  </a:cubicBezTo>
                  <a:close/>
                </a:path>
              </a:pathLst>
            </a:custGeom>
            <a:solidFill>
              <a:srgbClr val="F0C6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567;p48">
              <a:extLst>
                <a:ext uri="{FF2B5EF4-FFF2-40B4-BE49-F238E27FC236}">
                  <a16:creationId xmlns:a16="http://schemas.microsoft.com/office/drawing/2014/main" id="{BCED1C74-E6F5-6139-F352-DA08C3643C5D}"/>
                </a:ext>
              </a:extLst>
            </p:cNvPr>
            <p:cNvSpPr/>
            <p:nvPr/>
          </p:nvSpPr>
          <p:spPr>
            <a:xfrm>
              <a:off x="1874375" y="1566825"/>
              <a:ext cx="44725" cy="43025"/>
            </a:xfrm>
            <a:custGeom>
              <a:avLst/>
              <a:gdLst/>
              <a:ahLst/>
              <a:cxnLst/>
              <a:rect l="l" t="t" r="r" b="b"/>
              <a:pathLst>
                <a:path w="1789" h="1721" extrusionOk="0">
                  <a:moveTo>
                    <a:pt x="901" y="1"/>
                  </a:moveTo>
                  <a:lnTo>
                    <a:pt x="901" y="1"/>
                  </a:lnTo>
                  <a:cubicBezTo>
                    <a:pt x="557" y="11"/>
                    <a:pt x="253" y="224"/>
                    <a:pt x="127" y="545"/>
                  </a:cubicBezTo>
                  <a:cubicBezTo>
                    <a:pt x="1" y="864"/>
                    <a:pt x="77" y="1228"/>
                    <a:pt x="321" y="1470"/>
                  </a:cubicBezTo>
                  <a:cubicBezTo>
                    <a:pt x="485" y="1634"/>
                    <a:pt x="705" y="1721"/>
                    <a:pt x="928" y="1721"/>
                  </a:cubicBezTo>
                  <a:cubicBezTo>
                    <a:pt x="1036" y="1721"/>
                    <a:pt x="1145" y="1700"/>
                    <a:pt x="1249" y="1659"/>
                  </a:cubicBezTo>
                  <a:cubicBezTo>
                    <a:pt x="1567" y="1530"/>
                    <a:pt x="1781" y="1226"/>
                    <a:pt x="1789" y="882"/>
                  </a:cubicBezTo>
                  <a:lnTo>
                    <a:pt x="1561" y="882"/>
                  </a:lnTo>
                  <a:cubicBezTo>
                    <a:pt x="1549" y="1254"/>
                    <a:pt x="1242" y="1496"/>
                    <a:pt x="922" y="1496"/>
                  </a:cubicBezTo>
                  <a:cubicBezTo>
                    <a:pt x="768" y="1496"/>
                    <a:pt x="611" y="1440"/>
                    <a:pt x="483" y="1315"/>
                  </a:cubicBezTo>
                  <a:cubicBezTo>
                    <a:pt x="90" y="928"/>
                    <a:pt x="342" y="257"/>
                    <a:pt x="893" y="228"/>
                  </a:cubicBezTo>
                  <a:cubicBezTo>
                    <a:pt x="893" y="152"/>
                    <a:pt x="899" y="75"/>
                    <a:pt x="901" y="1"/>
                  </a:cubicBezTo>
                  <a:close/>
                </a:path>
              </a:pathLst>
            </a:custGeom>
            <a:solidFill>
              <a:srgbClr val="FD7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568;p48">
              <a:extLst>
                <a:ext uri="{FF2B5EF4-FFF2-40B4-BE49-F238E27FC236}">
                  <a16:creationId xmlns:a16="http://schemas.microsoft.com/office/drawing/2014/main" id="{777E4A0B-6C36-86B7-4950-F3DA6CB37DB9}"/>
                </a:ext>
              </a:extLst>
            </p:cNvPr>
            <p:cNvSpPr/>
            <p:nvPr/>
          </p:nvSpPr>
          <p:spPr>
            <a:xfrm>
              <a:off x="2300650" y="1445700"/>
              <a:ext cx="85950" cy="140175"/>
            </a:xfrm>
            <a:custGeom>
              <a:avLst/>
              <a:gdLst/>
              <a:ahLst/>
              <a:cxnLst/>
              <a:rect l="l" t="t" r="r" b="b"/>
              <a:pathLst>
                <a:path w="3438" h="5607" extrusionOk="0">
                  <a:moveTo>
                    <a:pt x="1791" y="0"/>
                  </a:moveTo>
                  <a:cubicBezTo>
                    <a:pt x="890" y="0"/>
                    <a:pt x="394" y="1573"/>
                    <a:pt x="394" y="1573"/>
                  </a:cubicBezTo>
                  <a:lnTo>
                    <a:pt x="1" y="5597"/>
                  </a:lnTo>
                  <a:cubicBezTo>
                    <a:pt x="70" y="5604"/>
                    <a:pt x="138" y="5607"/>
                    <a:pt x="205" y="5607"/>
                  </a:cubicBezTo>
                  <a:cubicBezTo>
                    <a:pt x="2784" y="5607"/>
                    <a:pt x="3437" y="825"/>
                    <a:pt x="2267" y="141"/>
                  </a:cubicBezTo>
                  <a:cubicBezTo>
                    <a:pt x="2098" y="42"/>
                    <a:pt x="1939" y="0"/>
                    <a:pt x="1791" y="0"/>
                  </a:cubicBezTo>
                  <a:close/>
                </a:path>
              </a:pathLst>
            </a:custGeom>
            <a:solidFill>
              <a:srgbClr val="F0C6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569;p48">
              <a:extLst>
                <a:ext uri="{FF2B5EF4-FFF2-40B4-BE49-F238E27FC236}">
                  <a16:creationId xmlns:a16="http://schemas.microsoft.com/office/drawing/2014/main" id="{84D63C2E-68D0-EBA5-9F1D-D9CB93122242}"/>
                </a:ext>
              </a:extLst>
            </p:cNvPr>
            <p:cNvSpPr/>
            <p:nvPr/>
          </p:nvSpPr>
          <p:spPr>
            <a:xfrm>
              <a:off x="2298275" y="1566825"/>
              <a:ext cx="44725" cy="43025"/>
            </a:xfrm>
            <a:custGeom>
              <a:avLst/>
              <a:gdLst/>
              <a:ahLst/>
              <a:cxnLst/>
              <a:rect l="l" t="t" r="r" b="b"/>
              <a:pathLst>
                <a:path w="1789" h="1721" extrusionOk="0">
                  <a:moveTo>
                    <a:pt x="886" y="1"/>
                  </a:moveTo>
                  <a:cubicBezTo>
                    <a:pt x="890" y="75"/>
                    <a:pt x="894" y="152"/>
                    <a:pt x="894" y="228"/>
                  </a:cubicBezTo>
                  <a:cubicBezTo>
                    <a:pt x="1447" y="257"/>
                    <a:pt x="1700" y="928"/>
                    <a:pt x="1304" y="1315"/>
                  </a:cubicBezTo>
                  <a:cubicBezTo>
                    <a:pt x="1176" y="1440"/>
                    <a:pt x="1020" y="1496"/>
                    <a:pt x="866" y="1496"/>
                  </a:cubicBezTo>
                  <a:cubicBezTo>
                    <a:pt x="546" y="1496"/>
                    <a:pt x="239" y="1254"/>
                    <a:pt x="228" y="882"/>
                  </a:cubicBezTo>
                  <a:lnTo>
                    <a:pt x="0" y="882"/>
                  </a:lnTo>
                  <a:cubicBezTo>
                    <a:pt x="9" y="1226"/>
                    <a:pt x="222" y="1530"/>
                    <a:pt x="541" y="1659"/>
                  </a:cubicBezTo>
                  <a:cubicBezTo>
                    <a:pt x="644" y="1700"/>
                    <a:pt x="753" y="1721"/>
                    <a:pt x="861" y="1721"/>
                  </a:cubicBezTo>
                  <a:cubicBezTo>
                    <a:pt x="1084" y="1721"/>
                    <a:pt x="1303" y="1634"/>
                    <a:pt x="1468" y="1470"/>
                  </a:cubicBezTo>
                  <a:cubicBezTo>
                    <a:pt x="1712" y="1228"/>
                    <a:pt x="1789" y="864"/>
                    <a:pt x="1662" y="545"/>
                  </a:cubicBezTo>
                  <a:cubicBezTo>
                    <a:pt x="1536" y="224"/>
                    <a:pt x="1232" y="11"/>
                    <a:pt x="886" y="1"/>
                  </a:cubicBezTo>
                  <a:close/>
                </a:path>
              </a:pathLst>
            </a:custGeom>
            <a:solidFill>
              <a:srgbClr val="FD7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570;p48">
              <a:extLst>
                <a:ext uri="{FF2B5EF4-FFF2-40B4-BE49-F238E27FC236}">
                  <a16:creationId xmlns:a16="http://schemas.microsoft.com/office/drawing/2014/main" id="{282FABB6-1642-A55B-805C-30965A622017}"/>
                </a:ext>
              </a:extLst>
            </p:cNvPr>
            <p:cNvSpPr/>
            <p:nvPr/>
          </p:nvSpPr>
          <p:spPr>
            <a:xfrm>
              <a:off x="1898325" y="1234675"/>
              <a:ext cx="420775" cy="568250"/>
            </a:xfrm>
            <a:custGeom>
              <a:avLst/>
              <a:gdLst/>
              <a:ahLst/>
              <a:cxnLst/>
              <a:rect l="l" t="t" r="r" b="b"/>
              <a:pathLst>
                <a:path w="16831" h="22730" extrusionOk="0">
                  <a:moveTo>
                    <a:pt x="8417" y="1"/>
                  </a:moveTo>
                  <a:cubicBezTo>
                    <a:pt x="3768" y="1"/>
                    <a:pt x="1" y="3768"/>
                    <a:pt x="1" y="8416"/>
                  </a:cubicBezTo>
                  <a:cubicBezTo>
                    <a:pt x="1" y="8907"/>
                    <a:pt x="44" y="9397"/>
                    <a:pt x="129" y="9880"/>
                  </a:cubicBezTo>
                  <a:cubicBezTo>
                    <a:pt x="347" y="12231"/>
                    <a:pt x="792" y="16685"/>
                    <a:pt x="1150" y="17639"/>
                  </a:cubicBezTo>
                  <a:cubicBezTo>
                    <a:pt x="1642" y="18954"/>
                    <a:pt x="5175" y="22729"/>
                    <a:pt x="8417" y="22729"/>
                  </a:cubicBezTo>
                  <a:cubicBezTo>
                    <a:pt x="11656" y="22729"/>
                    <a:pt x="15189" y="18954"/>
                    <a:pt x="15680" y="17639"/>
                  </a:cubicBezTo>
                  <a:cubicBezTo>
                    <a:pt x="16040" y="16683"/>
                    <a:pt x="16485" y="12231"/>
                    <a:pt x="16702" y="9880"/>
                  </a:cubicBezTo>
                  <a:cubicBezTo>
                    <a:pt x="16787" y="9397"/>
                    <a:pt x="16830" y="8907"/>
                    <a:pt x="16830" y="8416"/>
                  </a:cubicBezTo>
                  <a:cubicBezTo>
                    <a:pt x="16830" y="3768"/>
                    <a:pt x="13063" y="1"/>
                    <a:pt x="8417" y="1"/>
                  </a:cubicBezTo>
                  <a:close/>
                </a:path>
              </a:pathLst>
            </a:custGeom>
            <a:solidFill>
              <a:srgbClr val="F0C6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571;p48">
              <a:extLst>
                <a:ext uri="{FF2B5EF4-FFF2-40B4-BE49-F238E27FC236}">
                  <a16:creationId xmlns:a16="http://schemas.microsoft.com/office/drawing/2014/main" id="{28DC6CC7-39AC-E0DB-17C2-C4AAD00919BF}"/>
                </a:ext>
              </a:extLst>
            </p:cNvPr>
            <p:cNvSpPr/>
            <p:nvPr/>
          </p:nvSpPr>
          <p:spPr>
            <a:xfrm>
              <a:off x="1898325" y="1234675"/>
              <a:ext cx="420775" cy="242250"/>
            </a:xfrm>
            <a:custGeom>
              <a:avLst/>
              <a:gdLst/>
              <a:ahLst/>
              <a:cxnLst/>
              <a:rect l="l" t="t" r="r" b="b"/>
              <a:pathLst>
                <a:path w="16831" h="9690" extrusionOk="0">
                  <a:moveTo>
                    <a:pt x="8417" y="1"/>
                  </a:moveTo>
                  <a:cubicBezTo>
                    <a:pt x="3768" y="1"/>
                    <a:pt x="1" y="3768"/>
                    <a:pt x="1" y="8416"/>
                  </a:cubicBezTo>
                  <a:cubicBezTo>
                    <a:pt x="1" y="8797"/>
                    <a:pt x="28" y="9176"/>
                    <a:pt x="80" y="9555"/>
                  </a:cubicBezTo>
                  <a:cubicBezTo>
                    <a:pt x="86" y="9528"/>
                    <a:pt x="1773" y="3325"/>
                    <a:pt x="8417" y="3325"/>
                  </a:cubicBezTo>
                  <a:cubicBezTo>
                    <a:pt x="15042" y="3325"/>
                    <a:pt x="16717" y="9633"/>
                    <a:pt x="16731" y="9689"/>
                  </a:cubicBezTo>
                  <a:cubicBezTo>
                    <a:pt x="16797" y="9267"/>
                    <a:pt x="16830" y="8843"/>
                    <a:pt x="16830" y="8416"/>
                  </a:cubicBezTo>
                  <a:cubicBezTo>
                    <a:pt x="16830" y="3768"/>
                    <a:pt x="13063" y="1"/>
                    <a:pt x="8417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572;p48">
              <a:extLst>
                <a:ext uri="{FF2B5EF4-FFF2-40B4-BE49-F238E27FC236}">
                  <a16:creationId xmlns:a16="http://schemas.microsoft.com/office/drawing/2014/main" id="{39CFC70F-31D7-BEEB-7C7E-5AAE0147BAD2}"/>
                </a:ext>
              </a:extLst>
            </p:cNvPr>
            <p:cNvSpPr/>
            <p:nvPr/>
          </p:nvSpPr>
          <p:spPr>
            <a:xfrm>
              <a:off x="2053425" y="1669575"/>
              <a:ext cx="122225" cy="48700"/>
            </a:xfrm>
            <a:custGeom>
              <a:avLst/>
              <a:gdLst/>
              <a:ahLst/>
              <a:cxnLst/>
              <a:rect l="l" t="t" r="r" b="b"/>
              <a:pathLst>
                <a:path w="4889" h="1948" extrusionOk="0">
                  <a:moveTo>
                    <a:pt x="3496" y="1"/>
                  </a:moveTo>
                  <a:cubicBezTo>
                    <a:pt x="2661" y="1"/>
                    <a:pt x="2403" y="459"/>
                    <a:pt x="2403" y="459"/>
                  </a:cubicBezTo>
                  <a:cubicBezTo>
                    <a:pt x="2166" y="244"/>
                    <a:pt x="1866" y="168"/>
                    <a:pt x="1558" y="168"/>
                  </a:cubicBezTo>
                  <a:cubicBezTo>
                    <a:pt x="801" y="168"/>
                    <a:pt x="0" y="630"/>
                    <a:pt x="0" y="630"/>
                  </a:cubicBezTo>
                  <a:cubicBezTo>
                    <a:pt x="0" y="630"/>
                    <a:pt x="1157" y="1948"/>
                    <a:pt x="2450" y="1948"/>
                  </a:cubicBezTo>
                  <a:cubicBezTo>
                    <a:pt x="2496" y="1948"/>
                    <a:pt x="2543" y="1946"/>
                    <a:pt x="2589" y="1943"/>
                  </a:cubicBezTo>
                  <a:cubicBezTo>
                    <a:pt x="3939" y="1843"/>
                    <a:pt x="4889" y="316"/>
                    <a:pt x="4889" y="316"/>
                  </a:cubicBezTo>
                  <a:cubicBezTo>
                    <a:pt x="4305" y="83"/>
                    <a:pt x="3849" y="1"/>
                    <a:pt x="3496" y="1"/>
                  </a:cubicBezTo>
                  <a:close/>
                </a:path>
              </a:pathLst>
            </a:custGeom>
            <a:solidFill>
              <a:srgbClr val="EA5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573;p48">
              <a:extLst>
                <a:ext uri="{FF2B5EF4-FFF2-40B4-BE49-F238E27FC236}">
                  <a16:creationId xmlns:a16="http://schemas.microsoft.com/office/drawing/2014/main" id="{2E93B14C-AF57-1BDD-146E-761F7C57BE7B}"/>
                </a:ext>
              </a:extLst>
            </p:cNvPr>
            <p:cNvSpPr/>
            <p:nvPr/>
          </p:nvSpPr>
          <p:spPr>
            <a:xfrm>
              <a:off x="1897000" y="1407200"/>
              <a:ext cx="428200" cy="189625"/>
            </a:xfrm>
            <a:custGeom>
              <a:avLst/>
              <a:gdLst/>
              <a:ahLst/>
              <a:cxnLst/>
              <a:rect l="l" t="t" r="r" b="b"/>
              <a:pathLst>
                <a:path w="17128" h="7585" extrusionOk="0">
                  <a:moveTo>
                    <a:pt x="13055" y="225"/>
                  </a:moveTo>
                  <a:cubicBezTo>
                    <a:pt x="13514" y="225"/>
                    <a:pt x="13977" y="314"/>
                    <a:pt x="14418" y="497"/>
                  </a:cubicBezTo>
                  <a:cubicBezTo>
                    <a:pt x="15751" y="1050"/>
                    <a:pt x="16621" y="2350"/>
                    <a:pt x="16621" y="3792"/>
                  </a:cubicBezTo>
                  <a:cubicBezTo>
                    <a:pt x="16621" y="5763"/>
                    <a:pt x="15023" y="7358"/>
                    <a:pt x="13054" y="7358"/>
                  </a:cubicBezTo>
                  <a:cubicBezTo>
                    <a:pt x="11612" y="7358"/>
                    <a:pt x="10310" y="6489"/>
                    <a:pt x="9759" y="5158"/>
                  </a:cubicBezTo>
                  <a:cubicBezTo>
                    <a:pt x="9207" y="3825"/>
                    <a:pt x="9511" y="2289"/>
                    <a:pt x="10531" y="1271"/>
                  </a:cubicBezTo>
                  <a:cubicBezTo>
                    <a:pt x="11214" y="588"/>
                    <a:pt x="12126" y="225"/>
                    <a:pt x="13055" y="225"/>
                  </a:cubicBezTo>
                  <a:close/>
                  <a:moveTo>
                    <a:pt x="3882" y="225"/>
                  </a:moveTo>
                  <a:cubicBezTo>
                    <a:pt x="4341" y="225"/>
                    <a:pt x="4804" y="314"/>
                    <a:pt x="5245" y="497"/>
                  </a:cubicBezTo>
                  <a:cubicBezTo>
                    <a:pt x="6578" y="1048"/>
                    <a:pt x="7447" y="2350"/>
                    <a:pt x="7447" y="3792"/>
                  </a:cubicBezTo>
                  <a:cubicBezTo>
                    <a:pt x="7447" y="5761"/>
                    <a:pt x="5851" y="7358"/>
                    <a:pt x="3881" y="7358"/>
                  </a:cubicBezTo>
                  <a:cubicBezTo>
                    <a:pt x="3879" y="7358"/>
                    <a:pt x="3878" y="7358"/>
                    <a:pt x="3876" y="7358"/>
                  </a:cubicBezTo>
                  <a:cubicBezTo>
                    <a:pt x="2435" y="7358"/>
                    <a:pt x="1138" y="6490"/>
                    <a:pt x="586" y="5158"/>
                  </a:cubicBezTo>
                  <a:cubicBezTo>
                    <a:pt x="33" y="3825"/>
                    <a:pt x="338" y="2292"/>
                    <a:pt x="1358" y="1271"/>
                  </a:cubicBezTo>
                  <a:cubicBezTo>
                    <a:pt x="2041" y="588"/>
                    <a:pt x="2953" y="225"/>
                    <a:pt x="3882" y="225"/>
                  </a:cubicBezTo>
                  <a:close/>
                  <a:moveTo>
                    <a:pt x="13054" y="0"/>
                  </a:moveTo>
                  <a:cubicBezTo>
                    <a:pt x="10960" y="0"/>
                    <a:pt x="9265" y="1695"/>
                    <a:pt x="9262" y="3788"/>
                  </a:cubicBezTo>
                  <a:cubicBezTo>
                    <a:pt x="8993" y="3593"/>
                    <a:pt x="8723" y="3520"/>
                    <a:pt x="8477" y="3520"/>
                  </a:cubicBezTo>
                  <a:cubicBezTo>
                    <a:pt x="8149" y="3520"/>
                    <a:pt x="7863" y="3649"/>
                    <a:pt x="7673" y="3786"/>
                  </a:cubicBezTo>
                  <a:cubicBezTo>
                    <a:pt x="7669" y="1727"/>
                    <a:pt x="6025" y="48"/>
                    <a:pt x="3968" y="2"/>
                  </a:cubicBezTo>
                  <a:cubicBezTo>
                    <a:pt x="3938" y="2"/>
                    <a:pt x="3908" y="1"/>
                    <a:pt x="3879" y="1"/>
                  </a:cubicBezTo>
                  <a:cubicBezTo>
                    <a:pt x="1863" y="1"/>
                    <a:pt x="193" y="1589"/>
                    <a:pt x="97" y="3614"/>
                  </a:cubicBezTo>
                  <a:cubicBezTo>
                    <a:pt x="0" y="5669"/>
                    <a:pt x="1559" y="7427"/>
                    <a:pt x="3610" y="7574"/>
                  </a:cubicBezTo>
                  <a:cubicBezTo>
                    <a:pt x="3703" y="7580"/>
                    <a:pt x="3796" y="7584"/>
                    <a:pt x="3888" y="7584"/>
                  </a:cubicBezTo>
                  <a:cubicBezTo>
                    <a:pt x="5821" y="7584"/>
                    <a:pt x="7467" y="6113"/>
                    <a:pt x="7656" y="4159"/>
                  </a:cubicBezTo>
                  <a:cubicBezTo>
                    <a:pt x="7661" y="4159"/>
                    <a:pt x="7666" y="4159"/>
                    <a:pt x="7672" y="4159"/>
                  </a:cubicBezTo>
                  <a:cubicBezTo>
                    <a:pt x="7712" y="4159"/>
                    <a:pt x="7753" y="4145"/>
                    <a:pt x="7785" y="4117"/>
                  </a:cubicBezTo>
                  <a:cubicBezTo>
                    <a:pt x="7802" y="4101"/>
                    <a:pt x="8087" y="3849"/>
                    <a:pt x="8479" y="3849"/>
                  </a:cubicBezTo>
                  <a:cubicBezTo>
                    <a:pt x="8683" y="3849"/>
                    <a:pt x="8916" y="3917"/>
                    <a:pt x="9155" y="4121"/>
                  </a:cubicBezTo>
                  <a:cubicBezTo>
                    <a:pt x="9184" y="4146"/>
                    <a:pt x="9223" y="4161"/>
                    <a:pt x="9260" y="4161"/>
                  </a:cubicBezTo>
                  <a:cubicBezTo>
                    <a:pt x="9267" y="4159"/>
                    <a:pt x="9273" y="4159"/>
                    <a:pt x="9279" y="4156"/>
                  </a:cubicBezTo>
                  <a:cubicBezTo>
                    <a:pt x="9424" y="5651"/>
                    <a:pt x="10434" y="6918"/>
                    <a:pt x="11858" y="7392"/>
                  </a:cubicBezTo>
                  <a:cubicBezTo>
                    <a:pt x="12250" y="7521"/>
                    <a:pt x="12653" y="7584"/>
                    <a:pt x="13052" y="7584"/>
                  </a:cubicBezTo>
                  <a:cubicBezTo>
                    <a:pt x="14104" y="7584"/>
                    <a:pt x="15130" y="7147"/>
                    <a:pt x="15861" y="6342"/>
                  </a:cubicBezTo>
                  <a:cubicBezTo>
                    <a:pt x="16869" y="5231"/>
                    <a:pt x="17128" y="3629"/>
                    <a:pt x="16521" y="2256"/>
                  </a:cubicBezTo>
                  <a:cubicBezTo>
                    <a:pt x="15913" y="884"/>
                    <a:pt x="14553" y="0"/>
                    <a:pt x="13054" y="0"/>
                  </a:cubicBezTo>
                  <a:close/>
                </a:path>
              </a:pathLst>
            </a:custGeom>
            <a:solidFill>
              <a:srgbClr val="FD72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574;p48">
              <a:extLst>
                <a:ext uri="{FF2B5EF4-FFF2-40B4-BE49-F238E27FC236}">
                  <a16:creationId xmlns:a16="http://schemas.microsoft.com/office/drawing/2014/main" id="{4E072520-8951-D13A-B8DD-F52096C4A566}"/>
                </a:ext>
              </a:extLst>
            </p:cNvPr>
            <p:cNvGrpSpPr/>
            <p:nvPr/>
          </p:nvGrpSpPr>
          <p:grpSpPr>
            <a:xfrm>
              <a:off x="1938208" y="1412648"/>
              <a:ext cx="337341" cy="284541"/>
              <a:chOff x="3022265" y="547190"/>
              <a:chExt cx="282553" cy="238289"/>
            </a:xfrm>
          </p:grpSpPr>
          <p:sp>
            <p:nvSpPr>
              <p:cNvPr id="195" name="Google Shape;1575;p48">
                <a:extLst>
                  <a:ext uri="{FF2B5EF4-FFF2-40B4-BE49-F238E27FC236}">
                    <a16:creationId xmlns:a16="http://schemas.microsoft.com/office/drawing/2014/main" id="{CC9005F5-83B5-9755-7306-8264AE6E2945}"/>
                  </a:ext>
                </a:extLst>
              </p:cNvPr>
              <p:cNvSpPr/>
              <p:nvPr/>
            </p:nvSpPr>
            <p:spPr>
              <a:xfrm>
                <a:off x="3211190" y="624540"/>
                <a:ext cx="7247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1639" extrusionOk="0">
                    <a:moveTo>
                      <a:pt x="129" y="1"/>
                    </a:moveTo>
                    <a:cubicBezTo>
                      <a:pt x="94" y="1"/>
                      <a:pt x="65" y="26"/>
                      <a:pt x="60" y="60"/>
                    </a:cubicBezTo>
                    <a:cubicBezTo>
                      <a:pt x="1" y="573"/>
                      <a:pt x="247" y="1111"/>
                      <a:pt x="674" y="1400"/>
                    </a:cubicBezTo>
                    <a:cubicBezTo>
                      <a:pt x="909" y="1556"/>
                      <a:pt x="1185" y="1639"/>
                      <a:pt x="1466" y="1639"/>
                    </a:cubicBezTo>
                    <a:cubicBezTo>
                      <a:pt x="1468" y="1639"/>
                      <a:pt x="1471" y="1639"/>
                      <a:pt x="1473" y="1639"/>
                    </a:cubicBezTo>
                    <a:cubicBezTo>
                      <a:pt x="1708" y="1639"/>
                      <a:pt x="1940" y="1581"/>
                      <a:pt x="2148" y="1471"/>
                    </a:cubicBezTo>
                    <a:cubicBezTo>
                      <a:pt x="2601" y="1223"/>
                      <a:pt x="2898" y="712"/>
                      <a:pt x="2889" y="195"/>
                    </a:cubicBezTo>
                    <a:cubicBezTo>
                      <a:pt x="2886" y="158"/>
                      <a:pt x="2856" y="129"/>
                      <a:pt x="2820" y="129"/>
                    </a:cubicBezTo>
                    <a:cubicBezTo>
                      <a:pt x="2781" y="131"/>
                      <a:pt x="2752" y="161"/>
                      <a:pt x="2754" y="198"/>
                    </a:cubicBezTo>
                    <a:cubicBezTo>
                      <a:pt x="2763" y="666"/>
                      <a:pt x="2493" y="1130"/>
                      <a:pt x="2083" y="1353"/>
                    </a:cubicBezTo>
                    <a:cubicBezTo>
                      <a:pt x="1897" y="1455"/>
                      <a:pt x="1684" y="1505"/>
                      <a:pt x="1471" y="1505"/>
                    </a:cubicBezTo>
                    <a:cubicBezTo>
                      <a:pt x="1216" y="1505"/>
                      <a:pt x="961" y="1433"/>
                      <a:pt x="750" y="1290"/>
                    </a:cubicBezTo>
                    <a:cubicBezTo>
                      <a:pt x="363" y="1027"/>
                      <a:pt x="139" y="541"/>
                      <a:pt x="192" y="76"/>
                    </a:cubicBezTo>
                    <a:cubicBezTo>
                      <a:pt x="198" y="40"/>
                      <a:pt x="170" y="5"/>
                      <a:pt x="135" y="1"/>
                    </a:cubicBezTo>
                    <a:cubicBezTo>
                      <a:pt x="133" y="1"/>
                      <a:pt x="131" y="1"/>
                      <a:pt x="129" y="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576;p48">
                <a:extLst>
                  <a:ext uri="{FF2B5EF4-FFF2-40B4-BE49-F238E27FC236}">
                    <a16:creationId xmlns:a16="http://schemas.microsoft.com/office/drawing/2014/main" id="{9E2FB9AC-0352-C255-D315-5D2DE3F2B1D5}"/>
                  </a:ext>
                </a:extLst>
              </p:cNvPr>
              <p:cNvSpPr/>
              <p:nvPr/>
            </p:nvSpPr>
            <p:spPr>
              <a:xfrm>
                <a:off x="3224718" y="547204"/>
                <a:ext cx="80100" cy="23250"/>
              </a:xfrm>
              <a:custGeom>
                <a:avLst/>
                <a:gdLst/>
                <a:ahLst/>
                <a:cxnLst/>
                <a:rect l="l" t="t" r="r" b="b"/>
                <a:pathLst>
                  <a:path w="3204" h="930" extrusionOk="0">
                    <a:moveTo>
                      <a:pt x="1173" y="0"/>
                    </a:moveTo>
                    <a:cubicBezTo>
                      <a:pt x="794" y="0"/>
                      <a:pt x="416" y="75"/>
                      <a:pt x="71" y="231"/>
                    </a:cubicBezTo>
                    <a:cubicBezTo>
                      <a:pt x="0" y="264"/>
                      <a:pt x="33" y="359"/>
                      <a:pt x="96" y="359"/>
                    </a:cubicBezTo>
                    <a:cubicBezTo>
                      <a:pt x="105" y="359"/>
                      <a:pt x="116" y="357"/>
                      <a:pt x="126" y="352"/>
                    </a:cubicBezTo>
                    <a:cubicBezTo>
                      <a:pt x="454" y="204"/>
                      <a:pt x="813" y="133"/>
                      <a:pt x="1174" y="133"/>
                    </a:cubicBezTo>
                    <a:cubicBezTo>
                      <a:pt x="1880" y="133"/>
                      <a:pt x="2591" y="406"/>
                      <a:pt x="3083" y="909"/>
                    </a:cubicBezTo>
                    <a:cubicBezTo>
                      <a:pt x="3095" y="921"/>
                      <a:pt x="3113" y="929"/>
                      <a:pt x="3131" y="929"/>
                    </a:cubicBezTo>
                    <a:cubicBezTo>
                      <a:pt x="3147" y="929"/>
                      <a:pt x="3165" y="923"/>
                      <a:pt x="3178" y="910"/>
                    </a:cubicBezTo>
                    <a:cubicBezTo>
                      <a:pt x="3204" y="884"/>
                      <a:pt x="3204" y="841"/>
                      <a:pt x="3178" y="815"/>
                    </a:cubicBezTo>
                    <a:cubicBezTo>
                      <a:pt x="2661" y="287"/>
                      <a:pt x="1914" y="0"/>
                      <a:pt x="1173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577;p48">
                <a:extLst>
                  <a:ext uri="{FF2B5EF4-FFF2-40B4-BE49-F238E27FC236}">
                    <a16:creationId xmlns:a16="http://schemas.microsoft.com/office/drawing/2014/main" id="{7B2AFE44-63DB-8A38-CEE2-629A09C2AFB4}"/>
                  </a:ext>
                </a:extLst>
              </p:cNvPr>
              <p:cNvSpPr/>
              <p:nvPr/>
            </p:nvSpPr>
            <p:spPr>
              <a:xfrm>
                <a:off x="3034565" y="624590"/>
                <a:ext cx="72475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1637" extrusionOk="0">
                    <a:moveTo>
                      <a:pt x="2771" y="0"/>
                    </a:moveTo>
                    <a:cubicBezTo>
                      <a:pt x="2769" y="0"/>
                      <a:pt x="2767" y="0"/>
                      <a:pt x="2765" y="1"/>
                    </a:cubicBezTo>
                    <a:cubicBezTo>
                      <a:pt x="2728" y="5"/>
                      <a:pt x="2702" y="38"/>
                      <a:pt x="2706" y="75"/>
                    </a:cubicBezTo>
                    <a:cubicBezTo>
                      <a:pt x="2760" y="539"/>
                      <a:pt x="2537" y="1026"/>
                      <a:pt x="2150" y="1288"/>
                    </a:cubicBezTo>
                    <a:cubicBezTo>
                      <a:pt x="1938" y="1431"/>
                      <a:pt x="1682" y="1504"/>
                      <a:pt x="1426" y="1504"/>
                    </a:cubicBezTo>
                    <a:cubicBezTo>
                      <a:pt x="1213" y="1504"/>
                      <a:pt x="1001" y="1454"/>
                      <a:pt x="815" y="1353"/>
                    </a:cubicBezTo>
                    <a:cubicBezTo>
                      <a:pt x="405" y="1128"/>
                      <a:pt x="137" y="664"/>
                      <a:pt x="145" y="197"/>
                    </a:cubicBezTo>
                    <a:cubicBezTo>
                      <a:pt x="146" y="160"/>
                      <a:pt x="117" y="129"/>
                      <a:pt x="80" y="129"/>
                    </a:cubicBezTo>
                    <a:cubicBezTo>
                      <a:pt x="79" y="129"/>
                      <a:pt x="78" y="129"/>
                      <a:pt x="78" y="129"/>
                    </a:cubicBezTo>
                    <a:cubicBezTo>
                      <a:pt x="42" y="129"/>
                      <a:pt x="13" y="157"/>
                      <a:pt x="11" y="193"/>
                    </a:cubicBezTo>
                    <a:cubicBezTo>
                      <a:pt x="0" y="710"/>
                      <a:pt x="298" y="1222"/>
                      <a:pt x="752" y="1469"/>
                    </a:cubicBezTo>
                    <a:cubicBezTo>
                      <a:pt x="959" y="1580"/>
                      <a:pt x="1190" y="1637"/>
                      <a:pt x="1425" y="1637"/>
                    </a:cubicBezTo>
                    <a:cubicBezTo>
                      <a:pt x="1428" y="1637"/>
                      <a:pt x="1430" y="1637"/>
                      <a:pt x="1432" y="1637"/>
                    </a:cubicBezTo>
                    <a:cubicBezTo>
                      <a:pt x="1714" y="1637"/>
                      <a:pt x="1989" y="1554"/>
                      <a:pt x="2224" y="1398"/>
                    </a:cubicBezTo>
                    <a:cubicBezTo>
                      <a:pt x="2652" y="1109"/>
                      <a:pt x="2899" y="572"/>
                      <a:pt x="2838" y="60"/>
                    </a:cubicBezTo>
                    <a:cubicBezTo>
                      <a:pt x="2834" y="24"/>
                      <a:pt x="2804" y="0"/>
                      <a:pt x="2771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578;p48">
                <a:extLst>
                  <a:ext uri="{FF2B5EF4-FFF2-40B4-BE49-F238E27FC236}">
                    <a16:creationId xmlns:a16="http://schemas.microsoft.com/office/drawing/2014/main" id="{C99B0A30-D3FD-990D-009F-C15CF5899686}"/>
                  </a:ext>
                </a:extLst>
              </p:cNvPr>
              <p:cNvSpPr/>
              <p:nvPr/>
            </p:nvSpPr>
            <p:spPr>
              <a:xfrm>
                <a:off x="3022265" y="547190"/>
                <a:ext cx="8012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3205" h="931" extrusionOk="0">
                    <a:moveTo>
                      <a:pt x="2030" y="1"/>
                    </a:moveTo>
                    <a:cubicBezTo>
                      <a:pt x="1289" y="1"/>
                      <a:pt x="543" y="287"/>
                      <a:pt x="27" y="816"/>
                    </a:cubicBezTo>
                    <a:cubicBezTo>
                      <a:pt x="1" y="842"/>
                      <a:pt x="1" y="885"/>
                      <a:pt x="27" y="911"/>
                    </a:cubicBezTo>
                    <a:cubicBezTo>
                      <a:pt x="39" y="924"/>
                      <a:pt x="57" y="930"/>
                      <a:pt x="74" y="930"/>
                    </a:cubicBezTo>
                    <a:cubicBezTo>
                      <a:pt x="91" y="930"/>
                      <a:pt x="109" y="922"/>
                      <a:pt x="122" y="910"/>
                    </a:cubicBezTo>
                    <a:cubicBezTo>
                      <a:pt x="614" y="406"/>
                      <a:pt x="1324" y="133"/>
                      <a:pt x="2029" y="133"/>
                    </a:cubicBezTo>
                    <a:cubicBezTo>
                      <a:pt x="2390" y="133"/>
                      <a:pt x="2750" y="205"/>
                      <a:pt x="3078" y="353"/>
                    </a:cubicBezTo>
                    <a:cubicBezTo>
                      <a:pt x="3089" y="358"/>
                      <a:pt x="3099" y="360"/>
                      <a:pt x="3108" y="360"/>
                    </a:cubicBezTo>
                    <a:cubicBezTo>
                      <a:pt x="3172" y="360"/>
                      <a:pt x="3204" y="263"/>
                      <a:pt x="3133" y="232"/>
                    </a:cubicBezTo>
                    <a:cubicBezTo>
                      <a:pt x="2788" y="76"/>
                      <a:pt x="2410" y="1"/>
                      <a:pt x="2030" y="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579;p48">
                <a:extLst>
                  <a:ext uri="{FF2B5EF4-FFF2-40B4-BE49-F238E27FC236}">
                    <a16:creationId xmlns:a16="http://schemas.microsoft.com/office/drawing/2014/main" id="{F74D4D10-9CF3-BFCF-D806-BA63A93577E7}"/>
                  </a:ext>
                </a:extLst>
              </p:cNvPr>
              <p:cNvSpPr/>
              <p:nvPr/>
            </p:nvSpPr>
            <p:spPr>
              <a:xfrm>
                <a:off x="3135521" y="687588"/>
                <a:ext cx="64806" cy="17796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1177" extrusionOk="0">
                    <a:moveTo>
                      <a:pt x="1281" y="0"/>
                    </a:moveTo>
                    <a:cubicBezTo>
                      <a:pt x="829" y="0"/>
                      <a:pt x="104" y="959"/>
                      <a:pt x="22" y="1068"/>
                    </a:cubicBezTo>
                    <a:cubicBezTo>
                      <a:pt x="0" y="1098"/>
                      <a:pt x="6" y="1139"/>
                      <a:pt x="36" y="1161"/>
                    </a:cubicBezTo>
                    <a:cubicBezTo>
                      <a:pt x="47" y="1170"/>
                      <a:pt x="61" y="1174"/>
                      <a:pt x="75" y="1175"/>
                    </a:cubicBezTo>
                    <a:cubicBezTo>
                      <a:pt x="97" y="1174"/>
                      <a:pt x="116" y="1164"/>
                      <a:pt x="128" y="1148"/>
                    </a:cubicBezTo>
                    <a:cubicBezTo>
                      <a:pt x="339" y="865"/>
                      <a:pt x="955" y="133"/>
                      <a:pt x="1282" y="133"/>
                    </a:cubicBezTo>
                    <a:cubicBezTo>
                      <a:pt x="1609" y="133"/>
                      <a:pt x="2234" y="867"/>
                      <a:pt x="2446" y="1149"/>
                    </a:cubicBezTo>
                    <a:cubicBezTo>
                      <a:pt x="2461" y="1168"/>
                      <a:pt x="2479" y="1176"/>
                      <a:pt x="2498" y="1176"/>
                    </a:cubicBezTo>
                    <a:cubicBezTo>
                      <a:pt x="2546" y="1176"/>
                      <a:pt x="2592" y="1120"/>
                      <a:pt x="2553" y="1068"/>
                    </a:cubicBezTo>
                    <a:cubicBezTo>
                      <a:pt x="2471" y="959"/>
                      <a:pt x="1734" y="0"/>
                      <a:pt x="1281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580;p48">
                <a:extLst>
                  <a:ext uri="{FF2B5EF4-FFF2-40B4-BE49-F238E27FC236}">
                    <a16:creationId xmlns:a16="http://schemas.microsoft.com/office/drawing/2014/main" id="{594B5B06-0D84-699D-1D74-C29B5F14143C}"/>
                  </a:ext>
                </a:extLst>
              </p:cNvPr>
              <p:cNvSpPr/>
              <p:nvPr/>
            </p:nvSpPr>
            <p:spPr>
              <a:xfrm>
                <a:off x="3024890" y="645865"/>
                <a:ext cx="1907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374" extrusionOk="0">
                    <a:moveTo>
                      <a:pt x="667" y="0"/>
                    </a:moveTo>
                    <a:cubicBezTo>
                      <a:pt x="658" y="0"/>
                      <a:pt x="649" y="2"/>
                      <a:pt x="639" y="6"/>
                    </a:cubicBezTo>
                    <a:lnTo>
                      <a:pt x="68" y="244"/>
                    </a:lnTo>
                    <a:cubicBezTo>
                      <a:pt x="0" y="273"/>
                      <a:pt x="21" y="372"/>
                      <a:pt x="94" y="374"/>
                    </a:cubicBezTo>
                    <a:cubicBezTo>
                      <a:pt x="102" y="374"/>
                      <a:pt x="110" y="371"/>
                      <a:pt x="119" y="368"/>
                    </a:cubicBezTo>
                    <a:lnTo>
                      <a:pt x="690" y="130"/>
                    </a:lnTo>
                    <a:cubicBezTo>
                      <a:pt x="763" y="100"/>
                      <a:pt x="731" y="0"/>
                      <a:pt x="667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581;p48">
                <a:extLst>
                  <a:ext uri="{FF2B5EF4-FFF2-40B4-BE49-F238E27FC236}">
                    <a16:creationId xmlns:a16="http://schemas.microsoft.com/office/drawing/2014/main" id="{6304BCCA-0BDB-14F4-68F9-1BD102C1F489}"/>
                  </a:ext>
                </a:extLst>
              </p:cNvPr>
              <p:cNvSpPr/>
              <p:nvPr/>
            </p:nvSpPr>
            <p:spPr>
              <a:xfrm>
                <a:off x="3034215" y="652490"/>
                <a:ext cx="14900" cy="1145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458" extrusionOk="0">
                    <a:moveTo>
                      <a:pt x="498" y="1"/>
                    </a:moveTo>
                    <a:cubicBezTo>
                      <a:pt x="485" y="1"/>
                      <a:pt x="470" y="6"/>
                      <a:pt x="456" y="16"/>
                    </a:cubicBezTo>
                    <a:lnTo>
                      <a:pt x="50" y="337"/>
                    </a:lnTo>
                    <a:cubicBezTo>
                      <a:pt x="0" y="377"/>
                      <a:pt x="28" y="457"/>
                      <a:pt x="91" y="457"/>
                    </a:cubicBezTo>
                    <a:cubicBezTo>
                      <a:pt x="106" y="457"/>
                      <a:pt x="122" y="452"/>
                      <a:pt x="134" y="443"/>
                    </a:cubicBezTo>
                    <a:lnTo>
                      <a:pt x="539" y="121"/>
                    </a:lnTo>
                    <a:cubicBezTo>
                      <a:pt x="595" y="77"/>
                      <a:pt x="553" y="1"/>
                      <a:pt x="498" y="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582;p48">
                <a:extLst>
                  <a:ext uri="{FF2B5EF4-FFF2-40B4-BE49-F238E27FC236}">
                    <a16:creationId xmlns:a16="http://schemas.microsoft.com/office/drawing/2014/main" id="{2D0FF7B2-0AD5-D7DE-CCDD-8414294AF3E9}"/>
                  </a:ext>
                </a:extLst>
              </p:cNvPr>
              <p:cNvSpPr/>
              <p:nvPr/>
            </p:nvSpPr>
            <p:spPr>
              <a:xfrm>
                <a:off x="3274240" y="645865"/>
                <a:ext cx="1910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764" h="374" extrusionOk="0">
                    <a:moveTo>
                      <a:pt x="96" y="0"/>
                    </a:moveTo>
                    <a:cubicBezTo>
                      <a:pt x="32" y="0"/>
                      <a:pt x="1" y="100"/>
                      <a:pt x="73" y="130"/>
                    </a:cubicBezTo>
                    <a:lnTo>
                      <a:pt x="645" y="368"/>
                    </a:lnTo>
                    <a:cubicBezTo>
                      <a:pt x="653" y="371"/>
                      <a:pt x="661" y="374"/>
                      <a:pt x="670" y="374"/>
                    </a:cubicBezTo>
                    <a:lnTo>
                      <a:pt x="671" y="374"/>
                    </a:lnTo>
                    <a:cubicBezTo>
                      <a:pt x="743" y="372"/>
                      <a:pt x="763" y="273"/>
                      <a:pt x="696" y="244"/>
                    </a:cubicBezTo>
                    <a:lnTo>
                      <a:pt x="124" y="6"/>
                    </a:lnTo>
                    <a:cubicBezTo>
                      <a:pt x="115" y="2"/>
                      <a:pt x="105" y="0"/>
                      <a:pt x="96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583;p48">
                <a:extLst>
                  <a:ext uri="{FF2B5EF4-FFF2-40B4-BE49-F238E27FC236}">
                    <a16:creationId xmlns:a16="http://schemas.microsoft.com/office/drawing/2014/main" id="{4E7B0039-A6CB-C7C0-485B-CBB5DA46C792}"/>
                  </a:ext>
                </a:extLst>
              </p:cNvPr>
              <p:cNvSpPr/>
              <p:nvPr/>
            </p:nvSpPr>
            <p:spPr>
              <a:xfrm>
                <a:off x="3269115" y="652490"/>
                <a:ext cx="14900" cy="1145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458" extrusionOk="0">
                    <a:moveTo>
                      <a:pt x="97" y="1"/>
                    </a:moveTo>
                    <a:cubicBezTo>
                      <a:pt x="42" y="1"/>
                      <a:pt x="0" y="77"/>
                      <a:pt x="57" y="121"/>
                    </a:cubicBezTo>
                    <a:lnTo>
                      <a:pt x="463" y="442"/>
                    </a:lnTo>
                    <a:cubicBezTo>
                      <a:pt x="474" y="452"/>
                      <a:pt x="489" y="457"/>
                      <a:pt x="504" y="457"/>
                    </a:cubicBezTo>
                    <a:cubicBezTo>
                      <a:pt x="568" y="457"/>
                      <a:pt x="595" y="377"/>
                      <a:pt x="545" y="337"/>
                    </a:cubicBezTo>
                    <a:lnTo>
                      <a:pt x="139" y="16"/>
                    </a:lnTo>
                    <a:cubicBezTo>
                      <a:pt x="125" y="6"/>
                      <a:pt x="111" y="1"/>
                      <a:pt x="97" y="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584;p48">
                <a:extLst>
                  <a:ext uri="{FF2B5EF4-FFF2-40B4-BE49-F238E27FC236}">
                    <a16:creationId xmlns:a16="http://schemas.microsoft.com/office/drawing/2014/main" id="{DB67B083-C703-43CF-2672-5BE31CE05ACE}"/>
                  </a:ext>
                </a:extLst>
              </p:cNvPr>
              <p:cNvSpPr/>
              <p:nvPr/>
            </p:nvSpPr>
            <p:spPr>
              <a:xfrm rot="-203259">
                <a:off x="3117059" y="770856"/>
                <a:ext cx="107716" cy="11451"/>
              </a:xfrm>
              <a:custGeom>
                <a:avLst/>
                <a:gdLst/>
                <a:ahLst/>
                <a:cxnLst/>
                <a:rect l="l" t="t" r="r" b="b"/>
                <a:pathLst>
                  <a:path w="4308" h="992" extrusionOk="0">
                    <a:moveTo>
                      <a:pt x="4209" y="0"/>
                    </a:moveTo>
                    <a:cubicBezTo>
                      <a:pt x="4194" y="0"/>
                      <a:pt x="4177" y="6"/>
                      <a:pt x="4163" y="21"/>
                    </a:cubicBezTo>
                    <a:cubicBezTo>
                      <a:pt x="4149" y="34"/>
                      <a:pt x="3221" y="857"/>
                      <a:pt x="2039" y="857"/>
                    </a:cubicBezTo>
                    <a:cubicBezTo>
                      <a:pt x="1444" y="857"/>
                      <a:pt x="784" y="648"/>
                      <a:pt x="144" y="22"/>
                    </a:cubicBezTo>
                    <a:cubicBezTo>
                      <a:pt x="130" y="7"/>
                      <a:pt x="113" y="1"/>
                      <a:pt x="97" y="1"/>
                    </a:cubicBezTo>
                    <a:cubicBezTo>
                      <a:pt x="45" y="1"/>
                      <a:pt x="0" y="70"/>
                      <a:pt x="52" y="117"/>
                    </a:cubicBezTo>
                    <a:cubicBezTo>
                      <a:pt x="721" y="773"/>
                      <a:pt x="1411" y="992"/>
                      <a:pt x="2034" y="992"/>
                    </a:cubicBezTo>
                    <a:cubicBezTo>
                      <a:pt x="3269" y="992"/>
                      <a:pt x="4238" y="133"/>
                      <a:pt x="4252" y="120"/>
                    </a:cubicBezTo>
                    <a:cubicBezTo>
                      <a:pt x="4308" y="74"/>
                      <a:pt x="4263" y="0"/>
                      <a:pt x="4209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2" name="Google Shape;1585;p48">
              <a:extLst>
                <a:ext uri="{FF2B5EF4-FFF2-40B4-BE49-F238E27FC236}">
                  <a16:creationId xmlns:a16="http://schemas.microsoft.com/office/drawing/2014/main" id="{285F4FF9-8505-DD7B-8094-9D58762466E1}"/>
                </a:ext>
              </a:extLst>
            </p:cNvPr>
            <p:cNvSpPr/>
            <p:nvPr/>
          </p:nvSpPr>
          <p:spPr>
            <a:xfrm>
              <a:off x="1753075" y="2101325"/>
              <a:ext cx="146950" cy="351500"/>
            </a:xfrm>
            <a:custGeom>
              <a:avLst/>
              <a:gdLst/>
              <a:ahLst/>
              <a:cxnLst/>
              <a:rect l="l" t="t" r="r" b="b"/>
              <a:pathLst>
                <a:path w="5878" h="14060" extrusionOk="0">
                  <a:moveTo>
                    <a:pt x="73" y="1"/>
                  </a:moveTo>
                  <a:cubicBezTo>
                    <a:pt x="37" y="1"/>
                    <a:pt x="0" y="35"/>
                    <a:pt x="18" y="80"/>
                  </a:cubicBezTo>
                  <a:lnTo>
                    <a:pt x="5757" y="14022"/>
                  </a:lnTo>
                  <a:cubicBezTo>
                    <a:pt x="5765" y="14045"/>
                    <a:pt x="5786" y="14060"/>
                    <a:pt x="5811" y="14060"/>
                  </a:cubicBezTo>
                  <a:cubicBezTo>
                    <a:pt x="5817" y="14060"/>
                    <a:pt x="5825" y="14058"/>
                    <a:pt x="5834" y="14055"/>
                  </a:cubicBezTo>
                  <a:cubicBezTo>
                    <a:pt x="5863" y="14043"/>
                    <a:pt x="5877" y="14008"/>
                    <a:pt x="5865" y="13979"/>
                  </a:cubicBezTo>
                  <a:lnTo>
                    <a:pt x="125" y="37"/>
                  </a:lnTo>
                  <a:cubicBezTo>
                    <a:pt x="114" y="12"/>
                    <a:pt x="94" y="1"/>
                    <a:pt x="73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3" name="Google Shape;1586;p48">
              <a:extLst>
                <a:ext uri="{FF2B5EF4-FFF2-40B4-BE49-F238E27FC236}">
                  <a16:creationId xmlns:a16="http://schemas.microsoft.com/office/drawing/2014/main" id="{CA526A15-C1AF-2FE0-AAB2-2C6EB470206E}"/>
                </a:ext>
              </a:extLst>
            </p:cNvPr>
            <p:cNvGrpSpPr/>
            <p:nvPr/>
          </p:nvGrpSpPr>
          <p:grpSpPr>
            <a:xfrm rot="-2541952" flipH="1">
              <a:off x="2081094" y="2154614"/>
              <a:ext cx="494747" cy="219041"/>
              <a:chOff x="1756550" y="2751275"/>
              <a:chExt cx="530625" cy="234925"/>
            </a:xfrm>
          </p:grpSpPr>
          <p:sp>
            <p:nvSpPr>
              <p:cNvPr id="189" name="Google Shape;1587;p48">
                <a:extLst>
                  <a:ext uri="{FF2B5EF4-FFF2-40B4-BE49-F238E27FC236}">
                    <a16:creationId xmlns:a16="http://schemas.microsoft.com/office/drawing/2014/main" id="{F4A34D35-2BB0-0DF7-A69C-FC4E5535E652}"/>
                  </a:ext>
                </a:extLst>
              </p:cNvPr>
              <p:cNvSpPr/>
              <p:nvPr/>
            </p:nvSpPr>
            <p:spPr>
              <a:xfrm>
                <a:off x="1756550" y="2813425"/>
                <a:ext cx="64525" cy="4360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1744" extrusionOk="0">
                    <a:moveTo>
                      <a:pt x="918" y="0"/>
                    </a:moveTo>
                    <a:cubicBezTo>
                      <a:pt x="862" y="0"/>
                      <a:pt x="344" y="13"/>
                      <a:pt x="177" y="495"/>
                    </a:cubicBezTo>
                    <a:cubicBezTo>
                      <a:pt x="0" y="1002"/>
                      <a:pt x="529" y="1743"/>
                      <a:pt x="1541" y="1743"/>
                    </a:cubicBezTo>
                    <a:cubicBezTo>
                      <a:pt x="1547" y="1743"/>
                      <a:pt x="1552" y="1743"/>
                      <a:pt x="1558" y="1743"/>
                    </a:cubicBezTo>
                    <a:cubicBezTo>
                      <a:pt x="2580" y="1733"/>
                      <a:pt x="922" y="0"/>
                      <a:pt x="922" y="0"/>
                    </a:cubicBezTo>
                    <a:cubicBezTo>
                      <a:pt x="922" y="0"/>
                      <a:pt x="921" y="0"/>
                      <a:pt x="918" y="0"/>
                    </a:cubicBezTo>
                    <a:close/>
                  </a:path>
                </a:pathLst>
              </a:custGeom>
              <a:solidFill>
                <a:srgbClr val="E6BB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588;p48">
                <a:extLst>
                  <a:ext uri="{FF2B5EF4-FFF2-40B4-BE49-F238E27FC236}">
                    <a16:creationId xmlns:a16="http://schemas.microsoft.com/office/drawing/2014/main" id="{3CCE96FD-2BBF-1D84-5ADB-622DE7175ABB}"/>
                  </a:ext>
                </a:extLst>
              </p:cNvPr>
              <p:cNvSpPr/>
              <p:nvPr/>
            </p:nvSpPr>
            <p:spPr>
              <a:xfrm>
                <a:off x="1765625" y="2751275"/>
                <a:ext cx="521550" cy="234925"/>
              </a:xfrm>
              <a:custGeom>
                <a:avLst/>
                <a:gdLst/>
                <a:ahLst/>
                <a:cxnLst/>
                <a:rect l="l" t="t" r="r" b="b"/>
                <a:pathLst>
                  <a:path w="20862" h="9397" extrusionOk="0">
                    <a:moveTo>
                      <a:pt x="4066" y="1"/>
                    </a:moveTo>
                    <a:cubicBezTo>
                      <a:pt x="4066" y="1"/>
                      <a:pt x="1267" y="1611"/>
                      <a:pt x="634" y="2381"/>
                    </a:cubicBezTo>
                    <a:cubicBezTo>
                      <a:pt x="0" y="3153"/>
                      <a:pt x="1197" y="3710"/>
                      <a:pt x="1197" y="3710"/>
                    </a:cubicBezTo>
                    <a:cubicBezTo>
                      <a:pt x="1197" y="3710"/>
                      <a:pt x="988" y="6999"/>
                      <a:pt x="2915" y="7783"/>
                    </a:cubicBezTo>
                    <a:cubicBezTo>
                      <a:pt x="3558" y="8044"/>
                      <a:pt x="3962" y="8131"/>
                      <a:pt x="4214" y="8131"/>
                    </a:cubicBezTo>
                    <a:cubicBezTo>
                      <a:pt x="4720" y="8131"/>
                      <a:pt x="4620" y="7783"/>
                      <a:pt x="4620" y="7783"/>
                    </a:cubicBezTo>
                    <a:lnTo>
                      <a:pt x="4620" y="7783"/>
                    </a:lnTo>
                    <a:cubicBezTo>
                      <a:pt x="5875" y="8495"/>
                      <a:pt x="10153" y="9099"/>
                      <a:pt x="10153" y="9099"/>
                    </a:cubicBezTo>
                    <a:cubicBezTo>
                      <a:pt x="11681" y="9306"/>
                      <a:pt x="13300" y="9396"/>
                      <a:pt x="14959" y="9396"/>
                    </a:cubicBezTo>
                    <a:cubicBezTo>
                      <a:pt x="16897" y="9396"/>
                      <a:pt x="18891" y="9273"/>
                      <a:pt x="20862" y="9066"/>
                    </a:cubicBezTo>
                    <a:cubicBezTo>
                      <a:pt x="20620" y="6990"/>
                      <a:pt x="20334" y="4923"/>
                      <a:pt x="20090" y="2847"/>
                    </a:cubicBezTo>
                    <a:cubicBezTo>
                      <a:pt x="16894" y="3927"/>
                      <a:pt x="14261" y="4827"/>
                      <a:pt x="14261" y="4827"/>
                    </a:cubicBezTo>
                    <a:lnTo>
                      <a:pt x="4066" y="1"/>
                    </a:lnTo>
                    <a:close/>
                  </a:path>
                </a:pathLst>
              </a:custGeom>
              <a:solidFill>
                <a:srgbClr val="F0C6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589;p48">
                <a:extLst>
                  <a:ext uri="{FF2B5EF4-FFF2-40B4-BE49-F238E27FC236}">
                    <a16:creationId xmlns:a16="http://schemas.microsoft.com/office/drawing/2014/main" id="{0F29A6A8-2C62-1A74-50EC-7F31360312BE}"/>
                  </a:ext>
                </a:extLst>
              </p:cNvPr>
              <p:cNvSpPr/>
              <p:nvPr/>
            </p:nvSpPr>
            <p:spPr>
              <a:xfrm>
                <a:off x="1844600" y="2923800"/>
                <a:ext cx="37325" cy="22625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905" extrusionOk="0">
                    <a:moveTo>
                      <a:pt x="499" y="0"/>
                    </a:moveTo>
                    <a:cubicBezTo>
                      <a:pt x="493" y="0"/>
                      <a:pt x="484" y="4"/>
                      <a:pt x="478" y="9"/>
                    </a:cubicBezTo>
                    <a:lnTo>
                      <a:pt x="8" y="592"/>
                    </a:lnTo>
                    <a:cubicBezTo>
                      <a:pt x="0" y="611"/>
                      <a:pt x="14" y="628"/>
                      <a:pt x="31" y="628"/>
                    </a:cubicBezTo>
                    <a:cubicBezTo>
                      <a:pt x="36" y="628"/>
                      <a:pt x="41" y="627"/>
                      <a:pt x="45" y="623"/>
                    </a:cubicBezTo>
                    <a:lnTo>
                      <a:pt x="497" y="67"/>
                    </a:lnTo>
                    <a:cubicBezTo>
                      <a:pt x="757" y="464"/>
                      <a:pt x="1420" y="884"/>
                      <a:pt x="1449" y="901"/>
                    </a:cubicBezTo>
                    <a:cubicBezTo>
                      <a:pt x="1453" y="903"/>
                      <a:pt x="1457" y="905"/>
                      <a:pt x="1461" y="905"/>
                    </a:cubicBezTo>
                    <a:cubicBezTo>
                      <a:pt x="1484" y="903"/>
                      <a:pt x="1492" y="874"/>
                      <a:pt x="1474" y="859"/>
                    </a:cubicBezTo>
                    <a:cubicBezTo>
                      <a:pt x="1467" y="855"/>
                      <a:pt x="760" y="406"/>
                      <a:pt x="519" y="13"/>
                    </a:cubicBezTo>
                    <a:cubicBezTo>
                      <a:pt x="515" y="4"/>
                      <a:pt x="507" y="0"/>
                      <a:pt x="499" y="0"/>
                    </a:cubicBezTo>
                    <a:close/>
                  </a:path>
                </a:pathLst>
              </a:custGeom>
              <a:solidFill>
                <a:srgbClr val="FC92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590;p48">
                <a:extLst>
                  <a:ext uri="{FF2B5EF4-FFF2-40B4-BE49-F238E27FC236}">
                    <a16:creationId xmlns:a16="http://schemas.microsoft.com/office/drawing/2014/main" id="{4E89179C-C50A-0F6C-FE63-C0279C0D3F30}"/>
                  </a:ext>
                </a:extLst>
              </p:cNvPr>
              <p:cNvSpPr/>
              <p:nvPr/>
            </p:nvSpPr>
            <p:spPr>
              <a:xfrm>
                <a:off x="1794175" y="2800450"/>
                <a:ext cx="31850" cy="44000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760" extrusionOk="0">
                    <a:moveTo>
                      <a:pt x="1242" y="1"/>
                    </a:moveTo>
                    <a:cubicBezTo>
                      <a:pt x="1237" y="1"/>
                      <a:pt x="1233" y="2"/>
                      <a:pt x="1228" y="4"/>
                    </a:cubicBezTo>
                    <a:cubicBezTo>
                      <a:pt x="738" y="513"/>
                      <a:pt x="328" y="1093"/>
                      <a:pt x="7" y="1722"/>
                    </a:cubicBezTo>
                    <a:cubicBezTo>
                      <a:pt x="1" y="1734"/>
                      <a:pt x="5" y="1749"/>
                      <a:pt x="18" y="1755"/>
                    </a:cubicBezTo>
                    <a:cubicBezTo>
                      <a:pt x="20" y="1757"/>
                      <a:pt x="24" y="1759"/>
                      <a:pt x="28" y="1759"/>
                    </a:cubicBezTo>
                    <a:cubicBezTo>
                      <a:pt x="38" y="1759"/>
                      <a:pt x="47" y="1753"/>
                      <a:pt x="51" y="1745"/>
                    </a:cubicBezTo>
                    <a:cubicBezTo>
                      <a:pt x="369" y="1120"/>
                      <a:pt x="777" y="544"/>
                      <a:pt x="1264" y="37"/>
                    </a:cubicBezTo>
                    <a:cubicBezTo>
                      <a:pt x="1274" y="19"/>
                      <a:pt x="1259" y="1"/>
                      <a:pt x="1242" y="1"/>
                    </a:cubicBezTo>
                    <a:close/>
                  </a:path>
                </a:pathLst>
              </a:custGeom>
              <a:solidFill>
                <a:srgbClr val="FC92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591;p48">
                <a:extLst>
                  <a:ext uri="{FF2B5EF4-FFF2-40B4-BE49-F238E27FC236}">
                    <a16:creationId xmlns:a16="http://schemas.microsoft.com/office/drawing/2014/main" id="{21E4E77A-1172-E792-30CB-242B9AA9A6FC}"/>
                  </a:ext>
                </a:extLst>
              </p:cNvPr>
              <p:cNvSpPr/>
              <p:nvPr/>
            </p:nvSpPr>
            <p:spPr>
              <a:xfrm>
                <a:off x="1799350" y="2839625"/>
                <a:ext cx="40600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2143" extrusionOk="0">
                    <a:moveTo>
                      <a:pt x="1591" y="0"/>
                    </a:moveTo>
                    <a:cubicBezTo>
                      <a:pt x="1586" y="0"/>
                      <a:pt x="1582" y="1"/>
                      <a:pt x="1578" y="4"/>
                    </a:cubicBezTo>
                    <a:cubicBezTo>
                      <a:pt x="1001" y="662"/>
                      <a:pt x="477" y="1364"/>
                      <a:pt x="11" y="2105"/>
                    </a:cubicBezTo>
                    <a:cubicBezTo>
                      <a:pt x="1" y="2121"/>
                      <a:pt x="13" y="2142"/>
                      <a:pt x="32" y="2142"/>
                    </a:cubicBezTo>
                    <a:cubicBezTo>
                      <a:pt x="40" y="2142"/>
                      <a:pt x="47" y="2138"/>
                      <a:pt x="53" y="2132"/>
                    </a:cubicBezTo>
                    <a:cubicBezTo>
                      <a:pt x="516" y="1393"/>
                      <a:pt x="1040" y="691"/>
                      <a:pt x="1615" y="37"/>
                    </a:cubicBezTo>
                    <a:cubicBezTo>
                      <a:pt x="1624" y="19"/>
                      <a:pt x="1608" y="0"/>
                      <a:pt x="1591" y="0"/>
                    </a:cubicBezTo>
                    <a:close/>
                  </a:path>
                </a:pathLst>
              </a:custGeom>
              <a:solidFill>
                <a:srgbClr val="FC92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592;p48">
                <a:extLst>
                  <a:ext uri="{FF2B5EF4-FFF2-40B4-BE49-F238E27FC236}">
                    <a16:creationId xmlns:a16="http://schemas.microsoft.com/office/drawing/2014/main" id="{6D0162A1-E420-ED74-50F5-B895C068057E}"/>
                  </a:ext>
                </a:extLst>
              </p:cNvPr>
              <p:cNvSpPr/>
              <p:nvPr/>
            </p:nvSpPr>
            <p:spPr>
              <a:xfrm>
                <a:off x="1813950" y="2869675"/>
                <a:ext cx="39825" cy="5827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2331" extrusionOk="0">
                    <a:moveTo>
                      <a:pt x="1565" y="0"/>
                    </a:moveTo>
                    <a:cubicBezTo>
                      <a:pt x="1557" y="0"/>
                      <a:pt x="1549" y="4"/>
                      <a:pt x="1545" y="11"/>
                    </a:cubicBezTo>
                    <a:lnTo>
                      <a:pt x="514" y="1474"/>
                    </a:lnTo>
                    <a:cubicBezTo>
                      <a:pt x="332" y="1733"/>
                      <a:pt x="141" y="2002"/>
                      <a:pt x="5" y="2296"/>
                    </a:cubicBezTo>
                    <a:cubicBezTo>
                      <a:pt x="1" y="2308"/>
                      <a:pt x="5" y="2321"/>
                      <a:pt x="17" y="2329"/>
                    </a:cubicBezTo>
                    <a:cubicBezTo>
                      <a:pt x="19" y="2329"/>
                      <a:pt x="23" y="2331"/>
                      <a:pt x="28" y="2331"/>
                    </a:cubicBezTo>
                    <a:cubicBezTo>
                      <a:pt x="36" y="2331"/>
                      <a:pt x="46" y="2325"/>
                      <a:pt x="50" y="2316"/>
                    </a:cubicBezTo>
                    <a:cubicBezTo>
                      <a:pt x="185" y="2027"/>
                      <a:pt x="373" y="1762"/>
                      <a:pt x="553" y="1503"/>
                    </a:cubicBezTo>
                    <a:lnTo>
                      <a:pt x="1584" y="40"/>
                    </a:lnTo>
                    <a:cubicBezTo>
                      <a:pt x="1592" y="27"/>
                      <a:pt x="1588" y="13"/>
                      <a:pt x="1578" y="4"/>
                    </a:cubicBezTo>
                    <a:cubicBezTo>
                      <a:pt x="1574" y="1"/>
                      <a:pt x="1569" y="0"/>
                      <a:pt x="1565" y="0"/>
                    </a:cubicBezTo>
                    <a:close/>
                  </a:path>
                </a:pathLst>
              </a:custGeom>
              <a:solidFill>
                <a:srgbClr val="FC92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" name="Google Shape;1593;p48">
              <a:extLst>
                <a:ext uri="{FF2B5EF4-FFF2-40B4-BE49-F238E27FC236}">
                  <a16:creationId xmlns:a16="http://schemas.microsoft.com/office/drawing/2014/main" id="{52482D20-3E08-206A-4652-457A8C4D71AC}"/>
                </a:ext>
              </a:extLst>
            </p:cNvPr>
            <p:cNvSpPr/>
            <p:nvPr/>
          </p:nvSpPr>
          <p:spPr>
            <a:xfrm>
              <a:off x="1607700" y="2021875"/>
              <a:ext cx="733650" cy="738475"/>
            </a:xfrm>
            <a:custGeom>
              <a:avLst/>
              <a:gdLst/>
              <a:ahLst/>
              <a:cxnLst/>
              <a:rect l="l" t="t" r="r" b="b"/>
              <a:pathLst>
                <a:path w="29346" h="29539" extrusionOk="0">
                  <a:moveTo>
                    <a:pt x="3136" y="0"/>
                  </a:moveTo>
                  <a:cubicBezTo>
                    <a:pt x="3136" y="0"/>
                    <a:pt x="0" y="3287"/>
                    <a:pt x="2182" y="15760"/>
                  </a:cubicBezTo>
                  <a:cubicBezTo>
                    <a:pt x="4295" y="27856"/>
                    <a:pt x="3717" y="27309"/>
                    <a:pt x="7575" y="29315"/>
                  </a:cubicBezTo>
                  <a:cubicBezTo>
                    <a:pt x="7869" y="29468"/>
                    <a:pt x="8228" y="29539"/>
                    <a:pt x="8641" y="29539"/>
                  </a:cubicBezTo>
                  <a:cubicBezTo>
                    <a:pt x="14154" y="29539"/>
                    <a:pt x="29345" y="16859"/>
                    <a:pt x="29345" y="16859"/>
                  </a:cubicBezTo>
                  <a:lnTo>
                    <a:pt x="24016" y="11043"/>
                  </a:lnTo>
                  <a:lnTo>
                    <a:pt x="11910" y="16685"/>
                  </a:lnTo>
                  <a:lnTo>
                    <a:pt x="3136" y="0"/>
                  </a:lnTo>
                  <a:close/>
                </a:path>
              </a:pathLst>
            </a:custGeom>
            <a:solidFill>
              <a:srgbClr val="E8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594;p48">
              <a:extLst>
                <a:ext uri="{FF2B5EF4-FFF2-40B4-BE49-F238E27FC236}">
                  <a16:creationId xmlns:a16="http://schemas.microsoft.com/office/drawing/2014/main" id="{9401EE32-300F-BE4F-109A-A2FF2F289913}"/>
                </a:ext>
              </a:extLst>
            </p:cNvPr>
            <p:cNvSpPr/>
            <p:nvPr/>
          </p:nvSpPr>
          <p:spPr>
            <a:xfrm>
              <a:off x="2148675" y="2301250"/>
              <a:ext cx="192675" cy="216875"/>
            </a:xfrm>
            <a:custGeom>
              <a:avLst/>
              <a:gdLst/>
              <a:ahLst/>
              <a:cxnLst/>
              <a:rect l="l" t="t" r="r" b="b"/>
              <a:pathLst>
                <a:path w="7707" h="8675" extrusionOk="0">
                  <a:moveTo>
                    <a:pt x="2497" y="0"/>
                  </a:moveTo>
                  <a:lnTo>
                    <a:pt x="1" y="1199"/>
                  </a:lnTo>
                  <a:lnTo>
                    <a:pt x="3950" y="8675"/>
                  </a:lnTo>
                  <a:cubicBezTo>
                    <a:pt x="6193" y="6946"/>
                    <a:pt x="7706" y="5684"/>
                    <a:pt x="7706" y="5684"/>
                  </a:cubicBezTo>
                  <a:lnTo>
                    <a:pt x="24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595;p48">
              <a:extLst>
                <a:ext uri="{FF2B5EF4-FFF2-40B4-BE49-F238E27FC236}">
                  <a16:creationId xmlns:a16="http://schemas.microsoft.com/office/drawing/2014/main" id="{40262B8A-629B-6A57-A911-41DD4D3AE24F}"/>
                </a:ext>
              </a:extLst>
            </p:cNvPr>
            <p:cNvSpPr/>
            <p:nvPr/>
          </p:nvSpPr>
          <p:spPr>
            <a:xfrm>
              <a:off x="1794700" y="2299750"/>
              <a:ext cx="548100" cy="462100"/>
            </a:xfrm>
            <a:custGeom>
              <a:avLst/>
              <a:gdLst/>
              <a:ahLst/>
              <a:cxnLst/>
              <a:rect l="l" t="t" r="r" b="b"/>
              <a:pathLst>
                <a:path w="21924" h="18484" extrusionOk="0">
                  <a:moveTo>
                    <a:pt x="16654" y="1"/>
                  </a:moveTo>
                  <a:cubicBezTo>
                    <a:pt x="16645" y="1"/>
                    <a:pt x="16637" y="3"/>
                    <a:pt x="16629" y="6"/>
                  </a:cubicBezTo>
                  <a:lnTo>
                    <a:pt x="1571" y="7234"/>
                  </a:lnTo>
                  <a:cubicBezTo>
                    <a:pt x="1510" y="7263"/>
                    <a:pt x="1541" y="7347"/>
                    <a:pt x="1595" y="7347"/>
                  </a:cubicBezTo>
                  <a:cubicBezTo>
                    <a:pt x="1604" y="7347"/>
                    <a:pt x="1613" y="7344"/>
                    <a:pt x="1623" y="7340"/>
                  </a:cubicBezTo>
                  <a:lnTo>
                    <a:pt x="16641" y="133"/>
                  </a:lnTo>
                  <a:lnTo>
                    <a:pt x="21781" y="5738"/>
                  </a:lnTo>
                  <a:cubicBezTo>
                    <a:pt x="20838" y="6518"/>
                    <a:pt x="6432" y="18366"/>
                    <a:pt x="1161" y="18366"/>
                  </a:cubicBezTo>
                  <a:cubicBezTo>
                    <a:pt x="758" y="18366"/>
                    <a:pt x="408" y="18297"/>
                    <a:pt x="122" y="18148"/>
                  </a:cubicBezTo>
                  <a:cubicBezTo>
                    <a:pt x="110" y="18140"/>
                    <a:pt x="99" y="18137"/>
                    <a:pt x="88" y="18137"/>
                  </a:cubicBezTo>
                  <a:cubicBezTo>
                    <a:pt x="33" y="18137"/>
                    <a:pt x="1" y="18224"/>
                    <a:pt x="66" y="18252"/>
                  </a:cubicBezTo>
                  <a:cubicBezTo>
                    <a:pt x="364" y="18407"/>
                    <a:pt x="733" y="18483"/>
                    <a:pt x="1168" y="18483"/>
                  </a:cubicBezTo>
                  <a:cubicBezTo>
                    <a:pt x="3322" y="18483"/>
                    <a:pt x="7153" y="16594"/>
                    <a:pt x="12593" y="12843"/>
                  </a:cubicBezTo>
                  <a:cubicBezTo>
                    <a:pt x="17455" y="9492"/>
                    <a:pt x="21857" y="5825"/>
                    <a:pt x="21901" y="5789"/>
                  </a:cubicBezTo>
                  <a:cubicBezTo>
                    <a:pt x="21913" y="5779"/>
                    <a:pt x="21921" y="5762"/>
                    <a:pt x="21923" y="5748"/>
                  </a:cubicBezTo>
                  <a:cubicBezTo>
                    <a:pt x="21923" y="5731"/>
                    <a:pt x="21917" y="5715"/>
                    <a:pt x="21907" y="5705"/>
                  </a:cubicBezTo>
                  <a:lnTo>
                    <a:pt x="16697" y="21"/>
                  </a:lnTo>
                  <a:cubicBezTo>
                    <a:pt x="16686" y="7"/>
                    <a:pt x="16670" y="1"/>
                    <a:pt x="16654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596;p48">
              <a:extLst>
                <a:ext uri="{FF2B5EF4-FFF2-40B4-BE49-F238E27FC236}">
                  <a16:creationId xmlns:a16="http://schemas.microsoft.com/office/drawing/2014/main" id="{CAF9C1CF-C55F-F4DF-DB46-839E40D09E77}"/>
                </a:ext>
              </a:extLst>
            </p:cNvPr>
            <p:cNvSpPr/>
            <p:nvPr/>
          </p:nvSpPr>
          <p:spPr>
            <a:xfrm>
              <a:off x="2115250" y="2367600"/>
              <a:ext cx="135225" cy="123300"/>
            </a:xfrm>
            <a:custGeom>
              <a:avLst/>
              <a:gdLst/>
              <a:ahLst/>
              <a:cxnLst/>
              <a:rect l="l" t="t" r="r" b="b"/>
              <a:pathLst>
                <a:path w="5409" h="4932" extrusionOk="0">
                  <a:moveTo>
                    <a:pt x="2606" y="0"/>
                  </a:moveTo>
                  <a:cubicBezTo>
                    <a:pt x="2139" y="0"/>
                    <a:pt x="1672" y="133"/>
                    <a:pt x="1263" y="399"/>
                  </a:cubicBezTo>
                  <a:cubicBezTo>
                    <a:pt x="427" y="941"/>
                    <a:pt x="0" y="1935"/>
                    <a:pt x="183" y="2916"/>
                  </a:cubicBezTo>
                  <a:cubicBezTo>
                    <a:pt x="365" y="3897"/>
                    <a:pt x="1118" y="4671"/>
                    <a:pt x="2093" y="4878"/>
                  </a:cubicBezTo>
                  <a:cubicBezTo>
                    <a:pt x="2263" y="4914"/>
                    <a:pt x="2435" y="4932"/>
                    <a:pt x="2605" y="4932"/>
                  </a:cubicBezTo>
                  <a:cubicBezTo>
                    <a:pt x="3406" y="4932"/>
                    <a:pt x="4173" y="4540"/>
                    <a:pt x="4639" y="3862"/>
                  </a:cubicBezTo>
                  <a:cubicBezTo>
                    <a:pt x="5409" y="2740"/>
                    <a:pt x="5125" y="1206"/>
                    <a:pt x="4001" y="434"/>
                  </a:cubicBezTo>
                  <a:cubicBezTo>
                    <a:pt x="3581" y="145"/>
                    <a:pt x="3094" y="0"/>
                    <a:pt x="26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597;p48">
              <a:extLst>
                <a:ext uri="{FF2B5EF4-FFF2-40B4-BE49-F238E27FC236}">
                  <a16:creationId xmlns:a16="http://schemas.microsoft.com/office/drawing/2014/main" id="{81D3AE69-8CD4-951E-BE5D-FCB27DEFD2AA}"/>
                </a:ext>
              </a:extLst>
            </p:cNvPr>
            <p:cNvSpPr/>
            <p:nvPr/>
          </p:nvSpPr>
          <p:spPr>
            <a:xfrm>
              <a:off x="2140650" y="2389625"/>
              <a:ext cx="95025" cy="73025"/>
            </a:xfrm>
            <a:custGeom>
              <a:avLst/>
              <a:gdLst/>
              <a:ahLst/>
              <a:cxnLst/>
              <a:rect l="l" t="t" r="r" b="b"/>
              <a:pathLst>
                <a:path w="3801" h="2921" extrusionOk="0">
                  <a:moveTo>
                    <a:pt x="1122" y="1"/>
                  </a:moveTo>
                  <a:cubicBezTo>
                    <a:pt x="1090" y="1"/>
                    <a:pt x="1055" y="3"/>
                    <a:pt x="1017" y="9"/>
                  </a:cubicBezTo>
                  <a:cubicBezTo>
                    <a:pt x="1" y="149"/>
                    <a:pt x="396" y="2921"/>
                    <a:pt x="396" y="2921"/>
                  </a:cubicBezTo>
                  <a:cubicBezTo>
                    <a:pt x="396" y="2921"/>
                    <a:pt x="3801" y="1720"/>
                    <a:pt x="3201" y="847"/>
                  </a:cubicBezTo>
                  <a:cubicBezTo>
                    <a:pt x="3081" y="673"/>
                    <a:pt x="2930" y="604"/>
                    <a:pt x="2765" y="604"/>
                  </a:cubicBezTo>
                  <a:cubicBezTo>
                    <a:pt x="2104" y="604"/>
                    <a:pt x="1218" y="1725"/>
                    <a:pt x="1218" y="1725"/>
                  </a:cubicBezTo>
                  <a:cubicBezTo>
                    <a:pt x="1218" y="1725"/>
                    <a:pt x="1974" y="1"/>
                    <a:pt x="1122" y="1"/>
                  </a:cubicBezTo>
                  <a:close/>
                </a:path>
              </a:pathLst>
            </a:custGeom>
            <a:solidFill>
              <a:srgbClr val="EA5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1721;p52">
            <a:extLst>
              <a:ext uri="{FF2B5EF4-FFF2-40B4-BE49-F238E27FC236}">
                <a16:creationId xmlns:a16="http://schemas.microsoft.com/office/drawing/2014/main" id="{308B0758-0AEE-095E-BA56-1CD8E442480E}"/>
              </a:ext>
            </a:extLst>
          </p:cNvPr>
          <p:cNvSpPr/>
          <p:nvPr/>
        </p:nvSpPr>
        <p:spPr>
          <a:xfrm>
            <a:off x="5048948" y="803468"/>
            <a:ext cx="690391" cy="712511"/>
          </a:xfrm>
          <a:custGeom>
            <a:avLst/>
            <a:gdLst/>
            <a:ahLst/>
            <a:cxnLst/>
            <a:rect l="l" t="t" r="r" b="b"/>
            <a:pathLst>
              <a:path w="40429" h="40757" extrusionOk="0">
                <a:moveTo>
                  <a:pt x="17568" y="200"/>
                </a:moveTo>
                <a:cubicBezTo>
                  <a:pt x="12033" y="1461"/>
                  <a:pt x="2900" y="9916"/>
                  <a:pt x="804" y="15821"/>
                </a:cubicBezTo>
                <a:cubicBezTo>
                  <a:pt x="-1291" y="21727"/>
                  <a:pt x="921" y="31560"/>
                  <a:pt x="4995" y="35633"/>
                </a:cubicBezTo>
                <a:cubicBezTo>
                  <a:pt x="9069" y="39706"/>
                  <a:pt x="19398" y="41775"/>
                  <a:pt x="25250" y="40260"/>
                </a:cubicBezTo>
                <a:cubicBezTo>
                  <a:pt x="31102" y="38745"/>
                  <a:pt x="38649" y="31878"/>
                  <a:pt x="40109" y="26544"/>
                </a:cubicBezTo>
                <a:cubicBezTo>
                  <a:pt x="41570" y="21210"/>
                  <a:pt x="37770" y="12647"/>
                  <a:pt x="34013" y="8256"/>
                </a:cubicBezTo>
                <a:cubicBezTo>
                  <a:pt x="30256" y="3865"/>
                  <a:pt x="23103" y="-1061"/>
                  <a:pt x="17568" y="200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8" name="CuadroTexto 207">
            <a:extLst>
              <a:ext uri="{FF2B5EF4-FFF2-40B4-BE49-F238E27FC236}">
                <a16:creationId xmlns:a16="http://schemas.microsoft.com/office/drawing/2014/main" id="{AAFACD15-291C-B04C-7F34-034CB6104CB7}"/>
              </a:ext>
            </a:extLst>
          </p:cNvPr>
          <p:cNvSpPr txBox="1"/>
          <p:nvPr/>
        </p:nvSpPr>
        <p:spPr>
          <a:xfrm>
            <a:off x="5201920" y="898113"/>
            <a:ext cx="352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2">
                    <a:lumMod val="75000"/>
                  </a:schemeClr>
                </a:solidFill>
              </a:rPr>
              <a:t>1</a:t>
            </a:r>
          </a:p>
        </p:txBody>
      </p:sp>
      <p:pic>
        <p:nvPicPr>
          <p:cNvPr id="212" name="Audio 211">
            <a:extLst>
              <a:ext uri="{FF2B5EF4-FFF2-40B4-BE49-F238E27FC236}">
                <a16:creationId xmlns:a16="http://schemas.microsoft.com/office/drawing/2014/main" id="{748DB59B-7173-FDE6-BFF9-B0B7CD2E95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7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91"/>
    </mc:Choice>
    <mc:Fallback xmlns="">
      <p:transition spd="slow" advTm="31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59696" y="981129"/>
            <a:ext cx="1852380" cy="572700"/>
          </a:xfrm>
          <a:prstGeom prst="rect">
            <a:avLst/>
          </a:prstGeom>
          <a:ln>
            <a:solidFill>
              <a:srgbClr val="E87176"/>
            </a:solidFill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METHODS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47969" y="1817481"/>
            <a:ext cx="4095216" cy="3002118"/>
          </a:xfrm>
          <a:prstGeom prst="rect">
            <a:avLst/>
          </a:prstGeom>
          <a:ln>
            <a:solidFill>
              <a:srgbClr val="E87176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/>
                </a:solidFill>
              </a:rPr>
              <a:t>A </a:t>
            </a:r>
            <a:r>
              <a:rPr lang="es-ES" sz="1100" b="1" dirty="0">
                <a:solidFill>
                  <a:schemeClr val="tx1"/>
                </a:solidFill>
              </a:rPr>
              <a:t>36-year-old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pregnant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woman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with</a:t>
            </a:r>
            <a:r>
              <a:rPr lang="es-ES" sz="1100" dirty="0">
                <a:solidFill>
                  <a:schemeClr val="tx1"/>
                </a:solidFill>
              </a:rPr>
              <a:t> a </a:t>
            </a:r>
            <a:r>
              <a:rPr lang="es-ES" sz="1100" dirty="0" err="1">
                <a:solidFill>
                  <a:schemeClr val="tx1"/>
                </a:solidFill>
              </a:rPr>
              <a:t>history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of</a:t>
            </a:r>
            <a:r>
              <a:rPr lang="es-ES" sz="1100" dirty="0">
                <a:solidFill>
                  <a:schemeClr val="tx1"/>
                </a:solidFill>
              </a:rPr>
              <a:t> cervical HSIL </a:t>
            </a:r>
            <a:r>
              <a:rPr lang="es-ES" sz="1100" dirty="0" err="1">
                <a:solidFill>
                  <a:schemeClr val="tx1"/>
                </a:solidFill>
              </a:rPr>
              <a:t>treated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with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two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conizations</a:t>
            </a:r>
            <a:r>
              <a:rPr lang="es-ES" sz="1100" dirty="0">
                <a:solidFill>
                  <a:schemeClr val="tx1"/>
                </a:solidFill>
              </a:rPr>
              <a:t> and </a:t>
            </a:r>
            <a:r>
              <a:rPr lang="es-ES" sz="1100" dirty="0" err="1">
                <a:solidFill>
                  <a:schemeClr val="tx1"/>
                </a:solidFill>
              </a:rPr>
              <a:t>with</a:t>
            </a:r>
            <a:r>
              <a:rPr lang="es-ES" sz="1100" dirty="0">
                <a:solidFill>
                  <a:schemeClr val="tx1"/>
                </a:solidFill>
              </a:rPr>
              <a:t> no </a:t>
            </a:r>
            <a:r>
              <a:rPr lang="es-ES" sz="1100" dirty="0" err="1">
                <a:solidFill>
                  <a:schemeClr val="tx1"/>
                </a:solidFill>
              </a:rPr>
              <a:t>evidence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of</a:t>
            </a:r>
            <a:r>
              <a:rPr lang="es-ES" sz="1100" dirty="0">
                <a:solidFill>
                  <a:schemeClr val="tx1"/>
                </a:solidFill>
              </a:rPr>
              <a:t> cervical </a:t>
            </a:r>
            <a:r>
              <a:rPr lang="es-ES" sz="1100" dirty="0" err="1">
                <a:solidFill>
                  <a:schemeClr val="tx1"/>
                </a:solidFill>
              </a:rPr>
              <a:t>disease</a:t>
            </a:r>
            <a:r>
              <a:rPr lang="es-ES" sz="1100" dirty="0">
                <a:solidFill>
                  <a:schemeClr val="tx1"/>
                </a:solidFill>
              </a:rPr>
              <a:t> at </a:t>
            </a:r>
            <a:r>
              <a:rPr lang="es-ES" sz="1100" dirty="0" err="1">
                <a:solidFill>
                  <a:schemeClr val="tx1"/>
                </a:solidFill>
              </a:rPr>
              <a:t>the</a:t>
            </a:r>
            <a:r>
              <a:rPr lang="es-ES" sz="1100" dirty="0">
                <a:solidFill>
                  <a:schemeClr val="tx1"/>
                </a:solidFill>
              </a:rPr>
              <a:t> time </a:t>
            </a:r>
            <a:r>
              <a:rPr lang="es-ES" sz="1100" dirty="0" err="1">
                <a:solidFill>
                  <a:schemeClr val="tx1"/>
                </a:solidFill>
              </a:rPr>
              <a:t>of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pregnancy</a:t>
            </a:r>
            <a:r>
              <a:rPr lang="es-ES" sz="1100" dirty="0">
                <a:solidFill>
                  <a:schemeClr val="tx1"/>
                </a:solidFill>
              </a:rPr>
              <a:t>, </a:t>
            </a:r>
            <a:r>
              <a:rPr lang="es-ES" sz="1100" dirty="0" err="1">
                <a:solidFill>
                  <a:schemeClr val="tx1"/>
                </a:solidFill>
              </a:rPr>
              <a:t>presented</a:t>
            </a:r>
            <a:r>
              <a:rPr lang="es-ES" sz="1100" dirty="0">
                <a:solidFill>
                  <a:schemeClr val="tx1"/>
                </a:solidFill>
              </a:rPr>
              <a:t> at </a:t>
            </a:r>
            <a:r>
              <a:rPr lang="es-ES" sz="1100" b="1" dirty="0">
                <a:solidFill>
                  <a:schemeClr val="tx1"/>
                </a:solidFill>
              </a:rPr>
              <a:t>9 </a:t>
            </a:r>
            <a:r>
              <a:rPr lang="es-ES" sz="1100" b="1" dirty="0" err="1">
                <a:solidFill>
                  <a:schemeClr val="tx1"/>
                </a:solidFill>
              </a:rPr>
              <a:t>weeks</a:t>
            </a:r>
            <a:r>
              <a:rPr lang="es-ES" sz="1100" b="1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gestation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pruritic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vulvar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lesions</a:t>
            </a:r>
            <a:r>
              <a:rPr lang="es-ES" sz="1100" dirty="0">
                <a:solidFill>
                  <a:schemeClr val="tx1"/>
                </a:solidFill>
              </a:rPr>
              <a:t>. </a:t>
            </a:r>
          </a:p>
          <a:p>
            <a:pPr marL="171450" indent="-171450"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1100" dirty="0" err="1">
                <a:solidFill>
                  <a:schemeClr val="tx1"/>
                </a:solidFill>
              </a:rPr>
              <a:t>Biopsy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confirmed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b="1" dirty="0" err="1">
                <a:solidFill>
                  <a:schemeClr val="tx1"/>
                </a:solidFill>
              </a:rPr>
              <a:t>vulvar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b="1" dirty="0">
                <a:solidFill>
                  <a:schemeClr val="tx1"/>
                </a:solidFill>
              </a:rPr>
              <a:t>HSIL/VIN2</a:t>
            </a:r>
            <a:r>
              <a:rPr lang="es-ES" sz="1100" dirty="0">
                <a:solidFill>
                  <a:schemeClr val="tx1"/>
                </a:solidFill>
              </a:rPr>
              <a:t>. </a:t>
            </a:r>
          </a:p>
          <a:p>
            <a:pPr marL="171450" indent="-171450"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/>
                </a:solidFill>
              </a:rPr>
              <a:t>Conservative </a:t>
            </a:r>
            <a:r>
              <a:rPr lang="es-ES" sz="1100" dirty="0" err="1">
                <a:solidFill>
                  <a:schemeClr val="tx1"/>
                </a:solidFill>
              </a:rPr>
              <a:t>management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was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chosen</a:t>
            </a:r>
            <a:r>
              <a:rPr lang="es-ES" sz="1100" dirty="0">
                <a:solidFill>
                  <a:schemeClr val="tx1"/>
                </a:solidFill>
              </a:rPr>
              <a:t>, </a:t>
            </a:r>
            <a:r>
              <a:rPr lang="es-ES" sz="1100" dirty="0" err="1">
                <a:solidFill>
                  <a:schemeClr val="tx1"/>
                </a:solidFill>
              </a:rPr>
              <a:t>consisting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of</a:t>
            </a:r>
            <a:r>
              <a:rPr lang="es-ES" sz="1100" dirty="0">
                <a:solidFill>
                  <a:schemeClr val="tx1"/>
                </a:solidFill>
              </a:rPr>
              <a:t> a </a:t>
            </a:r>
            <a:r>
              <a:rPr lang="es-ES" sz="1100" b="1" dirty="0" err="1">
                <a:solidFill>
                  <a:schemeClr val="tx1"/>
                </a:solidFill>
              </a:rPr>
              <a:t>topical</a:t>
            </a:r>
            <a:r>
              <a:rPr lang="es-ES" sz="1100" b="1" dirty="0">
                <a:solidFill>
                  <a:schemeClr val="tx1"/>
                </a:solidFill>
              </a:rPr>
              <a:t> </a:t>
            </a:r>
            <a:r>
              <a:rPr lang="es-ES" sz="1100" b="1" i="1" dirty="0" err="1">
                <a:solidFill>
                  <a:schemeClr val="tx1"/>
                </a:solidFill>
              </a:rPr>
              <a:t>Coriolus</a:t>
            </a:r>
            <a:r>
              <a:rPr lang="es-ES" sz="1100" b="1" i="1" dirty="0">
                <a:solidFill>
                  <a:schemeClr val="tx1"/>
                </a:solidFill>
              </a:rPr>
              <a:t> </a:t>
            </a:r>
            <a:r>
              <a:rPr lang="es-ES" sz="1100" b="1" i="1" dirty="0" err="1">
                <a:solidFill>
                  <a:schemeClr val="tx1"/>
                </a:solidFill>
              </a:rPr>
              <a:t>versicolor</a:t>
            </a:r>
            <a:r>
              <a:rPr lang="es-ES" sz="1100" b="1" i="1" dirty="0">
                <a:solidFill>
                  <a:schemeClr val="tx1"/>
                </a:solidFill>
              </a:rPr>
              <a:t> </a:t>
            </a:r>
            <a:r>
              <a:rPr lang="es-ES" sz="1100" b="1" dirty="0">
                <a:solidFill>
                  <a:schemeClr val="tx1"/>
                </a:solidFill>
              </a:rPr>
              <a:t>- </a:t>
            </a:r>
            <a:r>
              <a:rPr lang="es-ES" sz="1100" b="1" dirty="0" err="1">
                <a:solidFill>
                  <a:schemeClr val="tx1"/>
                </a:solidFill>
              </a:rPr>
              <a:t>based</a:t>
            </a:r>
            <a:r>
              <a:rPr lang="es-ES" sz="1100" b="1" dirty="0">
                <a:solidFill>
                  <a:schemeClr val="tx1"/>
                </a:solidFill>
              </a:rPr>
              <a:t> </a:t>
            </a:r>
            <a:r>
              <a:rPr lang="es-ES" sz="1100" b="1" dirty="0" err="1">
                <a:solidFill>
                  <a:schemeClr val="tx1"/>
                </a:solidFill>
              </a:rPr>
              <a:t>external</a:t>
            </a:r>
            <a:r>
              <a:rPr lang="es-ES" sz="1100" b="1" dirty="0">
                <a:solidFill>
                  <a:schemeClr val="tx1"/>
                </a:solidFill>
              </a:rPr>
              <a:t> gel</a:t>
            </a:r>
            <a:r>
              <a:rPr lang="es-ES" sz="1100" dirty="0">
                <a:solidFill>
                  <a:schemeClr val="tx1"/>
                </a:solidFill>
              </a:rPr>
              <a:t>, </a:t>
            </a:r>
            <a:r>
              <a:rPr lang="es-ES" sz="1100" dirty="0" err="1">
                <a:solidFill>
                  <a:schemeClr val="tx1"/>
                </a:solidFill>
              </a:rPr>
              <a:t>which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was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well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tolerated</a:t>
            </a:r>
            <a:r>
              <a:rPr lang="es-ES" sz="1100" dirty="0">
                <a:solidFill>
                  <a:schemeClr val="tx1"/>
                </a:solidFill>
              </a:rPr>
              <a:t> and </a:t>
            </a:r>
            <a:r>
              <a:rPr lang="es-ES" sz="1100" dirty="0" err="1">
                <a:solidFill>
                  <a:schemeClr val="tx1"/>
                </a:solidFill>
              </a:rPr>
              <a:t>achieved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partial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clinical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improvement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with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lesion</a:t>
            </a:r>
            <a:r>
              <a:rPr lang="es-ES" sz="1100" dirty="0">
                <a:solidFill>
                  <a:schemeClr val="tx1"/>
                </a:solidFill>
              </a:rPr>
              <a:t> </a:t>
            </a:r>
            <a:r>
              <a:rPr lang="es-ES" sz="1100" dirty="0" err="1">
                <a:solidFill>
                  <a:schemeClr val="tx1"/>
                </a:solidFill>
              </a:rPr>
              <a:t>flattening</a:t>
            </a:r>
            <a:r>
              <a:rPr lang="es-ES" sz="1100" dirty="0">
                <a:solidFill>
                  <a:schemeClr val="tx1"/>
                </a:solidFill>
              </a:rPr>
              <a:t>. </a:t>
            </a:r>
            <a:endParaRPr sz="1100" dirty="0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5C49C17-2090-39ED-9BA8-4571C9D42C00}"/>
              </a:ext>
            </a:extLst>
          </p:cNvPr>
          <p:cNvSpPr/>
          <p:nvPr/>
        </p:nvSpPr>
        <p:spPr>
          <a:xfrm>
            <a:off x="-1" y="0"/>
            <a:ext cx="9144001" cy="571912"/>
          </a:xfrm>
          <a:prstGeom prst="rect">
            <a:avLst/>
          </a:prstGeom>
          <a:solidFill>
            <a:srgbClr val="C00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34E2E1-0935-2468-2554-01113EDB94BF}"/>
              </a:ext>
            </a:extLst>
          </p:cNvPr>
          <p:cNvSpPr txBox="1"/>
          <p:nvPr/>
        </p:nvSpPr>
        <p:spPr>
          <a:xfrm>
            <a:off x="1640119" y="145564"/>
            <a:ext cx="1452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</a:p>
          <a:p>
            <a:pPr algn="ctr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13D739-36D3-64E1-8EE9-57766C23B825}"/>
              </a:ext>
            </a:extLst>
          </p:cNvPr>
          <p:cNvSpPr txBox="1"/>
          <p:nvPr/>
        </p:nvSpPr>
        <p:spPr>
          <a:xfrm>
            <a:off x="155275" y="145563"/>
            <a:ext cx="10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Montserrat" pitchFamily="2" charset="77"/>
              </a:rPr>
              <a:t>HOME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85F620-9798-C632-99CC-700EE4A76109}"/>
              </a:ext>
            </a:extLst>
          </p:cNvPr>
          <p:cNvSpPr txBox="1"/>
          <p:nvPr/>
        </p:nvSpPr>
        <p:spPr>
          <a:xfrm>
            <a:off x="3804884" y="145564"/>
            <a:ext cx="1244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METHODS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455D44-DF87-2010-3CBC-38A1684A22A5}"/>
              </a:ext>
            </a:extLst>
          </p:cNvPr>
          <p:cNvSpPr txBox="1"/>
          <p:nvPr/>
        </p:nvSpPr>
        <p:spPr>
          <a:xfrm>
            <a:off x="5739339" y="144078"/>
            <a:ext cx="1082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lang="es-ES" sz="14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AEDCD93-FC6B-532E-2413-AFDF143FD0C9}"/>
              </a:ext>
            </a:extLst>
          </p:cNvPr>
          <p:cNvSpPr txBox="1"/>
          <p:nvPr/>
        </p:nvSpPr>
        <p:spPr>
          <a:xfrm>
            <a:off x="7213713" y="137857"/>
            <a:ext cx="177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CONCLUSIONS</a:t>
            </a:r>
            <a:endParaRPr lang="es-ES" dirty="0"/>
          </a:p>
        </p:txBody>
      </p:sp>
      <p:sp>
        <p:nvSpPr>
          <p:cNvPr id="8" name="Google Shape;212;p33">
            <a:extLst>
              <a:ext uri="{FF2B5EF4-FFF2-40B4-BE49-F238E27FC236}">
                <a16:creationId xmlns:a16="http://schemas.microsoft.com/office/drawing/2014/main" id="{66D8498B-1203-6581-0B45-DB152301B61C}"/>
              </a:ext>
            </a:extLst>
          </p:cNvPr>
          <p:cNvSpPr/>
          <p:nvPr/>
        </p:nvSpPr>
        <p:spPr>
          <a:xfrm>
            <a:off x="4194099" y="494366"/>
            <a:ext cx="443542" cy="22311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" name="Imagen 87">
            <a:extLst>
              <a:ext uri="{FF2B5EF4-FFF2-40B4-BE49-F238E27FC236}">
                <a16:creationId xmlns:a16="http://schemas.microsoft.com/office/drawing/2014/main" id="{1844E04B-F3F6-9948-2558-D2D3286A4A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5" r="9807"/>
          <a:stretch/>
        </p:blipFill>
        <p:spPr bwMode="auto">
          <a:xfrm>
            <a:off x="4637641" y="1820138"/>
            <a:ext cx="1554323" cy="3027849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B0CF2213-E314-EF49-4D82-D0C3ECD9A9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3" r="24493"/>
          <a:stretch/>
        </p:blipFill>
        <p:spPr bwMode="auto">
          <a:xfrm>
            <a:off x="6430804" y="1820138"/>
            <a:ext cx="1462015" cy="3027849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</p:pic>
      <p:sp>
        <p:nvSpPr>
          <p:cNvPr id="117" name="Google Shape;1721;p52">
            <a:extLst>
              <a:ext uri="{FF2B5EF4-FFF2-40B4-BE49-F238E27FC236}">
                <a16:creationId xmlns:a16="http://schemas.microsoft.com/office/drawing/2014/main" id="{4598517E-66BE-291D-3133-68F9580F662E}"/>
              </a:ext>
            </a:extLst>
          </p:cNvPr>
          <p:cNvSpPr/>
          <p:nvPr/>
        </p:nvSpPr>
        <p:spPr>
          <a:xfrm>
            <a:off x="2161650" y="720134"/>
            <a:ext cx="690391" cy="712511"/>
          </a:xfrm>
          <a:custGeom>
            <a:avLst/>
            <a:gdLst/>
            <a:ahLst/>
            <a:cxnLst/>
            <a:rect l="l" t="t" r="r" b="b"/>
            <a:pathLst>
              <a:path w="40429" h="40757" extrusionOk="0">
                <a:moveTo>
                  <a:pt x="17568" y="200"/>
                </a:moveTo>
                <a:cubicBezTo>
                  <a:pt x="12033" y="1461"/>
                  <a:pt x="2900" y="9916"/>
                  <a:pt x="804" y="15821"/>
                </a:cubicBezTo>
                <a:cubicBezTo>
                  <a:pt x="-1291" y="21727"/>
                  <a:pt x="921" y="31560"/>
                  <a:pt x="4995" y="35633"/>
                </a:cubicBezTo>
                <a:cubicBezTo>
                  <a:pt x="9069" y="39706"/>
                  <a:pt x="19398" y="41775"/>
                  <a:pt x="25250" y="40260"/>
                </a:cubicBezTo>
                <a:cubicBezTo>
                  <a:pt x="31102" y="38745"/>
                  <a:pt x="38649" y="31878"/>
                  <a:pt x="40109" y="26544"/>
                </a:cubicBezTo>
                <a:cubicBezTo>
                  <a:pt x="41570" y="21210"/>
                  <a:pt x="37770" y="12647"/>
                  <a:pt x="34013" y="8256"/>
                </a:cubicBezTo>
                <a:cubicBezTo>
                  <a:pt x="30256" y="3865"/>
                  <a:pt x="23103" y="-1061"/>
                  <a:pt x="17568" y="200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9B273B3D-B1D7-3405-448F-1050E788944A}"/>
              </a:ext>
            </a:extLst>
          </p:cNvPr>
          <p:cNvSpPr txBox="1"/>
          <p:nvPr/>
        </p:nvSpPr>
        <p:spPr>
          <a:xfrm>
            <a:off x="2330383" y="814780"/>
            <a:ext cx="352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2">
                    <a:lumMod val="75000"/>
                  </a:schemeClr>
                </a:solidFill>
              </a:rPr>
              <a:t>2</a:t>
            </a:r>
          </a:p>
        </p:txBody>
      </p:sp>
      <p:pic>
        <p:nvPicPr>
          <p:cNvPr id="122" name="Audio 121">
            <a:extLst>
              <a:ext uri="{FF2B5EF4-FFF2-40B4-BE49-F238E27FC236}">
                <a16:creationId xmlns:a16="http://schemas.microsoft.com/office/drawing/2014/main" id="{C2D1C4AC-CEC7-9110-5B52-75940DE3A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82"/>
    </mc:Choice>
    <mc:Fallback xmlns="">
      <p:transition spd="slow" advTm="49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A6DAB0-CA73-E545-9DB8-24491CD2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144" y="857919"/>
            <a:ext cx="1716539" cy="572700"/>
          </a:xfrm>
          <a:ln>
            <a:solidFill>
              <a:srgbClr val="E87176"/>
            </a:solidFill>
          </a:ln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RESULTS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9261CA-669F-C1D0-299E-B537E2E3C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4144" y="1563262"/>
            <a:ext cx="2886475" cy="1850680"/>
          </a:xfrm>
          <a:ln>
            <a:solidFill>
              <a:srgbClr val="E87176"/>
            </a:solidFill>
          </a:ln>
        </p:spPr>
        <p:txBody>
          <a:bodyPr>
            <a:normAutofit fontScale="92500" lnSpcReduction="20000"/>
          </a:bodyPr>
          <a:lstStyle/>
          <a:p>
            <a:pPr marL="114300" indent="0">
              <a:lnSpc>
                <a:spcPct val="170000"/>
              </a:lnSpc>
              <a:buNone/>
            </a:pPr>
            <a:r>
              <a:rPr lang="es-ES" sz="1200" b="1" u="sng" dirty="0" err="1">
                <a:solidFill>
                  <a:srgbClr val="E87176"/>
                </a:solidFill>
                <a:latin typeface="+mj-lt"/>
                <a:cs typeface="Times New Roman" panose="02020603050405020304" pitchFamily="18" charset="0"/>
              </a:rPr>
              <a:t>Pregnancy</a:t>
            </a:r>
            <a:endParaRPr lang="es-ES" sz="1200" b="1" u="sng" dirty="0">
              <a:solidFill>
                <a:srgbClr val="E87176"/>
              </a:solidFill>
              <a:latin typeface="+mj-lt"/>
              <a:cs typeface="Times New Roman" panose="02020603050405020304" pitchFamily="18" charset="0"/>
            </a:endParaRPr>
          </a:p>
          <a:p>
            <a:pPr marL="114300" indent="0">
              <a:lnSpc>
                <a:spcPct val="170000"/>
              </a:lnSpc>
              <a:buNone/>
            </a:pP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The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pregnancy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evolved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with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progressive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cervical </a:t>
            </a:r>
            <a:r>
              <a:rPr lang="es-ES" sz="12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shortening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and </a:t>
            </a:r>
            <a:r>
              <a:rPr lang="es-ES" sz="12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failed</a:t>
            </a:r>
            <a:r>
              <a:rPr lang="es-ES" sz="1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cerclage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leading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to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preterm</a:t>
            </a:r>
            <a:r>
              <a:rPr lang="es-ES" sz="1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delivery</a:t>
            </a:r>
            <a:r>
              <a:rPr lang="es-ES" sz="1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 26 + 2 </a:t>
            </a:r>
            <a:r>
              <a:rPr lang="es-ES" sz="12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weeks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due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to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premature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rupture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of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membranes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and uterine </a:t>
            </a:r>
            <a:r>
              <a:rPr lang="es-ES" sz="1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activity</a:t>
            </a:r>
            <a:r>
              <a:rPr lang="es-ES" sz="1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</a:p>
          <a:p>
            <a:pPr marL="114300" indent="0">
              <a:buNone/>
            </a:pP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D85261C-5418-3B9E-6FC4-A5E964D5299B}"/>
              </a:ext>
            </a:extLst>
          </p:cNvPr>
          <p:cNvSpPr/>
          <p:nvPr/>
        </p:nvSpPr>
        <p:spPr>
          <a:xfrm>
            <a:off x="-1" y="-11240"/>
            <a:ext cx="9144001" cy="571912"/>
          </a:xfrm>
          <a:prstGeom prst="rect">
            <a:avLst/>
          </a:prstGeom>
          <a:solidFill>
            <a:srgbClr val="C00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343F2B-16B6-5D03-3B22-E2401530FCF7}"/>
              </a:ext>
            </a:extLst>
          </p:cNvPr>
          <p:cNvSpPr txBox="1"/>
          <p:nvPr/>
        </p:nvSpPr>
        <p:spPr>
          <a:xfrm>
            <a:off x="1640119" y="145564"/>
            <a:ext cx="1452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</a:p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50A62F-05AA-A431-C740-CFCF6188CB9D}"/>
              </a:ext>
            </a:extLst>
          </p:cNvPr>
          <p:cNvSpPr txBox="1"/>
          <p:nvPr/>
        </p:nvSpPr>
        <p:spPr>
          <a:xfrm>
            <a:off x="155275" y="145563"/>
            <a:ext cx="10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Montserrat" pitchFamily="2" charset="77"/>
              </a:rPr>
              <a:t>HOME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6496AB7-183D-E73E-6021-F03FA0F036F1}"/>
              </a:ext>
            </a:extLst>
          </p:cNvPr>
          <p:cNvSpPr txBox="1"/>
          <p:nvPr/>
        </p:nvSpPr>
        <p:spPr>
          <a:xfrm>
            <a:off x="3804884" y="145564"/>
            <a:ext cx="1244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METHODS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05EFD41-91F4-85BB-E57E-4AC6E73357E1}"/>
              </a:ext>
            </a:extLst>
          </p:cNvPr>
          <p:cNvSpPr txBox="1"/>
          <p:nvPr/>
        </p:nvSpPr>
        <p:spPr>
          <a:xfrm>
            <a:off x="5739339" y="144078"/>
            <a:ext cx="1082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lang="es-ES" sz="14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A431DB6-D18D-3182-A088-3E67AD6255C5}"/>
              </a:ext>
            </a:extLst>
          </p:cNvPr>
          <p:cNvSpPr txBox="1"/>
          <p:nvPr/>
        </p:nvSpPr>
        <p:spPr>
          <a:xfrm>
            <a:off x="7213713" y="137857"/>
            <a:ext cx="177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CONCLUSIONS</a:t>
            </a:r>
            <a:endParaRPr lang="es-ES" dirty="0"/>
          </a:p>
        </p:txBody>
      </p:sp>
      <p:sp>
        <p:nvSpPr>
          <p:cNvPr id="10" name="Google Shape;212;p33">
            <a:extLst>
              <a:ext uri="{FF2B5EF4-FFF2-40B4-BE49-F238E27FC236}">
                <a16:creationId xmlns:a16="http://schemas.microsoft.com/office/drawing/2014/main" id="{27A3EEC1-B7C1-9A9A-3C78-4B62B75B73EC}"/>
              </a:ext>
            </a:extLst>
          </p:cNvPr>
          <p:cNvSpPr/>
          <p:nvPr/>
        </p:nvSpPr>
        <p:spPr>
          <a:xfrm>
            <a:off x="6059037" y="488038"/>
            <a:ext cx="443542" cy="22311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E837F3-1345-5F34-E7C5-37B3763FF7C1}"/>
              </a:ext>
            </a:extLst>
          </p:cNvPr>
          <p:cNvSpPr txBox="1"/>
          <p:nvPr/>
        </p:nvSpPr>
        <p:spPr>
          <a:xfrm>
            <a:off x="1629545" y="3542098"/>
            <a:ext cx="2871074" cy="701282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100" b="1" u="sng" dirty="0">
                <a:solidFill>
                  <a:srgbClr val="E87176"/>
                </a:solidFill>
                <a:latin typeface="+mn-lt"/>
                <a:cs typeface="Times New Roman" panose="02020603050405020304" pitchFamily="18" charset="0"/>
              </a:rPr>
              <a:t>Neonate</a:t>
            </a:r>
          </a:p>
          <a:p>
            <a:pPr>
              <a:lnSpc>
                <a:spcPct val="150000"/>
              </a:lnSpc>
            </a:pPr>
            <a:r>
              <a:rPr lang="es-ES" sz="1100" dirty="0" err="1">
                <a:latin typeface="+mn-lt"/>
                <a:cs typeface="Times New Roman" panose="02020603050405020304" pitchFamily="18" charset="0"/>
              </a:rPr>
              <a:t>The</a:t>
            </a:r>
            <a:r>
              <a:rPr lang="es-ES" sz="1100" dirty="0">
                <a:latin typeface="+mn-lt"/>
                <a:cs typeface="Times New Roman" panose="02020603050405020304" pitchFamily="18" charset="0"/>
              </a:rPr>
              <a:t> neonate </a:t>
            </a:r>
            <a:r>
              <a:rPr lang="es-ES" sz="1100" dirty="0" err="1">
                <a:latin typeface="+mn-lt"/>
                <a:cs typeface="Times New Roman" panose="02020603050405020304" pitchFamily="18" charset="0"/>
              </a:rPr>
              <a:t>evolved</a:t>
            </a:r>
            <a:r>
              <a:rPr lang="es-ES" sz="1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s-ES" sz="1100" dirty="0" err="1">
                <a:latin typeface="+mn-lt"/>
                <a:cs typeface="Times New Roman" panose="02020603050405020304" pitchFamily="18" charset="0"/>
              </a:rPr>
              <a:t>without</a:t>
            </a:r>
            <a:r>
              <a:rPr lang="es-ES" sz="1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s-ES" sz="1100" dirty="0" err="1">
                <a:latin typeface="+mn-lt"/>
                <a:cs typeface="Times New Roman" panose="02020603050405020304" pitchFamily="18" charset="0"/>
              </a:rPr>
              <a:t>sequelae</a:t>
            </a:r>
            <a:r>
              <a:rPr lang="es-E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s-ES" sz="5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8C6963-8E5B-93D8-BCD2-D1B36870749C}"/>
              </a:ext>
            </a:extLst>
          </p:cNvPr>
          <p:cNvSpPr txBox="1"/>
          <p:nvPr/>
        </p:nvSpPr>
        <p:spPr>
          <a:xfrm>
            <a:off x="4615121" y="3542098"/>
            <a:ext cx="3331373" cy="1347613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1" u="sng" dirty="0" err="1">
                <a:solidFill>
                  <a:srgbClr val="E87176"/>
                </a:solidFill>
                <a:latin typeface="+mj-lt"/>
                <a:cs typeface="Times New Roman" panose="02020603050405020304" pitchFamily="18" charset="0"/>
              </a:rPr>
              <a:t>Postpartum</a:t>
            </a:r>
            <a:endParaRPr lang="es-ES" sz="1000" b="1" u="sng" dirty="0">
              <a:solidFill>
                <a:srgbClr val="E87176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Postpartum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topical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immunomodulatory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therapy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with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b="1" dirty="0" err="1">
                <a:latin typeface="+mj-lt"/>
                <a:cs typeface="Times New Roman" panose="02020603050405020304" pitchFamily="18" charset="0"/>
              </a:rPr>
              <a:t>imiquimod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was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administerd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followed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by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fractional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b="1" dirty="0">
                <a:latin typeface="+mj-lt"/>
                <a:cs typeface="Times New Roman" panose="02020603050405020304" pitchFamily="18" charset="0"/>
              </a:rPr>
              <a:t>CO</a:t>
            </a:r>
            <a:r>
              <a:rPr lang="es-ES" sz="1000" b="1" baseline="-25000" dirty="0">
                <a:latin typeface="+mj-lt"/>
                <a:cs typeface="Times New Roman" panose="02020603050405020304" pitchFamily="18" charset="0"/>
              </a:rPr>
              <a:t>2</a:t>
            </a:r>
            <a:r>
              <a:rPr lang="es-ES" sz="1000" b="1" dirty="0">
                <a:latin typeface="+mj-lt"/>
                <a:cs typeface="Times New Roman" panose="02020603050405020304" pitchFamily="18" charset="0"/>
              </a:rPr>
              <a:t> laser </a:t>
            </a:r>
            <a:r>
              <a:rPr lang="es-ES" sz="1000" b="1" dirty="0" err="1">
                <a:latin typeface="+mj-lt"/>
                <a:cs typeface="Times New Roman" panose="02020603050405020304" pitchFamily="18" charset="0"/>
              </a:rPr>
              <a:t>therapy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which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achieved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b="1" dirty="0">
                <a:latin typeface="+mj-lt"/>
                <a:cs typeface="Times New Roman" panose="02020603050405020304" pitchFamily="18" charset="0"/>
              </a:rPr>
              <a:t>complete </a:t>
            </a:r>
            <a:r>
              <a:rPr lang="es-ES" sz="1000" b="1" dirty="0" err="1">
                <a:latin typeface="+mj-lt"/>
                <a:cs typeface="Times New Roman" panose="02020603050405020304" pitchFamily="18" charset="0"/>
              </a:rPr>
              <a:t>lesion</a:t>
            </a:r>
            <a:r>
              <a:rPr lang="es-ES" sz="10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b="1" dirty="0" err="1">
                <a:latin typeface="+mj-lt"/>
                <a:cs typeface="Times New Roman" panose="02020603050405020304" pitchFamily="18" charset="0"/>
              </a:rPr>
              <a:t>resolution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confirmed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by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negative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co-testing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 and </a:t>
            </a:r>
            <a:r>
              <a:rPr lang="es-ES" sz="1000" dirty="0" err="1">
                <a:latin typeface="+mj-lt"/>
                <a:cs typeface="Times New Roman" panose="02020603050405020304" pitchFamily="18" charset="0"/>
              </a:rPr>
              <a:t>biopsy</a:t>
            </a:r>
            <a:r>
              <a:rPr lang="es-ES" sz="1000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s-ES" sz="500" dirty="0">
              <a:latin typeface="+mj-lt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66A62AF-202F-7387-7C74-EABAF6B339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9" r="7833"/>
          <a:stretch/>
        </p:blipFill>
        <p:spPr bwMode="auto">
          <a:xfrm>
            <a:off x="4615121" y="1563262"/>
            <a:ext cx="1098128" cy="1850680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D3A222D-CD74-0657-F73A-8ABE3F68E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3" r="27608"/>
          <a:stretch/>
        </p:blipFill>
        <p:spPr bwMode="auto">
          <a:xfrm>
            <a:off x="5827751" y="1563261"/>
            <a:ext cx="942695" cy="1850681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8647011-BEEA-CC98-45DA-46E0078FD2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8" r="20266" b="4121"/>
          <a:stretch/>
        </p:blipFill>
        <p:spPr bwMode="auto">
          <a:xfrm>
            <a:off x="6884949" y="1563261"/>
            <a:ext cx="1041438" cy="1842792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</p:pic>
      <p:grpSp>
        <p:nvGrpSpPr>
          <p:cNvPr id="16" name="Google Shape;1684;p51">
            <a:extLst>
              <a:ext uri="{FF2B5EF4-FFF2-40B4-BE49-F238E27FC236}">
                <a16:creationId xmlns:a16="http://schemas.microsoft.com/office/drawing/2014/main" id="{8D5A5B66-3B5D-D1B4-78F7-853CB13EA98B}"/>
              </a:ext>
            </a:extLst>
          </p:cNvPr>
          <p:cNvGrpSpPr/>
          <p:nvPr/>
        </p:nvGrpSpPr>
        <p:grpSpPr>
          <a:xfrm>
            <a:off x="-574516" y="1851840"/>
            <a:ext cx="2146810" cy="3380515"/>
            <a:chOff x="-1581624" y="-205506"/>
            <a:chExt cx="3592897" cy="5570250"/>
          </a:xfrm>
        </p:grpSpPr>
        <p:grpSp>
          <p:nvGrpSpPr>
            <p:cNvPr id="17" name="Google Shape;1685;p51">
              <a:extLst>
                <a:ext uri="{FF2B5EF4-FFF2-40B4-BE49-F238E27FC236}">
                  <a16:creationId xmlns:a16="http://schemas.microsoft.com/office/drawing/2014/main" id="{C588D7A4-4739-F924-EA27-14A0207E0ECD}"/>
                </a:ext>
              </a:extLst>
            </p:cNvPr>
            <p:cNvGrpSpPr/>
            <p:nvPr/>
          </p:nvGrpSpPr>
          <p:grpSpPr>
            <a:xfrm>
              <a:off x="-1581625" y="-205506"/>
              <a:ext cx="3592897" cy="5570250"/>
              <a:chOff x="1780000" y="1272850"/>
              <a:chExt cx="662725" cy="1027475"/>
            </a:xfrm>
          </p:grpSpPr>
          <p:sp>
            <p:nvSpPr>
              <p:cNvPr id="19" name="Google Shape;1686;p51">
                <a:extLst>
                  <a:ext uri="{FF2B5EF4-FFF2-40B4-BE49-F238E27FC236}">
                    <a16:creationId xmlns:a16="http://schemas.microsoft.com/office/drawing/2014/main" id="{D068CFF6-3951-CD1E-0008-FB246A5950B4}"/>
                  </a:ext>
                </a:extLst>
              </p:cNvPr>
              <p:cNvSpPr/>
              <p:nvPr/>
            </p:nvSpPr>
            <p:spPr>
              <a:xfrm>
                <a:off x="1780000" y="1272850"/>
                <a:ext cx="600950" cy="1004425"/>
              </a:xfrm>
              <a:custGeom>
                <a:avLst/>
                <a:gdLst/>
                <a:ahLst/>
                <a:cxnLst/>
                <a:rect l="l" t="t" r="r" b="b"/>
                <a:pathLst>
                  <a:path w="24038" h="40177" extrusionOk="0">
                    <a:moveTo>
                      <a:pt x="8872" y="5088"/>
                    </a:moveTo>
                    <a:lnTo>
                      <a:pt x="8872" y="5092"/>
                    </a:lnTo>
                    <a:cubicBezTo>
                      <a:pt x="8677" y="6042"/>
                      <a:pt x="8622" y="7023"/>
                      <a:pt x="8338" y="7955"/>
                    </a:cubicBezTo>
                    <a:cubicBezTo>
                      <a:pt x="8075" y="8824"/>
                      <a:pt x="7576" y="9544"/>
                      <a:pt x="6893" y="10139"/>
                    </a:cubicBezTo>
                    <a:cubicBezTo>
                      <a:pt x="6266" y="10685"/>
                      <a:pt x="5548" y="11115"/>
                      <a:pt x="4850" y="11565"/>
                    </a:cubicBezTo>
                    <a:cubicBezTo>
                      <a:pt x="4149" y="12018"/>
                      <a:pt x="3457" y="12494"/>
                      <a:pt x="2884" y="13107"/>
                    </a:cubicBezTo>
                    <a:cubicBezTo>
                      <a:pt x="1680" y="14404"/>
                      <a:pt x="1019" y="16116"/>
                      <a:pt x="1034" y="17886"/>
                    </a:cubicBezTo>
                    <a:cubicBezTo>
                      <a:pt x="1048" y="18881"/>
                      <a:pt x="1315" y="19848"/>
                      <a:pt x="1595" y="20796"/>
                    </a:cubicBezTo>
                    <a:cubicBezTo>
                      <a:pt x="1895" y="21810"/>
                      <a:pt x="2195" y="22820"/>
                      <a:pt x="2263" y="23882"/>
                    </a:cubicBezTo>
                    <a:cubicBezTo>
                      <a:pt x="2280" y="24128"/>
                      <a:pt x="2286" y="24377"/>
                      <a:pt x="2286" y="24623"/>
                    </a:cubicBezTo>
                    <a:cubicBezTo>
                      <a:pt x="1392" y="22404"/>
                      <a:pt x="487" y="20121"/>
                      <a:pt x="512" y="17702"/>
                    </a:cubicBezTo>
                    <a:cubicBezTo>
                      <a:pt x="525" y="16445"/>
                      <a:pt x="818" y="15203"/>
                      <a:pt x="1435" y="14106"/>
                    </a:cubicBezTo>
                    <a:cubicBezTo>
                      <a:pt x="1998" y="13100"/>
                      <a:pt x="2793" y="12246"/>
                      <a:pt x="3755" y="11610"/>
                    </a:cubicBezTo>
                    <a:cubicBezTo>
                      <a:pt x="4289" y="11260"/>
                      <a:pt x="4859" y="10971"/>
                      <a:pt x="5397" y="10629"/>
                    </a:cubicBezTo>
                    <a:cubicBezTo>
                      <a:pt x="5900" y="10310"/>
                      <a:pt x="6355" y="9934"/>
                      <a:pt x="6742" y="9478"/>
                    </a:cubicBezTo>
                    <a:cubicBezTo>
                      <a:pt x="7508" y="8574"/>
                      <a:pt x="7984" y="7466"/>
                      <a:pt x="8396" y="6369"/>
                    </a:cubicBezTo>
                    <a:cubicBezTo>
                      <a:pt x="8557" y="5945"/>
                      <a:pt x="8711" y="5515"/>
                      <a:pt x="8872" y="5088"/>
                    </a:cubicBezTo>
                    <a:close/>
                    <a:moveTo>
                      <a:pt x="14404" y="1"/>
                    </a:moveTo>
                    <a:cubicBezTo>
                      <a:pt x="14168" y="1"/>
                      <a:pt x="13933" y="17"/>
                      <a:pt x="13699" y="50"/>
                    </a:cubicBezTo>
                    <a:cubicBezTo>
                      <a:pt x="12062" y="278"/>
                      <a:pt x="10664" y="1350"/>
                      <a:pt x="9799" y="2731"/>
                    </a:cubicBezTo>
                    <a:cubicBezTo>
                      <a:pt x="9640" y="2987"/>
                      <a:pt x="9497" y="3254"/>
                      <a:pt x="9373" y="3530"/>
                    </a:cubicBezTo>
                    <a:cubicBezTo>
                      <a:pt x="9125" y="4016"/>
                      <a:pt x="8913" y="4523"/>
                      <a:pt x="8721" y="5030"/>
                    </a:cubicBezTo>
                    <a:cubicBezTo>
                      <a:pt x="8272" y="6204"/>
                      <a:pt x="7887" y="7415"/>
                      <a:pt x="7239" y="8499"/>
                    </a:cubicBezTo>
                    <a:cubicBezTo>
                      <a:pt x="6928" y="9017"/>
                      <a:pt x="6560" y="9505"/>
                      <a:pt x="6111" y="9911"/>
                    </a:cubicBezTo>
                    <a:cubicBezTo>
                      <a:pt x="5622" y="10350"/>
                      <a:pt x="5049" y="10677"/>
                      <a:pt x="4484" y="11002"/>
                    </a:cubicBezTo>
                    <a:cubicBezTo>
                      <a:pt x="3960" y="11300"/>
                      <a:pt x="3443" y="11610"/>
                      <a:pt x="2979" y="11995"/>
                    </a:cubicBezTo>
                    <a:cubicBezTo>
                      <a:pt x="1630" y="13123"/>
                      <a:pt x="729" y="14696"/>
                      <a:pt x="444" y="16431"/>
                    </a:cubicBezTo>
                    <a:cubicBezTo>
                      <a:pt x="1" y="19109"/>
                      <a:pt x="957" y="21791"/>
                      <a:pt x="1944" y="24238"/>
                    </a:cubicBezTo>
                    <a:cubicBezTo>
                      <a:pt x="2056" y="24513"/>
                      <a:pt x="2168" y="24791"/>
                      <a:pt x="2282" y="25066"/>
                    </a:cubicBezTo>
                    <a:cubicBezTo>
                      <a:pt x="2257" y="25712"/>
                      <a:pt x="2189" y="26355"/>
                      <a:pt x="2108" y="26995"/>
                    </a:cubicBezTo>
                    <a:cubicBezTo>
                      <a:pt x="1851" y="28988"/>
                      <a:pt x="1473" y="31023"/>
                      <a:pt x="1909" y="33020"/>
                    </a:cubicBezTo>
                    <a:cubicBezTo>
                      <a:pt x="2274" y="34686"/>
                      <a:pt x="3147" y="36228"/>
                      <a:pt x="4364" y="37418"/>
                    </a:cubicBezTo>
                    <a:cubicBezTo>
                      <a:pt x="5747" y="38770"/>
                      <a:pt x="7551" y="39544"/>
                      <a:pt x="9429" y="39919"/>
                    </a:cubicBezTo>
                    <a:cubicBezTo>
                      <a:pt x="10276" y="40088"/>
                      <a:pt x="11142" y="40176"/>
                      <a:pt x="12006" y="40176"/>
                    </a:cubicBezTo>
                    <a:cubicBezTo>
                      <a:pt x="13152" y="40176"/>
                      <a:pt x="14297" y="40021"/>
                      <a:pt x="15396" y="39693"/>
                    </a:cubicBezTo>
                    <a:cubicBezTo>
                      <a:pt x="17012" y="39207"/>
                      <a:pt x="18509" y="38395"/>
                      <a:pt x="19794" y="37307"/>
                    </a:cubicBezTo>
                    <a:cubicBezTo>
                      <a:pt x="21080" y="36220"/>
                      <a:pt x="22141" y="34868"/>
                      <a:pt x="22866" y="33347"/>
                    </a:cubicBezTo>
                    <a:cubicBezTo>
                      <a:pt x="23667" y="31660"/>
                      <a:pt x="24037" y="29777"/>
                      <a:pt x="23988" y="27914"/>
                    </a:cubicBezTo>
                    <a:cubicBezTo>
                      <a:pt x="23938" y="26063"/>
                      <a:pt x="23472" y="24221"/>
                      <a:pt x="22597" y="22588"/>
                    </a:cubicBezTo>
                    <a:cubicBezTo>
                      <a:pt x="21711" y="20932"/>
                      <a:pt x="20448" y="19521"/>
                      <a:pt x="19444" y="17942"/>
                    </a:cubicBezTo>
                    <a:cubicBezTo>
                      <a:pt x="18935" y="17139"/>
                      <a:pt x="18501" y="16288"/>
                      <a:pt x="18229" y="15373"/>
                    </a:cubicBezTo>
                    <a:cubicBezTo>
                      <a:pt x="17948" y="14433"/>
                      <a:pt x="17834" y="13452"/>
                      <a:pt x="17816" y="12471"/>
                    </a:cubicBezTo>
                    <a:cubicBezTo>
                      <a:pt x="17774" y="10490"/>
                      <a:pt x="18097" y="8524"/>
                      <a:pt x="18219" y="6552"/>
                    </a:cubicBezTo>
                    <a:cubicBezTo>
                      <a:pt x="18281" y="5570"/>
                      <a:pt x="18294" y="4583"/>
                      <a:pt x="18186" y="3606"/>
                    </a:cubicBezTo>
                    <a:cubicBezTo>
                      <a:pt x="18103" y="2871"/>
                      <a:pt x="17998" y="2023"/>
                      <a:pt x="17604" y="1365"/>
                    </a:cubicBezTo>
                    <a:lnTo>
                      <a:pt x="17604" y="1365"/>
                    </a:lnTo>
                    <a:cubicBezTo>
                      <a:pt x="17673" y="1431"/>
                      <a:pt x="17739" y="1499"/>
                      <a:pt x="17803" y="1572"/>
                    </a:cubicBezTo>
                    <a:cubicBezTo>
                      <a:pt x="17815" y="1586"/>
                      <a:pt x="17834" y="1592"/>
                      <a:pt x="17853" y="1592"/>
                    </a:cubicBezTo>
                    <a:cubicBezTo>
                      <a:pt x="17895" y="1592"/>
                      <a:pt x="17938" y="1561"/>
                      <a:pt x="17907" y="1524"/>
                    </a:cubicBezTo>
                    <a:cubicBezTo>
                      <a:pt x="17710" y="1296"/>
                      <a:pt x="17491" y="1091"/>
                      <a:pt x="17250" y="911"/>
                    </a:cubicBezTo>
                    <a:cubicBezTo>
                      <a:pt x="16826" y="495"/>
                      <a:pt x="16259" y="266"/>
                      <a:pt x="15675" y="162"/>
                    </a:cubicBezTo>
                    <a:cubicBezTo>
                      <a:pt x="15260" y="55"/>
                      <a:pt x="14832" y="1"/>
                      <a:pt x="14404" y="1"/>
                    </a:cubicBezTo>
                    <a:close/>
                  </a:path>
                </a:pathLst>
              </a:custGeom>
              <a:solidFill>
                <a:srgbClr val="7B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687;p51">
                <a:extLst>
                  <a:ext uri="{FF2B5EF4-FFF2-40B4-BE49-F238E27FC236}">
                    <a16:creationId xmlns:a16="http://schemas.microsoft.com/office/drawing/2014/main" id="{30B7C1A0-E715-5E2F-A364-71860F3575FF}"/>
                  </a:ext>
                </a:extLst>
              </p:cNvPr>
              <p:cNvSpPr/>
              <p:nvPr/>
            </p:nvSpPr>
            <p:spPr>
              <a:xfrm>
                <a:off x="2087525" y="1297775"/>
                <a:ext cx="193150" cy="211825"/>
              </a:xfrm>
              <a:custGeom>
                <a:avLst/>
                <a:gdLst/>
                <a:ahLst/>
                <a:cxnLst/>
                <a:rect l="l" t="t" r="r" b="b"/>
                <a:pathLst>
                  <a:path w="7726" h="8473" extrusionOk="0">
                    <a:moveTo>
                      <a:pt x="4151" y="0"/>
                    </a:moveTo>
                    <a:cubicBezTo>
                      <a:pt x="2339" y="0"/>
                      <a:pt x="1" y="1301"/>
                      <a:pt x="820" y="5076"/>
                    </a:cubicBezTo>
                    <a:lnTo>
                      <a:pt x="1636" y="5521"/>
                    </a:lnTo>
                    <a:cubicBezTo>
                      <a:pt x="1636" y="5521"/>
                      <a:pt x="1576" y="6256"/>
                      <a:pt x="1845" y="6691"/>
                    </a:cubicBezTo>
                    <a:cubicBezTo>
                      <a:pt x="2081" y="7069"/>
                      <a:pt x="4760" y="8472"/>
                      <a:pt x="5775" y="8472"/>
                    </a:cubicBezTo>
                    <a:cubicBezTo>
                      <a:pt x="5926" y="8472"/>
                      <a:pt x="6040" y="8441"/>
                      <a:pt x="6104" y="8372"/>
                    </a:cubicBezTo>
                    <a:cubicBezTo>
                      <a:pt x="6599" y="7831"/>
                      <a:pt x="6287" y="7260"/>
                      <a:pt x="6345" y="7142"/>
                    </a:cubicBezTo>
                    <a:cubicBezTo>
                      <a:pt x="6402" y="7022"/>
                      <a:pt x="6854" y="6691"/>
                      <a:pt x="6794" y="6451"/>
                    </a:cubicBezTo>
                    <a:cubicBezTo>
                      <a:pt x="6794" y="6451"/>
                      <a:pt x="6990" y="6031"/>
                      <a:pt x="6945" y="5911"/>
                    </a:cubicBezTo>
                    <a:cubicBezTo>
                      <a:pt x="6945" y="5911"/>
                      <a:pt x="7725" y="5174"/>
                      <a:pt x="7514" y="5072"/>
                    </a:cubicBezTo>
                    <a:cubicBezTo>
                      <a:pt x="7206" y="4919"/>
                      <a:pt x="6721" y="4033"/>
                      <a:pt x="6721" y="4033"/>
                    </a:cubicBezTo>
                    <a:cubicBezTo>
                      <a:pt x="6721" y="4033"/>
                      <a:pt x="6779" y="562"/>
                      <a:pt x="4987" y="101"/>
                    </a:cubicBezTo>
                    <a:cubicBezTo>
                      <a:pt x="4733" y="35"/>
                      <a:pt x="4450" y="0"/>
                      <a:pt x="4151" y="0"/>
                    </a:cubicBezTo>
                    <a:close/>
                  </a:path>
                </a:pathLst>
              </a:custGeom>
              <a:solidFill>
                <a:srgbClr val="FCB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688;p51">
                <a:extLst>
                  <a:ext uri="{FF2B5EF4-FFF2-40B4-BE49-F238E27FC236}">
                    <a16:creationId xmlns:a16="http://schemas.microsoft.com/office/drawing/2014/main" id="{5480261A-B8D2-67DD-7D7E-700B40764FEE}"/>
                  </a:ext>
                </a:extLst>
              </p:cNvPr>
              <p:cNvSpPr/>
              <p:nvPr/>
            </p:nvSpPr>
            <p:spPr>
              <a:xfrm>
                <a:off x="2063200" y="1435750"/>
                <a:ext cx="128150" cy="213625"/>
              </a:xfrm>
              <a:custGeom>
                <a:avLst/>
                <a:gdLst/>
                <a:ahLst/>
                <a:cxnLst/>
                <a:rect l="l" t="t" r="r" b="b"/>
                <a:pathLst>
                  <a:path w="5126" h="8545" extrusionOk="0">
                    <a:moveTo>
                      <a:pt x="2609" y="0"/>
                    </a:moveTo>
                    <a:lnTo>
                      <a:pt x="2609" y="0"/>
                    </a:lnTo>
                    <a:cubicBezTo>
                      <a:pt x="2609" y="1"/>
                      <a:pt x="1661" y="4078"/>
                      <a:pt x="1" y="5030"/>
                    </a:cubicBezTo>
                    <a:cubicBezTo>
                      <a:pt x="1" y="5030"/>
                      <a:pt x="3393" y="5225"/>
                      <a:pt x="4881" y="8544"/>
                    </a:cubicBezTo>
                    <a:cubicBezTo>
                      <a:pt x="4881" y="8544"/>
                      <a:pt x="3760" y="4639"/>
                      <a:pt x="5126" y="2492"/>
                    </a:cubicBezTo>
                    <a:cubicBezTo>
                      <a:pt x="5126" y="2490"/>
                      <a:pt x="2410" y="1344"/>
                      <a:pt x="2609" y="0"/>
                    </a:cubicBezTo>
                    <a:close/>
                  </a:path>
                </a:pathLst>
              </a:custGeom>
              <a:solidFill>
                <a:srgbClr val="FCB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689;p51">
                <a:extLst>
                  <a:ext uri="{FF2B5EF4-FFF2-40B4-BE49-F238E27FC236}">
                    <a16:creationId xmlns:a16="http://schemas.microsoft.com/office/drawing/2014/main" id="{11A912F1-C02B-260A-DA4C-633F0FED206C}"/>
                  </a:ext>
                </a:extLst>
              </p:cNvPr>
              <p:cNvSpPr/>
              <p:nvPr/>
            </p:nvSpPr>
            <p:spPr>
              <a:xfrm>
                <a:off x="2230250" y="1447350"/>
                <a:ext cx="29225" cy="13525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541" extrusionOk="0">
                    <a:moveTo>
                      <a:pt x="68" y="0"/>
                    </a:moveTo>
                    <a:cubicBezTo>
                      <a:pt x="34" y="0"/>
                      <a:pt x="0" y="26"/>
                      <a:pt x="8" y="70"/>
                    </a:cubicBezTo>
                    <a:cubicBezTo>
                      <a:pt x="81" y="476"/>
                      <a:pt x="555" y="540"/>
                      <a:pt x="853" y="540"/>
                    </a:cubicBezTo>
                    <a:cubicBezTo>
                      <a:pt x="934" y="540"/>
                      <a:pt x="1014" y="536"/>
                      <a:pt x="1095" y="526"/>
                    </a:cubicBezTo>
                    <a:cubicBezTo>
                      <a:pt x="1168" y="516"/>
                      <a:pt x="1158" y="407"/>
                      <a:pt x="1088" y="407"/>
                    </a:cubicBezTo>
                    <a:cubicBezTo>
                      <a:pt x="1085" y="407"/>
                      <a:pt x="1082" y="407"/>
                      <a:pt x="1078" y="408"/>
                    </a:cubicBezTo>
                    <a:cubicBezTo>
                      <a:pt x="1075" y="408"/>
                      <a:pt x="982" y="421"/>
                      <a:pt x="855" y="421"/>
                    </a:cubicBezTo>
                    <a:cubicBezTo>
                      <a:pt x="591" y="421"/>
                      <a:pt x="182" y="368"/>
                      <a:pt x="126" y="50"/>
                    </a:cubicBezTo>
                    <a:cubicBezTo>
                      <a:pt x="120" y="15"/>
                      <a:pt x="94" y="0"/>
                      <a:pt x="68" y="0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690;p51">
                <a:extLst>
                  <a:ext uri="{FF2B5EF4-FFF2-40B4-BE49-F238E27FC236}">
                    <a16:creationId xmlns:a16="http://schemas.microsoft.com/office/drawing/2014/main" id="{E7DB8DE6-0D9A-2517-3626-6506FDE5A4A5}"/>
                  </a:ext>
                </a:extLst>
              </p:cNvPr>
              <p:cNvSpPr/>
              <p:nvPr/>
            </p:nvSpPr>
            <p:spPr>
              <a:xfrm>
                <a:off x="2202650" y="1356700"/>
                <a:ext cx="46250" cy="13300"/>
              </a:xfrm>
              <a:custGeom>
                <a:avLst/>
                <a:gdLst/>
                <a:ahLst/>
                <a:cxnLst/>
                <a:rect l="l" t="t" r="r" b="b"/>
                <a:pathLst>
                  <a:path w="1850" h="532" extrusionOk="0">
                    <a:moveTo>
                      <a:pt x="997" y="1"/>
                    </a:moveTo>
                    <a:cubicBezTo>
                      <a:pt x="675" y="1"/>
                      <a:pt x="312" y="97"/>
                      <a:pt x="24" y="432"/>
                    </a:cubicBezTo>
                    <a:cubicBezTo>
                      <a:pt x="1" y="457"/>
                      <a:pt x="5" y="494"/>
                      <a:pt x="30" y="517"/>
                    </a:cubicBezTo>
                    <a:cubicBezTo>
                      <a:pt x="40" y="525"/>
                      <a:pt x="55" y="530"/>
                      <a:pt x="69" y="532"/>
                    </a:cubicBezTo>
                    <a:cubicBezTo>
                      <a:pt x="86" y="532"/>
                      <a:pt x="102" y="523"/>
                      <a:pt x="115" y="511"/>
                    </a:cubicBezTo>
                    <a:cubicBezTo>
                      <a:pt x="378" y="204"/>
                      <a:pt x="707" y="115"/>
                      <a:pt x="1001" y="115"/>
                    </a:cubicBezTo>
                    <a:cubicBezTo>
                      <a:pt x="1391" y="115"/>
                      <a:pt x="1718" y="273"/>
                      <a:pt x="1742" y="283"/>
                    </a:cubicBezTo>
                    <a:cubicBezTo>
                      <a:pt x="1750" y="287"/>
                      <a:pt x="1759" y="289"/>
                      <a:pt x="1766" y="289"/>
                    </a:cubicBezTo>
                    <a:cubicBezTo>
                      <a:pt x="1820" y="289"/>
                      <a:pt x="1849" y="210"/>
                      <a:pt x="1793" y="178"/>
                    </a:cubicBezTo>
                    <a:cubicBezTo>
                      <a:pt x="1787" y="174"/>
                      <a:pt x="1429" y="1"/>
                      <a:pt x="997" y="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691;p51">
                <a:extLst>
                  <a:ext uri="{FF2B5EF4-FFF2-40B4-BE49-F238E27FC236}">
                    <a16:creationId xmlns:a16="http://schemas.microsoft.com/office/drawing/2014/main" id="{CC3FDF08-7A0E-8D5A-AAC1-31C06886584D}"/>
                  </a:ext>
                </a:extLst>
              </p:cNvPr>
              <p:cNvSpPr/>
              <p:nvPr/>
            </p:nvSpPr>
            <p:spPr>
              <a:xfrm>
                <a:off x="2081657" y="1291341"/>
                <a:ext cx="167725" cy="165000"/>
              </a:xfrm>
              <a:custGeom>
                <a:avLst/>
                <a:gdLst/>
                <a:ahLst/>
                <a:cxnLst/>
                <a:rect l="l" t="t" r="r" b="b"/>
                <a:pathLst>
                  <a:path w="6709" h="6600" extrusionOk="0">
                    <a:moveTo>
                      <a:pt x="3687" y="1"/>
                    </a:moveTo>
                    <a:cubicBezTo>
                      <a:pt x="3414" y="1"/>
                      <a:pt x="3129" y="42"/>
                      <a:pt x="2834" y="129"/>
                    </a:cubicBezTo>
                    <a:cubicBezTo>
                      <a:pt x="932" y="697"/>
                      <a:pt x="1" y="5867"/>
                      <a:pt x="1" y="5867"/>
                    </a:cubicBezTo>
                    <a:lnTo>
                      <a:pt x="1725" y="6600"/>
                    </a:lnTo>
                    <a:lnTo>
                      <a:pt x="3851" y="1854"/>
                    </a:lnTo>
                    <a:cubicBezTo>
                      <a:pt x="4874" y="2581"/>
                      <a:pt x="6043" y="2661"/>
                      <a:pt x="6505" y="2661"/>
                    </a:cubicBezTo>
                    <a:cubicBezTo>
                      <a:pt x="6635" y="2661"/>
                      <a:pt x="6709" y="2655"/>
                      <a:pt x="6709" y="2655"/>
                    </a:cubicBezTo>
                    <a:cubicBezTo>
                      <a:pt x="6317" y="1218"/>
                      <a:pt x="5178" y="1"/>
                      <a:pt x="3687" y="1"/>
                    </a:cubicBezTo>
                    <a:close/>
                  </a:path>
                </a:pathLst>
              </a:custGeom>
              <a:solidFill>
                <a:srgbClr val="7B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692;p51">
                <a:extLst>
                  <a:ext uri="{FF2B5EF4-FFF2-40B4-BE49-F238E27FC236}">
                    <a16:creationId xmlns:a16="http://schemas.microsoft.com/office/drawing/2014/main" id="{CC435E0E-F83B-11B0-420E-887810EEA6A8}"/>
                  </a:ext>
                </a:extLst>
              </p:cNvPr>
              <p:cNvSpPr/>
              <p:nvPr/>
            </p:nvSpPr>
            <p:spPr>
              <a:xfrm>
                <a:off x="2107025" y="1367225"/>
                <a:ext cx="5727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291" h="2291" extrusionOk="0">
                    <a:moveTo>
                      <a:pt x="1146" y="1"/>
                    </a:moveTo>
                    <a:cubicBezTo>
                      <a:pt x="512" y="1"/>
                      <a:pt x="1" y="512"/>
                      <a:pt x="1" y="1146"/>
                    </a:cubicBezTo>
                    <a:cubicBezTo>
                      <a:pt x="1" y="1779"/>
                      <a:pt x="512" y="2290"/>
                      <a:pt x="1146" y="2290"/>
                    </a:cubicBezTo>
                    <a:cubicBezTo>
                      <a:pt x="1779" y="2290"/>
                      <a:pt x="2290" y="1779"/>
                      <a:pt x="2290" y="1146"/>
                    </a:cubicBezTo>
                    <a:cubicBezTo>
                      <a:pt x="2290" y="512"/>
                      <a:pt x="1779" y="1"/>
                      <a:pt x="1146" y="1"/>
                    </a:cubicBezTo>
                    <a:close/>
                  </a:path>
                </a:pathLst>
              </a:custGeom>
              <a:solidFill>
                <a:srgbClr val="FCB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693;p51">
                <a:extLst>
                  <a:ext uri="{FF2B5EF4-FFF2-40B4-BE49-F238E27FC236}">
                    <a16:creationId xmlns:a16="http://schemas.microsoft.com/office/drawing/2014/main" id="{60C95E06-8D34-7E51-8628-B6D33047E01D}"/>
                  </a:ext>
                </a:extLst>
              </p:cNvPr>
              <p:cNvSpPr/>
              <p:nvPr/>
            </p:nvSpPr>
            <p:spPr>
              <a:xfrm>
                <a:off x="2125150" y="1372950"/>
                <a:ext cx="9175" cy="454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818" extrusionOk="0">
                    <a:moveTo>
                      <a:pt x="99" y="1"/>
                    </a:moveTo>
                    <a:cubicBezTo>
                      <a:pt x="94" y="1"/>
                      <a:pt x="89" y="3"/>
                      <a:pt x="87" y="8"/>
                    </a:cubicBezTo>
                    <a:cubicBezTo>
                      <a:pt x="17" y="314"/>
                      <a:pt x="0" y="627"/>
                      <a:pt x="40" y="937"/>
                    </a:cubicBezTo>
                    <a:cubicBezTo>
                      <a:pt x="65" y="1161"/>
                      <a:pt x="120" y="1378"/>
                      <a:pt x="203" y="1587"/>
                    </a:cubicBezTo>
                    <a:cubicBezTo>
                      <a:pt x="203" y="1589"/>
                      <a:pt x="203" y="1591"/>
                      <a:pt x="203" y="1593"/>
                    </a:cubicBezTo>
                    <a:cubicBezTo>
                      <a:pt x="203" y="1602"/>
                      <a:pt x="207" y="1610"/>
                      <a:pt x="216" y="1614"/>
                    </a:cubicBezTo>
                    <a:cubicBezTo>
                      <a:pt x="245" y="1680"/>
                      <a:pt x="276" y="1747"/>
                      <a:pt x="313" y="1809"/>
                    </a:cubicBezTo>
                    <a:cubicBezTo>
                      <a:pt x="316" y="1815"/>
                      <a:pt x="323" y="1817"/>
                      <a:pt x="331" y="1817"/>
                    </a:cubicBezTo>
                    <a:cubicBezTo>
                      <a:pt x="346" y="1817"/>
                      <a:pt x="361" y="1809"/>
                      <a:pt x="354" y="1794"/>
                    </a:cubicBezTo>
                    <a:cubicBezTo>
                      <a:pt x="325" y="1726"/>
                      <a:pt x="300" y="1660"/>
                      <a:pt x="274" y="1591"/>
                    </a:cubicBezTo>
                    <a:cubicBezTo>
                      <a:pt x="315" y="1509"/>
                      <a:pt x="329" y="1405"/>
                      <a:pt x="342" y="1316"/>
                    </a:cubicBezTo>
                    <a:cubicBezTo>
                      <a:pt x="358" y="1213"/>
                      <a:pt x="365" y="1109"/>
                      <a:pt x="367" y="1006"/>
                    </a:cubicBezTo>
                    <a:cubicBezTo>
                      <a:pt x="367" y="902"/>
                      <a:pt x="363" y="799"/>
                      <a:pt x="352" y="693"/>
                    </a:cubicBezTo>
                    <a:cubicBezTo>
                      <a:pt x="344" y="590"/>
                      <a:pt x="340" y="478"/>
                      <a:pt x="311" y="380"/>
                    </a:cubicBezTo>
                    <a:cubicBezTo>
                      <a:pt x="309" y="376"/>
                      <a:pt x="305" y="374"/>
                      <a:pt x="300" y="374"/>
                    </a:cubicBezTo>
                    <a:cubicBezTo>
                      <a:pt x="295" y="374"/>
                      <a:pt x="289" y="377"/>
                      <a:pt x="288" y="383"/>
                    </a:cubicBezTo>
                    <a:cubicBezTo>
                      <a:pt x="276" y="482"/>
                      <a:pt x="292" y="592"/>
                      <a:pt x="294" y="693"/>
                    </a:cubicBezTo>
                    <a:cubicBezTo>
                      <a:pt x="298" y="794"/>
                      <a:pt x="298" y="894"/>
                      <a:pt x="296" y="995"/>
                    </a:cubicBezTo>
                    <a:cubicBezTo>
                      <a:pt x="292" y="1095"/>
                      <a:pt x="284" y="1194"/>
                      <a:pt x="269" y="1293"/>
                    </a:cubicBezTo>
                    <a:cubicBezTo>
                      <a:pt x="259" y="1353"/>
                      <a:pt x="247" y="1411"/>
                      <a:pt x="230" y="1469"/>
                    </a:cubicBezTo>
                    <a:cubicBezTo>
                      <a:pt x="60" y="1003"/>
                      <a:pt x="21" y="501"/>
                      <a:pt x="112" y="14"/>
                    </a:cubicBezTo>
                    <a:cubicBezTo>
                      <a:pt x="113" y="6"/>
                      <a:pt x="106" y="1"/>
                      <a:pt x="99" y="1"/>
                    </a:cubicBezTo>
                    <a:close/>
                  </a:path>
                </a:pathLst>
              </a:custGeom>
              <a:solidFill>
                <a:srgbClr val="2B2B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694;p51">
                <a:extLst>
                  <a:ext uri="{FF2B5EF4-FFF2-40B4-BE49-F238E27FC236}">
                    <a16:creationId xmlns:a16="http://schemas.microsoft.com/office/drawing/2014/main" id="{3329495B-3D43-B6EC-F941-DFDA4650C489}"/>
                  </a:ext>
                </a:extLst>
              </p:cNvPr>
              <p:cNvSpPr/>
              <p:nvPr/>
            </p:nvSpPr>
            <p:spPr>
              <a:xfrm>
                <a:off x="2123900" y="1451900"/>
                <a:ext cx="67450" cy="91650"/>
              </a:xfrm>
              <a:custGeom>
                <a:avLst/>
                <a:gdLst/>
                <a:ahLst/>
                <a:cxnLst/>
                <a:rect l="l" t="t" r="r" b="b"/>
                <a:pathLst>
                  <a:path w="2698" h="3666" extrusionOk="0">
                    <a:moveTo>
                      <a:pt x="9" y="0"/>
                    </a:moveTo>
                    <a:lnTo>
                      <a:pt x="1" y="25"/>
                    </a:lnTo>
                    <a:lnTo>
                      <a:pt x="2087" y="3666"/>
                    </a:lnTo>
                    <a:cubicBezTo>
                      <a:pt x="2176" y="3010"/>
                      <a:pt x="2362" y="2374"/>
                      <a:pt x="2698" y="1846"/>
                    </a:cubicBezTo>
                    <a:cubicBezTo>
                      <a:pt x="2698" y="1844"/>
                      <a:pt x="967" y="1317"/>
                      <a:pt x="9" y="0"/>
                    </a:cubicBezTo>
                    <a:close/>
                  </a:path>
                </a:pathLst>
              </a:custGeom>
              <a:solidFill>
                <a:srgbClr val="FCB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695;p51">
                <a:extLst>
                  <a:ext uri="{FF2B5EF4-FFF2-40B4-BE49-F238E27FC236}">
                    <a16:creationId xmlns:a16="http://schemas.microsoft.com/office/drawing/2014/main" id="{C3974A61-80C4-0AC0-A213-B7B96C73C190}"/>
                  </a:ext>
                </a:extLst>
              </p:cNvPr>
              <p:cNvSpPr/>
              <p:nvPr/>
            </p:nvSpPr>
            <p:spPr>
              <a:xfrm>
                <a:off x="1974725" y="1552775"/>
                <a:ext cx="468000" cy="747550"/>
              </a:xfrm>
              <a:custGeom>
                <a:avLst/>
                <a:gdLst/>
                <a:ahLst/>
                <a:cxnLst/>
                <a:rect l="l" t="t" r="r" b="b"/>
                <a:pathLst>
                  <a:path w="18720" h="29902" extrusionOk="0">
                    <a:moveTo>
                      <a:pt x="3759" y="0"/>
                    </a:moveTo>
                    <a:cubicBezTo>
                      <a:pt x="3686" y="0"/>
                      <a:pt x="3613" y="3"/>
                      <a:pt x="3540" y="10"/>
                    </a:cubicBezTo>
                    <a:cubicBezTo>
                      <a:pt x="977" y="231"/>
                      <a:pt x="0" y="7502"/>
                      <a:pt x="3271" y="13240"/>
                    </a:cubicBezTo>
                    <a:cubicBezTo>
                      <a:pt x="6541" y="18975"/>
                      <a:pt x="5005" y="20902"/>
                      <a:pt x="3515" y="22709"/>
                    </a:cubicBezTo>
                    <a:cubicBezTo>
                      <a:pt x="2025" y="24514"/>
                      <a:pt x="2149" y="29639"/>
                      <a:pt x="2149" y="29639"/>
                    </a:cubicBezTo>
                    <a:cubicBezTo>
                      <a:pt x="2149" y="29639"/>
                      <a:pt x="3648" y="29901"/>
                      <a:pt x="5699" y="29901"/>
                    </a:cubicBezTo>
                    <a:cubicBezTo>
                      <a:pt x="9713" y="29901"/>
                      <a:pt x="15841" y="28896"/>
                      <a:pt x="16987" y="22951"/>
                    </a:cubicBezTo>
                    <a:cubicBezTo>
                      <a:pt x="18720" y="13970"/>
                      <a:pt x="12448" y="12555"/>
                      <a:pt x="12448" y="12555"/>
                    </a:cubicBezTo>
                    <a:cubicBezTo>
                      <a:pt x="12448" y="12555"/>
                      <a:pt x="13423" y="9015"/>
                      <a:pt x="12887" y="8015"/>
                    </a:cubicBezTo>
                    <a:cubicBezTo>
                      <a:pt x="12351" y="7014"/>
                      <a:pt x="8420" y="3524"/>
                      <a:pt x="8420" y="3524"/>
                    </a:cubicBezTo>
                    <a:cubicBezTo>
                      <a:pt x="8420" y="3524"/>
                      <a:pt x="6233" y="0"/>
                      <a:pt x="3759" y="0"/>
                    </a:cubicBezTo>
                    <a:close/>
                  </a:path>
                </a:pathLst>
              </a:custGeom>
              <a:solidFill>
                <a:srgbClr val="EA536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696;p51">
                <a:extLst>
                  <a:ext uri="{FF2B5EF4-FFF2-40B4-BE49-F238E27FC236}">
                    <a16:creationId xmlns:a16="http://schemas.microsoft.com/office/drawing/2014/main" id="{D32167EA-CE0F-EB0F-143B-3BA414564B68}"/>
                  </a:ext>
                </a:extLst>
              </p:cNvPr>
              <p:cNvSpPr/>
              <p:nvPr/>
            </p:nvSpPr>
            <p:spPr>
              <a:xfrm>
                <a:off x="2154025" y="1865000"/>
                <a:ext cx="134175" cy="48800"/>
              </a:xfrm>
              <a:custGeom>
                <a:avLst/>
                <a:gdLst/>
                <a:ahLst/>
                <a:cxnLst/>
                <a:rect l="l" t="t" r="r" b="b"/>
                <a:pathLst>
                  <a:path w="5367" h="1952" extrusionOk="0">
                    <a:moveTo>
                      <a:pt x="5276" y="1"/>
                    </a:moveTo>
                    <a:cubicBezTo>
                      <a:pt x="5273" y="1"/>
                      <a:pt x="5271" y="1"/>
                      <a:pt x="5268" y="1"/>
                    </a:cubicBezTo>
                    <a:cubicBezTo>
                      <a:pt x="5121" y="18"/>
                      <a:pt x="1635" y="411"/>
                      <a:pt x="46" y="1839"/>
                    </a:cubicBezTo>
                    <a:cubicBezTo>
                      <a:pt x="0" y="1879"/>
                      <a:pt x="29" y="1951"/>
                      <a:pt x="87" y="1951"/>
                    </a:cubicBezTo>
                    <a:cubicBezTo>
                      <a:pt x="104" y="1951"/>
                      <a:pt x="118" y="1947"/>
                      <a:pt x="131" y="1937"/>
                    </a:cubicBezTo>
                    <a:cubicBezTo>
                      <a:pt x="1689" y="537"/>
                      <a:pt x="5247" y="136"/>
                      <a:pt x="5282" y="132"/>
                    </a:cubicBezTo>
                    <a:cubicBezTo>
                      <a:pt x="5367" y="122"/>
                      <a:pt x="5356" y="1"/>
                      <a:pt x="5276" y="1"/>
                    </a:cubicBezTo>
                    <a:close/>
                  </a:path>
                </a:pathLst>
              </a:custGeom>
              <a:solidFill>
                <a:srgbClr val="FC92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697;p51">
                <a:extLst>
                  <a:ext uri="{FF2B5EF4-FFF2-40B4-BE49-F238E27FC236}">
                    <a16:creationId xmlns:a16="http://schemas.microsoft.com/office/drawing/2014/main" id="{EB712710-4236-231C-3769-B21573C13180}"/>
                  </a:ext>
                </a:extLst>
              </p:cNvPr>
              <p:cNvSpPr/>
              <p:nvPr/>
            </p:nvSpPr>
            <p:spPr>
              <a:xfrm>
                <a:off x="1841125" y="1638050"/>
                <a:ext cx="115725" cy="267800"/>
              </a:xfrm>
              <a:custGeom>
                <a:avLst/>
                <a:gdLst/>
                <a:ahLst/>
                <a:cxnLst/>
                <a:rect l="l" t="t" r="r" b="b"/>
                <a:pathLst>
                  <a:path w="4629" h="10712" extrusionOk="0">
                    <a:moveTo>
                      <a:pt x="816" y="0"/>
                    </a:moveTo>
                    <a:cubicBezTo>
                      <a:pt x="790" y="0"/>
                      <a:pt x="762" y="11"/>
                      <a:pt x="750" y="28"/>
                    </a:cubicBezTo>
                    <a:cubicBezTo>
                      <a:pt x="276" y="705"/>
                      <a:pt x="0" y="1624"/>
                      <a:pt x="369" y="2413"/>
                    </a:cubicBezTo>
                    <a:cubicBezTo>
                      <a:pt x="561" y="2827"/>
                      <a:pt x="923" y="3112"/>
                      <a:pt x="1263" y="3404"/>
                    </a:cubicBezTo>
                    <a:cubicBezTo>
                      <a:pt x="1406" y="3526"/>
                      <a:pt x="1540" y="3657"/>
                      <a:pt x="1666" y="3795"/>
                    </a:cubicBezTo>
                    <a:cubicBezTo>
                      <a:pt x="1780" y="4075"/>
                      <a:pt x="1801" y="4371"/>
                      <a:pt x="1770" y="4675"/>
                    </a:cubicBezTo>
                    <a:cubicBezTo>
                      <a:pt x="1735" y="5031"/>
                      <a:pt x="1683" y="5377"/>
                      <a:pt x="1741" y="5733"/>
                    </a:cubicBezTo>
                    <a:cubicBezTo>
                      <a:pt x="1799" y="6082"/>
                      <a:pt x="1933" y="6418"/>
                      <a:pt x="2103" y="6726"/>
                    </a:cubicBezTo>
                    <a:cubicBezTo>
                      <a:pt x="2459" y="7370"/>
                      <a:pt x="2981" y="7895"/>
                      <a:pt x="3449" y="8456"/>
                    </a:cubicBezTo>
                    <a:cubicBezTo>
                      <a:pt x="3974" y="9088"/>
                      <a:pt x="4459" y="9822"/>
                      <a:pt x="4479" y="10671"/>
                    </a:cubicBezTo>
                    <a:cubicBezTo>
                      <a:pt x="4480" y="10699"/>
                      <a:pt x="4506" y="10711"/>
                      <a:pt x="4534" y="10711"/>
                    </a:cubicBezTo>
                    <a:cubicBezTo>
                      <a:pt x="4567" y="10711"/>
                      <a:pt x="4602" y="10694"/>
                      <a:pt x="4604" y="10663"/>
                    </a:cubicBezTo>
                    <a:cubicBezTo>
                      <a:pt x="4628" y="10222"/>
                      <a:pt x="4575" y="9781"/>
                      <a:pt x="4448" y="9359"/>
                    </a:cubicBezTo>
                    <a:cubicBezTo>
                      <a:pt x="4322" y="8943"/>
                      <a:pt x="4113" y="8543"/>
                      <a:pt x="4107" y="8100"/>
                    </a:cubicBezTo>
                    <a:cubicBezTo>
                      <a:pt x="4105" y="7722"/>
                      <a:pt x="4227" y="7351"/>
                      <a:pt x="4297" y="6981"/>
                    </a:cubicBezTo>
                    <a:cubicBezTo>
                      <a:pt x="4368" y="6614"/>
                      <a:pt x="4374" y="6254"/>
                      <a:pt x="4225" y="5906"/>
                    </a:cubicBezTo>
                    <a:cubicBezTo>
                      <a:pt x="4078" y="5557"/>
                      <a:pt x="3831" y="5263"/>
                      <a:pt x="3676" y="4919"/>
                    </a:cubicBezTo>
                    <a:cubicBezTo>
                      <a:pt x="3598" y="4743"/>
                      <a:pt x="3554" y="4555"/>
                      <a:pt x="3548" y="4362"/>
                    </a:cubicBezTo>
                    <a:cubicBezTo>
                      <a:pt x="3540" y="4147"/>
                      <a:pt x="3567" y="3934"/>
                      <a:pt x="3552" y="3721"/>
                    </a:cubicBezTo>
                    <a:cubicBezTo>
                      <a:pt x="3527" y="3332"/>
                      <a:pt x="3316" y="3025"/>
                      <a:pt x="3012" y="2789"/>
                    </a:cubicBezTo>
                    <a:cubicBezTo>
                      <a:pt x="2716" y="2560"/>
                      <a:pt x="2370" y="2413"/>
                      <a:pt x="2062" y="2199"/>
                    </a:cubicBezTo>
                    <a:cubicBezTo>
                      <a:pt x="1880" y="2079"/>
                      <a:pt x="1722" y="1924"/>
                      <a:pt x="1604" y="1740"/>
                    </a:cubicBezTo>
                    <a:cubicBezTo>
                      <a:pt x="1493" y="1562"/>
                      <a:pt x="1418" y="1365"/>
                      <a:pt x="1354" y="1167"/>
                    </a:cubicBezTo>
                    <a:cubicBezTo>
                      <a:pt x="1226" y="769"/>
                      <a:pt x="1126" y="355"/>
                      <a:pt x="865" y="20"/>
                    </a:cubicBezTo>
                    <a:cubicBezTo>
                      <a:pt x="855" y="6"/>
                      <a:pt x="836" y="0"/>
                      <a:pt x="816" y="0"/>
                    </a:cubicBezTo>
                    <a:close/>
                  </a:path>
                </a:pathLst>
              </a:custGeom>
              <a:solidFill>
                <a:srgbClr val="EEAE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698;p51">
                <a:extLst>
                  <a:ext uri="{FF2B5EF4-FFF2-40B4-BE49-F238E27FC236}">
                    <a16:creationId xmlns:a16="http://schemas.microsoft.com/office/drawing/2014/main" id="{614D4EF7-C61E-008E-3C26-9CD7A44473C2}"/>
                  </a:ext>
                </a:extLst>
              </p:cNvPr>
              <p:cNvSpPr/>
              <p:nvPr/>
            </p:nvSpPr>
            <p:spPr>
              <a:xfrm>
                <a:off x="1855050" y="1640000"/>
                <a:ext cx="88550" cy="225850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9034" extrusionOk="0">
                    <a:moveTo>
                      <a:pt x="230" y="1"/>
                    </a:moveTo>
                    <a:cubicBezTo>
                      <a:pt x="226" y="1"/>
                      <a:pt x="222" y="2"/>
                      <a:pt x="222" y="6"/>
                    </a:cubicBezTo>
                    <a:cubicBezTo>
                      <a:pt x="0" y="567"/>
                      <a:pt x="207" y="1167"/>
                      <a:pt x="530" y="1643"/>
                    </a:cubicBezTo>
                    <a:cubicBezTo>
                      <a:pt x="880" y="2161"/>
                      <a:pt x="1354" y="2587"/>
                      <a:pt x="1644" y="3144"/>
                    </a:cubicBezTo>
                    <a:cubicBezTo>
                      <a:pt x="1803" y="3450"/>
                      <a:pt x="1902" y="3783"/>
                      <a:pt x="1935" y="4127"/>
                    </a:cubicBezTo>
                    <a:cubicBezTo>
                      <a:pt x="1971" y="4471"/>
                      <a:pt x="1962" y="4820"/>
                      <a:pt x="2080" y="5149"/>
                    </a:cubicBezTo>
                    <a:cubicBezTo>
                      <a:pt x="2188" y="5450"/>
                      <a:pt x="2376" y="5708"/>
                      <a:pt x="2546" y="5975"/>
                    </a:cubicBezTo>
                    <a:cubicBezTo>
                      <a:pt x="2720" y="6249"/>
                      <a:pt x="2865" y="6538"/>
                      <a:pt x="2981" y="6841"/>
                    </a:cubicBezTo>
                    <a:cubicBezTo>
                      <a:pt x="3254" y="7548"/>
                      <a:pt x="3363" y="8289"/>
                      <a:pt x="3523" y="9026"/>
                    </a:cubicBezTo>
                    <a:cubicBezTo>
                      <a:pt x="3524" y="9031"/>
                      <a:pt x="3528" y="9033"/>
                      <a:pt x="3532" y="9033"/>
                    </a:cubicBezTo>
                    <a:cubicBezTo>
                      <a:pt x="3536" y="9033"/>
                      <a:pt x="3541" y="9030"/>
                      <a:pt x="3541" y="9024"/>
                    </a:cubicBezTo>
                    <a:cubicBezTo>
                      <a:pt x="3484" y="8370"/>
                      <a:pt x="3366" y="7724"/>
                      <a:pt x="3183" y="7093"/>
                    </a:cubicBezTo>
                    <a:cubicBezTo>
                      <a:pt x="3094" y="6787"/>
                      <a:pt x="2974" y="6489"/>
                      <a:pt x="2821" y="6207"/>
                    </a:cubicBezTo>
                    <a:cubicBezTo>
                      <a:pt x="2670" y="5926"/>
                      <a:pt x="2473" y="5671"/>
                      <a:pt x="2322" y="5390"/>
                    </a:cubicBezTo>
                    <a:cubicBezTo>
                      <a:pt x="2242" y="5245"/>
                      <a:pt x="2182" y="5089"/>
                      <a:pt x="2144" y="4928"/>
                    </a:cubicBezTo>
                    <a:cubicBezTo>
                      <a:pt x="2109" y="4758"/>
                      <a:pt x="2089" y="4584"/>
                      <a:pt x="2082" y="4411"/>
                    </a:cubicBezTo>
                    <a:cubicBezTo>
                      <a:pt x="2060" y="4073"/>
                      <a:pt x="2018" y="3748"/>
                      <a:pt x="1902" y="3427"/>
                    </a:cubicBezTo>
                    <a:cubicBezTo>
                      <a:pt x="1683" y="2825"/>
                      <a:pt x="1240" y="2372"/>
                      <a:pt x="847" y="1879"/>
                    </a:cubicBezTo>
                    <a:cubicBezTo>
                      <a:pt x="439" y="1370"/>
                      <a:pt x="41" y="683"/>
                      <a:pt x="238" y="8"/>
                    </a:cubicBezTo>
                    <a:cubicBezTo>
                      <a:pt x="239" y="3"/>
                      <a:pt x="235" y="1"/>
                      <a:pt x="2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699;p51">
                <a:extLst>
                  <a:ext uri="{FF2B5EF4-FFF2-40B4-BE49-F238E27FC236}">
                    <a16:creationId xmlns:a16="http://schemas.microsoft.com/office/drawing/2014/main" id="{763ABE5C-8CE5-C3AE-200B-AFB6A06EBD62}"/>
                  </a:ext>
                </a:extLst>
              </p:cNvPr>
              <p:cNvSpPr/>
              <p:nvPr/>
            </p:nvSpPr>
            <p:spPr>
              <a:xfrm>
                <a:off x="1930700" y="1610025"/>
                <a:ext cx="75550" cy="282950"/>
              </a:xfrm>
              <a:custGeom>
                <a:avLst/>
                <a:gdLst/>
                <a:ahLst/>
                <a:cxnLst/>
                <a:rect l="l" t="t" r="r" b="b"/>
                <a:pathLst>
                  <a:path w="3022" h="11318" extrusionOk="0">
                    <a:moveTo>
                      <a:pt x="1181" y="1"/>
                    </a:moveTo>
                    <a:cubicBezTo>
                      <a:pt x="1164" y="1"/>
                      <a:pt x="1149" y="5"/>
                      <a:pt x="1138" y="13"/>
                    </a:cubicBezTo>
                    <a:cubicBezTo>
                      <a:pt x="505" y="545"/>
                      <a:pt x="0" y="1358"/>
                      <a:pt x="151" y="2217"/>
                    </a:cubicBezTo>
                    <a:cubicBezTo>
                      <a:pt x="230" y="2666"/>
                      <a:pt x="505" y="3037"/>
                      <a:pt x="756" y="3407"/>
                    </a:cubicBezTo>
                    <a:cubicBezTo>
                      <a:pt x="861" y="3563"/>
                      <a:pt x="958" y="3722"/>
                      <a:pt x="1045" y="3890"/>
                    </a:cubicBezTo>
                    <a:cubicBezTo>
                      <a:pt x="1083" y="4188"/>
                      <a:pt x="1027" y="4479"/>
                      <a:pt x="917" y="4767"/>
                    </a:cubicBezTo>
                    <a:cubicBezTo>
                      <a:pt x="789" y="5102"/>
                      <a:pt x="650" y="5421"/>
                      <a:pt x="615" y="5781"/>
                    </a:cubicBezTo>
                    <a:cubicBezTo>
                      <a:pt x="580" y="6135"/>
                      <a:pt x="621" y="6493"/>
                      <a:pt x="706" y="6835"/>
                    </a:cubicBezTo>
                    <a:cubicBezTo>
                      <a:pt x="884" y="7549"/>
                      <a:pt x="1250" y="8193"/>
                      <a:pt x="1555" y="8855"/>
                    </a:cubicBezTo>
                    <a:cubicBezTo>
                      <a:pt x="1898" y="9600"/>
                      <a:pt x="2178" y="10436"/>
                      <a:pt x="1977" y="11260"/>
                    </a:cubicBezTo>
                    <a:cubicBezTo>
                      <a:pt x="1968" y="11295"/>
                      <a:pt x="2008" y="11317"/>
                      <a:pt x="2045" y="11317"/>
                    </a:cubicBezTo>
                    <a:cubicBezTo>
                      <a:pt x="2069" y="11317"/>
                      <a:pt x="2092" y="11308"/>
                      <a:pt x="2099" y="11287"/>
                    </a:cubicBezTo>
                    <a:cubicBezTo>
                      <a:pt x="2235" y="10867"/>
                      <a:pt x="2300" y="10428"/>
                      <a:pt x="2289" y="9985"/>
                    </a:cubicBezTo>
                    <a:cubicBezTo>
                      <a:pt x="2275" y="9553"/>
                      <a:pt x="2175" y="9112"/>
                      <a:pt x="2285" y="8683"/>
                    </a:cubicBezTo>
                    <a:cubicBezTo>
                      <a:pt x="2382" y="8313"/>
                      <a:pt x="2596" y="7988"/>
                      <a:pt x="2761" y="7646"/>
                    </a:cubicBezTo>
                    <a:cubicBezTo>
                      <a:pt x="2923" y="7311"/>
                      <a:pt x="3022" y="6963"/>
                      <a:pt x="2970" y="6589"/>
                    </a:cubicBezTo>
                    <a:cubicBezTo>
                      <a:pt x="2919" y="6214"/>
                      <a:pt x="2757" y="5866"/>
                      <a:pt x="2697" y="5494"/>
                    </a:cubicBezTo>
                    <a:cubicBezTo>
                      <a:pt x="2664" y="5305"/>
                      <a:pt x="2670" y="5111"/>
                      <a:pt x="2716" y="4922"/>
                    </a:cubicBezTo>
                    <a:cubicBezTo>
                      <a:pt x="2763" y="4715"/>
                      <a:pt x="2844" y="4515"/>
                      <a:pt x="2885" y="4306"/>
                    </a:cubicBezTo>
                    <a:cubicBezTo>
                      <a:pt x="2962" y="3923"/>
                      <a:pt x="2838" y="3573"/>
                      <a:pt x="2606" y="3267"/>
                    </a:cubicBezTo>
                    <a:cubicBezTo>
                      <a:pt x="2378" y="2969"/>
                      <a:pt x="2082" y="2735"/>
                      <a:pt x="1840" y="2451"/>
                    </a:cubicBezTo>
                    <a:cubicBezTo>
                      <a:pt x="1695" y="2288"/>
                      <a:pt x="1586" y="2095"/>
                      <a:pt x="1519" y="1888"/>
                    </a:cubicBezTo>
                    <a:cubicBezTo>
                      <a:pt x="1457" y="1687"/>
                      <a:pt x="1437" y="1478"/>
                      <a:pt x="1426" y="1269"/>
                    </a:cubicBezTo>
                    <a:cubicBezTo>
                      <a:pt x="1403" y="853"/>
                      <a:pt x="1416" y="429"/>
                      <a:pt x="1250" y="36"/>
                    </a:cubicBezTo>
                    <a:cubicBezTo>
                      <a:pt x="1241" y="13"/>
                      <a:pt x="1210" y="1"/>
                      <a:pt x="1181" y="1"/>
                    </a:cubicBezTo>
                    <a:close/>
                  </a:path>
                </a:pathLst>
              </a:custGeom>
              <a:solidFill>
                <a:srgbClr val="EEAE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" name="Google Shape;1700;p51">
                <a:extLst>
                  <a:ext uri="{FF2B5EF4-FFF2-40B4-BE49-F238E27FC236}">
                    <a16:creationId xmlns:a16="http://schemas.microsoft.com/office/drawing/2014/main" id="{B29F8268-574B-3409-A2D2-3DE8851C3AA5}"/>
                  </a:ext>
                </a:extLst>
              </p:cNvPr>
              <p:cNvSpPr/>
              <p:nvPr/>
            </p:nvSpPr>
            <p:spPr>
              <a:xfrm>
                <a:off x="1950450" y="1611775"/>
                <a:ext cx="34850" cy="239525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9581" extrusionOk="0">
                    <a:moveTo>
                      <a:pt x="367" y="0"/>
                    </a:moveTo>
                    <a:cubicBezTo>
                      <a:pt x="364" y="0"/>
                      <a:pt x="362" y="1"/>
                      <a:pt x="361" y="3"/>
                    </a:cubicBezTo>
                    <a:cubicBezTo>
                      <a:pt x="1" y="487"/>
                      <a:pt x="46" y="1121"/>
                      <a:pt x="235" y="1665"/>
                    </a:cubicBezTo>
                    <a:cubicBezTo>
                      <a:pt x="437" y="2255"/>
                      <a:pt x="785" y="2789"/>
                      <a:pt x="922" y="3401"/>
                    </a:cubicBezTo>
                    <a:cubicBezTo>
                      <a:pt x="994" y="3739"/>
                      <a:pt x="1003" y="4089"/>
                      <a:pt x="947" y="4428"/>
                    </a:cubicBezTo>
                    <a:cubicBezTo>
                      <a:pt x="893" y="4770"/>
                      <a:pt x="793" y="5105"/>
                      <a:pt x="820" y="5453"/>
                    </a:cubicBezTo>
                    <a:cubicBezTo>
                      <a:pt x="847" y="5769"/>
                      <a:pt x="961" y="6069"/>
                      <a:pt x="1056" y="6372"/>
                    </a:cubicBezTo>
                    <a:cubicBezTo>
                      <a:pt x="1154" y="6680"/>
                      <a:pt x="1218" y="6999"/>
                      <a:pt x="1251" y="7322"/>
                    </a:cubicBezTo>
                    <a:cubicBezTo>
                      <a:pt x="1332" y="8073"/>
                      <a:pt x="1245" y="8822"/>
                      <a:pt x="1207" y="9572"/>
                    </a:cubicBezTo>
                    <a:cubicBezTo>
                      <a:pt x="1207" y="9577"/>
                      <a:pt x="1212" y="9580"/>
                      <a:pt x="1217" y="9580"/>
                    </a:cubicBezTo>
                    <a:cubicBezTo>
                      <a:pt x="1221" y="9580"/>
                      <a:pt x="1225" y="9578"/>
                      <a:pt x="1226" y="9574"/>
                    </a:cubicBezTo>
                    <a:cubicBezTo>
                      <a:pt x="1342" y="8928"/>
                      <a:pt x="1394" y="8272"/>
                      <a:pt x="1383" y="7616"/>
                    </a:cubicBezTo>
                    <a:cubicBezTo>
                      <a:pt x="1377" y="7297"/>
                      <a:pt x="1336" y="6978"/>
                      <a:pt x="1263" y="6668"/>
                    </a:cubicBezTo>
                    <a:cubicBezTo>
                      <a:pt x="1189" y="6357"/>
                      <a:pt x="1067" y="6059"/>
                      <a:pt x="992" y="5749"/>
                    </a:cubicBezTo>
                    <a:cubicBezTo>
                      <a:pt x="953" y="5587"/>
                      <a:pt x="936" y="5422"/>
                      <a:pt x="940" y="5256"/>
                    </a:cubicBezTo>
                    <a:cubicBezTo>
                      <a:pt x="953" y="5084"/>
                      <a:pt x="978" y="4910"/>
                      <a:pt x="1015" y="4743"/>
                    </a:cubicBezTo>
                    <a:cubicBezTo>
                      <a:pt x="1081" y="4409"/>
                      <a:pt x="1127" y="4085"/>
                      <a:pt x="1098" y="3745"/>
                    </a:cubicBezTo>
                    <a:cubicBezTo>
                      <a:pt x="1044" y="3105"/>
                      <a:pt x="731" y="2551"/>
                      <a:pt x="479" y="1975"/>
                    </a:cubicBezTo>
                    <a:cubicBezTo>
                      <a:pt x="218" y="1379"/>
                      <a:pt x="13" y="611"/>
                      <a:pt x="375" y="9"/>
                    </a:cubicBezTo>
                    <a:cubicBezTo>
                      <a:pt x="380" y="5"/>
                      <a:pt x="373" y="0"/>
                      <a:pt x="3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701;p51">
                <a:extLst>
                  <a:ext uri="{FF2B5EF4-FFF2-40B4-BE49-F238E27FC236}">
                    <a16:creationId xmlns:a16="http://schemas.microsoft.com/office/drawing/2014/main" id="{94F795C4-68B1-CC0E-6B4A-E0F0257DE4B3}"/>
                  </a:ext>
                </a:extLst>
              </p:cNvPr>
              <p:cNvSpPr/>
              <p:nvPr/>
            </p:nvSpPr>
            <p:spPr>
              <a:xfrm>
                <a:off x="1889200" y="1553375"/>
                <a:ext cx="363275" cy="489200"/>
              </a:xfrm>
              <a:custGeom>
                <a:avLst/>
                <a:gdLst/>
                <a:ahLst/>
                <a:cxnLst/>
                <a:rect l="l" t="t" r="r" b="b"/>
                <a:pathLst>
                  <a:path w="14531" h="19568" extrusionOk="0">
                    <a:moveTo>
                      <a:pt x="7087" y="356"/>
                    </a:moveTo>
                    <a:cubicBezTo>
                      <a:pt x="8304" y="356"/>
                      <a:pt x="9356" y="801"/>
                      <a:pt x="10221" y="1677"/>
                    </a:cubicBezTo>
                    <a:cubicBezTo>
                      <a:pt x="12659" y="4146"/>
                      <a:pt x="12986" y="9391"/>
                      <a:pt x="13029" y="10962"/>
                    </a:cubicBezTo>
                    <a:lnTo>
                      <a:pt x="1205" y="10962"/>
                    </a:lnTo>
                    <a:cubicBezTo>
                      <a:pt x="1277" y="9010"/>
                      <a:pt x="1691" y="4028"/>
                      <a:pt x="4022" y="1658"/>
                    </a:cubicBezTo>
                    <a:cubicBezTo>
                      <a:pt x="4870" y="795"/>
                      <a:pt x="5901" y="356"/>
                      <a:pt x="7087" y="356"/>
                    </a:cubicBezTo>
                    <a:close/>
                    <a:moveTo>
                      <a:pt x="7087" y="0"/>
                    </a:moveTo>
                    <a:cubicBezTo>
                      <a:pt x="5802" y="0"/>
                      <a:pt x="4684" y="472"/>
                      <a:pt x="3765" y="1407"/>
                    </a:cubicBezTo>
                    <a:cubicBezTo>
                      <a:pt x="1312" y="3904"/>
                      <a:pt x="907" y="8977"/>
                      <a:pt x="845" y="10962"/>
                    </a:cubicBezTo>
                    <a:lnTo>
                      <a:pt x="128" y="10962"/>
                    </a:lnTo>
                    <a:cubicBezTo>
                      <a:pt x="44" y="11402"/>
                      <a:pt x="2" y="11852"/>
                      <a:pt x="0" y="12303"/>
                    </a:cubicBezTo>
                    <a:cubicBezTo>
                      <a:pt x="0" y="16314"/>
                      <a:pt x="3254" y="19568"/>
                      <a:pt x="7265" y="19568"/>
                    </a:cubicBezTo>
                    <a:cubicBezTo>
                      <a:pt x="11278" y="19568"/>
                      <a:pt x="14530" y="16314"/>
                      <a:pt x="14530" y="12303"/>
                    </a:cubicBezTo>
                    <a:cubicBezTo>
                      <a:pt x="14528" y="11852"/>
                      <a:pt x="14487" y="11402"/>
                      <a:pt x="14404" y="10962"/>
                    </a:cubicBezTo>
                    <a:lnTo>
                      <a:pt x="13388" y="10962"/>
                    </a:lnTo>
                    <a:cubicBezTo>
                      <a:pt x="13352" y="9358"/>
                      <a:pt x="13040" y="4026"/>
                      <a:pt x="10475" y="1426"/>
                    </a:cubicBezTo>
                    <a:cubicBezTo>
                      <a:pt x="9542" y="478"/>
                      <a:pt x="8401" y="0"/>
                      <a:pt x="7087" y="0"/>
                    </a:cubicBezTo>
                    <a:close/>
                  </a:path>
                </a:pathLst>
              </a:custGeom>
              <a:solidFill>
                <a:srgbClr val="FC92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702;p51">
                <a:extLst>
                  <a:ext uri="{FF2B5EF4-FFF2-40B4-BE49-F238E27FC236}">
                    <a16:creationId xmlns:a16="http://schemas.microsoft.com/office/drawing/2014/main" id="{9451C748-CF4C-74DF-03DA-41AB2BB4B21A}"/>
                  </a:ext>
                </a:extLst>
              </p:cNvPr>
              <p:cNvSpPr/>
              <p:nvPr/>
            </p:nvSpPr>
            <p:spPr>
              <a:xfrm>
                <a:off x="2022525" y="1605925"/>
                <a:ext cx="390400" cy="601700"/>
              </a:xfrm>
              <a:custGeom>
                <a:avLst/>
                <a:gdLst/>
                <a:ahLst/>
                <a:cxnLst/>
                <a:rect l="l" t="t" r="r" b="b"/>
                <a:pathLst>
                  <a:path w="15616" h="24068" extrusionOk="0">
                    <a:moveTo>
                      <a:pt x="2058" y="1"/>
                    </a:moveTo>
                    <a:cubicBezTo>
                      <a:pt x="947" y="1"/>
                      <a:pt x="1" y="698"/>
                      <a:pt x="125" y="2797"/>
                    </a:cubicBezTo>
                    <a:cubicBezTo>
                      <a:pt x="249" y="4894"/>
                      <a:pt x="42" y="13755"/>
                      <a:pt x="2696" y="16160"/>
                    </a:cubicBezTo>
                    <a:cubicBezTo>
                      <a:pt x="5347" y="18565"/>
                      <a:pt x="11824" y="23110"/>
                      <a:pt x="11824" y="23110"/>
                    </a:cubicBezTo>
                    <a:cubicBezTo>
                      <a:pt x="11824" y="23110"/>
                      <a:pt x="12437" y="24067"/>
                      <a:pt x="13090" y="24067"/>
                    </a:cubicBezTo>
                    <a:cubicBezTo>
                      <a:pt x="13133" y="24067"/>
                      <a:pt x="13177" y="24063"/>
                      <a:pt x="13221" y="24054"/>
                    </a:cubicBezTo>
                    <a:cubicBezTo>
                      <a:pt x="13918" y="23911"/>
                      <a:pt x="14843" y="23294"/>
                      <a:pt x="15071" y="22740"/>
                    </a:cubicBezTo>
                    <a:cubicBezTo>
                      <a:pt x="15297" y="22185"/>
                      <a:pt x="15615" y="19747"/>
                      <a:pt x="15348" y="19726"/>
                    </a:cubicBezTo>
                    <a:cubicBezTo>
                      <a:pt x="15347" y="19726"/>
                      <a:pt x="15346" y="19726"/>
                      <a:pt x="15344" y="19726"/>
                    </a:cubicBezTo>
                    <a:cubicBezTo>
                      <a:pt x="15078" y="19726"/>
                      <a:pt x="14754" y="21692"/>
                      <a:pt x="14754" y="21692"/>
                    </a:cubicBezTo>
                    <a:cubicBezTo>
                      <a:pt x="14754" y="21692"/>
                      <a:pt x="13829" y="21332"/>
                      <a:pt x="13237" y="21332"/>
                    </a:cubicBezTo>
                    <a:cubicBezTo>
                      <a:pt x="13003" y="21332"/>
                      <a:pt x="12820" y="21388"/>
                      <a:pt x="12767" y="21545"/>
                    </a:cubicBezTo>
                    <a:cubicBezTo>
                      <a:pt x="12767" y="21545"/>
                      <a:pt x="7999" y="14678"/>
                      <a:pt x="5324" y="13034"/>
                    </a:cubicBezTo>
                    <a:cubicBezTo>
                      <a:pt x="5327" y="13034"/>
                      <a:pt x="5490" y="4873"/>
                      <a:pt x="4114" y="1398"/>
                    </a:cubicBezTo>
                    <a:cubicBezTo>
                      <a:pt x="4114" y="1398"/>
                      <a:pt x="3168" y="1"/>
                      <a:pt x="2058" y="1"/>
                    </a:cubicBezTo>
                    <a:close/>
                  </a:path>
                </a:pathLst>
              </a:custGeom>
              <a:solidFill>
                <a:srgbClr val="FCB4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703;p51">
                <a:extLst>
                  <a:ext uri="{FF2B5EF4-FFF2-40B4-BE49-F238E27FC236}">
                    <a16:creationId xmlns:a16="http://schemas.microsoft.com/office/drawing/2014/main" id="{ED2C407D-A6BA-1662-2FDE-E227FE03727D}"/>
                  </a:ext>
                </a:extLst>
              </p:cNvPr>
              <p:cNvSpPr/>
              <p:nvPr/>
            </p:nvSpPr>
            <p:spPr>
              <a:xfrm>
                <a:off x="2004375" y="1579400"/>
                <a:ext cx="166800" cy="158925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6357" extrusionOk="0">
                    <a:moveTo>
                      <a:pt x="3335" y="0"/>
                    </a:moveTo>
                    <a:cubicBezTo>
                      <a:pt x="1493" y="0"/>
                      <a:pt x="0" y="1846"/>
                      <a:pt x="0" y="4121"/>
                    </a:cubicBezTo>
                    <a:cubicBezTo>
                      <a:pt x="0" y="4945"/>
                      <a:pt x="197" y="5713"/>
                      <a:pt x="534" y="6356"/>
                    </a:cubicBezTo>
                    <a:lnTo>
                      <a:pt x="6135" y="6356"/>
                    </a:lnTo>
                    <a:cubicBezTo>
                      <a:pt x="6475" y="5713"/>
                      <a:pt x="6671" y="4945"/>
                      <a:pt x="6671" y="4121"/>
                    </a:cubicBezTo>
                    <a:cubicBezTo>
                      <a:pt x="6671" y="1844"/>
                      <a:pt x="5177" y="0"/>
                      <a:pt x="3335" y="0"/>
                    </a:cubicBezTo>
                    <a:close/>
                  </a:path>
                </a:pathLst>
              </a:custGeom>
              <a:solidFill>
                <a:srgbClr val="EA536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Google Shape;1704;p51">
              <a:extLst>
                <a:ext uri="{FF2B5EF4-FFF2-40B4-BE49-F238E27FC236}">
                  <a16:creationId xmlns:a16="http://schemas.microsoft.com/office/drawing/2014/main" id="{7BB077E6-9EFA-CBD3-9FFF-8A6ECBAA690A}"/>
                </a:ext>
              </a:extLst>
            </p:cNvPr>
            <p:cNvSpPr/>
            <p:nvPr/>
          </p:nvSpPr>
          <p:spPr>
            <a:xfrm rot="1016594">
              <a:off x="764358" y="407724"/>
              <a:ext cx="163433" cy="72099"/>
            </a:xfrm>
            <a:custGeom>
              <a:avLst/>
              <a:gdLst/>
              <a:ahLst/>
              <a:cxnLst/>
              <a:rect l="l" t="t" r="r" b="b"/>
              <a:pathLst>
                <a:path w="1850" h="532" extrusionOk="0">
                  <a:moveTo>
                    <a:pt x="997" y="1"/>
                  </a:moveTo>
                  <a:cubicBezTo>
                    <a:pt x="675" y="1"/>
                    <a:pt x="312" y="97"/>
                    <a:pt x="24" y="432"/>
                  </a:cubicBezTo>
                  <a:cubicBezTo>
                    <a:pt x="1" y="457"/>
                    <a:pt x="5" y="494"/>
                    <a:pt x="30" y="517"/>
                  </a:cubicBezTo>
                  <a:cubicBezTo>
                    <a:pt x="40" y="525"/>
                    <a:pt x="55" y="530"/>
                    <a:pt x="69" y="532"/>
                  </a:cubicBezTo>
                  <a:cubicBezTo>
                    <a:pt x="86" y="532"/>
                    <a:pt x="102" y="523"/>
                    <a:pt x="115" y="511"/>
                  </a:cubicBezTo>
                  <a:cubicBezTo>
                    <a:pt x="378" y="204"/>
                    <a:pt x="707" y="115"/>
                    <a:pt x="1001" y="115"/>
                  </a:cubicBezTo>
                  <a:cubicBezTo>
                    <a:pt x="1391" y="115"/>
                    <a:pt x="1718" y="273"/>
                    <a:pt x="1742" y="283"/>
                  </a:cubicBezTo>
                  <a:cubicBezTo>
                    <a:pt x="1750" y="287"/>
                    <a:pt x="1759" y="289"/>
                    <a:pt x="1766" y="289"/>
                  </a:cubicBezTo>
                  <a:cubicBezTo>
                    <a:pt x="1820" y="289"/>
                    <a:pt x="1849" y="210"/>
                    <a:pt x="1793" y="178"/>
                  </a:cubicBezTo>
                  <a:cubicBezTo>
                    <a:pt x="1787" y="174"/>
                    <a:pt x="1429" y="1"/>
                    <a:pt x="997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1721;p52">
            <a:extLst>
              <a:ext uri="{FF2B5EF4-FFF2-40B4-BE49-F238E27FC236}">
                <a16:creationId xmlns:a16="http://schemas.microsoft.com/office/drawing/2014/main" id="{820ABE99-6395-3465-49E4-1DC7B3D22519}"/>
              </a:ext>
            </a:extLst>
          </p:cNvPr>
          <p:cNvSpPr/>
          <p:nvPr/>
        </p:nvSpPr>
        <p:spPr>
          <a:xfrm>
            <a:off x="3257707" y="685562"/>
            <a:ext cx="690391" cy="712511"/>
          </a:xfrm>
          <a:custGeom>
            <a:avLst/>
            <a:gdLst/>
            <a:ahLst/>
            <a:cxnLst/>
            <a:rect l="l" t="t" r="r" b="b"/>
            <a:pathLst>
              <a:path w="40429" h="40757" extrusionOk="0">
                <a:moveTo>
                  <a:pt x="17568" y="200"/>
                </a:moveTo>
                <a:cubicBezTo>
                  <a:pt x="12033" y="1461"/>
                  <a:pt x="2900" y="9916"/>
                  <a:pt x="804" y="15821"/>
                </a:cubicBezTo>
                <a:cubicBezTo>
                  <a:pt x="-1291" y="21727"/>
                  <a:pt x="921" y="31560"/>
                  <a:pt x="4995" y="35633"/>
                </a:cubicBezTo>
                <a:cubicBezTo>
                  <a:pt x="9069" y="39706"/>
                  <a:pt x="19398" y="41775"/>
                  <a:pt x="25250" y="40260"/>
                </a:cubicBezTo>
                <a:cubicBezTo>
                  <a:pt x="31102" y="38745"/>
                  <a:pt x="38649" y="31878"/>
                  <a:pt x="40109" y="26544"/>
                </a:cubicBezTo>
                <a:cubicBezTo>
                  <a:pt x="41570" y="21210"/>
                  <a:pt x="37770" y="12647"/>
                  <a:pt x="34013" y="8256"/>
                </a:cubicBezTo>
                <a:cubicBezTo>
                  <a:pt x="30256" y="3865"/>
                  <a:pt x="23103" y="-1061"/>
                  <a:pt x="17568" y="200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E4DE522-BD58-ED1F-A3B1-8B7B721B7310}"/>
              </a:ext>
            </a:extLst>
          </p:cNvPr>
          <p:cNvSpPr txBox="1"/>
          <p:nvPr/>
        </p:nvSpPr>
        <p:spPr>
          <a:xfrm>
            <a:off x="3426439" y="780207"/>
            <a:ext cx="352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2">
                    <a:lumMod val="75000"/>
                  </a:schemeClr>
                </a:solidFill>
              </a:rPr>
              <a:t>3</a:t>
            </a:r>
          </a:p>
        </p:txBody>
      </p:sp>
      <p:pic>
        <p:nvPicPr>
          <p:cNvPr id="42" name="Audio 41">
            <a:extLst>
              <a:ext uri="{FF2B5EF4-FFF2-40B4-BE49-F238E27FC236}">
                <a16:creationId xmlns:a16="http://schemas.microsoft.com/office/drawing/2014/main" id="{0EEEBECF-C9E4-2A57-D848-B7EB8F85A1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13"/>
    </mc:Choice>
    <mc:Fallback xmlns="">
      <p:transition spd="slow" advTm="44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C82F69-E96D-62B3-BAAC-BA6BE9031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162" y="1611978"/>
            <a:ext cx="4982573" cy="990938"/>
          </a:xfrm>
          <a:ln>
            <a:solidFill>
              <a:srgbClr val="E87176"/>
            </a:solidFill>
          </a:ln>
        </p:spPr>
        <p:txBody>
          <a:bodyPr>
            <a:normAutofit/>
          </a:bodyPr>
          <a:lstStyle/>
          <a:p>
            <a:pPr marL="114300" indent="0">
              <a:lnSpc>
                <a:spcPct val="150000"/>
              </a:lnSpc>
              <a:buNone/>
            </a:pPr>
            <a:r>
              <a:rPr lang="es-ES" sz="1000" dirty="0" err="1">
                <a:solidFill>
                  <a:schemeClr val="tx1"/>
                </a:solidFill>
              </a:rPr>
              <a:t>This</a:t>
            </a:r>
            <a:r>
              <a:rPr lang="es-ES" sz="1000" dirty="0">
                <a:solidFill>
                  <a:schemeClr val="tx1"/>
                </a:solidFill>
              </a:rPr>
              <a:t> case </a:t>
            </a:r>
            <a:r>
              <a:rPr lang="es-ES" sz="1000" dirty="0" err="1">
                <a:solidFill>
                  <a:schemeClr val="tx1"/>
                </a:solidFill>
              </a:rPr>
              <a:t>illustrates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the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feasibility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of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b="1" dirty="0">
                <a:solidFill>
                  <a:schemeClr val="tx1"/>
                </a:solidFill>
              </a:rPr>
              <a:t>conservative </a:t>
            </a:r>
            <a:r>
              <a:rPr lang="es-ES" sz="1000" b="1" dirty="0" err="1">
                <a:solidFill>
                  <a:schemeClr val="tx1"/>
                </a:solidFill>
              </a:rPr>
              <a:t>management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of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vulvar</a:t>
            </a:r>
            <a:r>
              <a:rPr lang="es-ES" sz="1000" dirty="0">
                <a:solidFill>
                  <a:schemeClr val="tx1"/>
                </a:solidFill>
              </a:rPr>
              <a:t> HSIL </a:t>
            </a:r>
            <a:r>
              <a:rPr lang="es-ES" sz="1000" b="1" dirty="0" err="1">
                <a:solidFill>
                  <a:schemeClr val="tx1"/>
                </a:solidFill>
              </a:rPr>
              <a:t>during</a:t>
            </a:r>
            <a:r>
              <a:rPr lang="es-ES" sz="1000" b="1" dirty="0">
                <a:solidFill>
                  <a:schemeClr val="tx1"/>
                </a:solidFill>
              </a:rPr>
              <a:t> </a:t>
            </a:r>
            <a:r>
              <a:rPr lang="es-ES" sz="1000" b="1" dirty="0" err="1">
                <a:solidFill>
                  <a:schemeClr val="tx1"/>
                </a:solidFill>
              </a:rPr>
              <a:t>pregnancy</a:t>
            </a:r>
            <a:r>
              <a:rPr lang="es-ES" sz="1000" dirty="0">
                <a:solidFill>
                  <a:schemeClr val="tx1"/>
                </a:solidFill>
              </a:rPr>
              <a:t> and </a:t>
            </a:r>
            <a:r>
              <a:rPr lang="es-ES" sz="1000" dirty="0" err="1">
                <a:solidFill>
                  <a:schemeClr val="tx1"/>
                </a:solidFill>
              </a:rPr>
              <a:t>the</a:t>
            </a:r>
            <a:r>
              <a:rPr lang="es-ES" sz="1000" dirty="0">
                <a:solidFill>
                  <a:schemeClr val="tx1"/>
                </a:solidFill>
              </a:rPr>
              <a:t> variable </a:t>
            </a:r>
            <a:r>
              <a:rPr lang="es-ES" sz="1000" dirty="0" err="1">
                <a:solidFill>
                  <a:schemeClr val="tx1"/>
                </a:solidFill>
              </a:rPr>
              <a:t>behaviour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of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these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lesions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under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gestational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immune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modulation</a:t>
            </a:r>
            <a:r>
              <a:rPr lang="es-ES" sz="10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EC2D91E-21A0-5629-F0DD-EF410B504E67}"/>
              </a:ext>
            </a:extLst>
          </p:cNvPr>
          <p:cNvSpPr/>
          <p:nvPr/>
        </p:nvSpPr>
        <p:spPr>
          <a:xfrm>
            <a:off x="-1" y="-11240"/>
            <a:ext cx="9144001" cy="571912"/>
          </a:xfrm>
          <a:prstGeom prst="rect">
            <a:avLst/>
          </a:prstGeom>
          <a:solidFill>
            <a:srgbClr val="C0000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DFD270-4AAF-0E54-8C37-EF69058C6017}"/>
              </a:ext>
            </a:extLst>
          </p:cNvPr>
          <p:cNvSpPr txBox="1"/>
          <p:nvPr/>
        </p:nvSpPr>
        <p:spPr>
          <a:xfrm>
            <a:off x="1640119" y="145564"/>
            <a:ext cx="1452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</a:p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08517A7-7CC9-C6FD-17F9-9EBB8919EDB9}"/>
              </a:ext>
            </a:extLst>
          </p:cNvPr>
          <p:cNvSpPr txBox="1"/>
          <p:nvPr/>
        </p:nvSpPr>
        <p:spPr>
          <a:xfrm>
            <a:off x="155275" y="145563"/>
            <a:ext cx="10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Montserrat" pitchFamily="2" charset="77"/>
              </a:rPr>
              <a:t>HOME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BAD9DF-3CBD-DCF8-E629-15CD2916E03F}"/>
              </a:ext>
            </a:extLst>
          </p:cNvPr>
          <p:cNvSpPr txBox="1"/>
          <p:nvPr/>
        </p:nvSpPr>
        <p:spPr>
          <a:xfrm>
            <a:off x="3804884" y="145564"/>
            <a:ext cx="1244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METHODS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8DA17F4-58CD-41FB-C23F-FDA8BC9393DD}"/>
              </a:ext>
            </a:extLst>
          </p:cNvPr>
          <p:cNvSpPr txBox="1"/>
          <p:nvPr/>
        </p:nvSpPr>
        <p:spPr>
          <a:xfrm>
            <a:off x="5739339" y="144078"/>
            <a:ext cx="1082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RESULTS</a:t>
            </a:r>
            <a:endParaRPr lang="es-ES" sz="14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B641E8F-E71E-709A-62DA-F3C549710BA6}"/>
              </a:ext>
            </a:extLst>
          </p:cNvPr>
          <p:cNvSpPr txBox="1"/>
          <p:nvPr/>
        </p:nvSpPr>
        <p:spPr>
          <a:xfrm>
            <a:off x="7213713" y="137857"/>
            <a:ext cx="1775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CONCLUSIONS</a:t>
            </a:r>
            <a:endParaRPr lang="es-ES" dirty="0"/>
          </a:p>
        </p:txBody>
      </p:sp>
      <p:sp>
        <p:nvSpPr>
          <p:cNvPr id="10" name="Google Shape;212;p33">
            <a:extLst>
              <a:ext uri="{FF2B5EF4-FFF2-40B4-BE49-F238E27FC236}">
                <a16:creationId xmlns:a16="http://schemas.microsoft.com/office/drawing/2014/main" id="{0365C81C-D830-EDD1-6847-BF525BEBB7EA}"/>
              </a:ext>
            </a:extLst>
          </p:cNvPr>
          <p:cNvSpPr/>
          <p:nvPr/>
        </p:nvSpPr>
        <p:spPr>
          <a:xfrm>
            <a:off x="7815280" y="483176"/>
            <a:ext cx="443542" cy="22311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B50F60DA-2E5D-3596-D2FA-4D02168D59AB}"/>
              </a:ext>
            </a:extLst>
          </p:cNvPr>
          <p:cNvSpPr txBox="1">
            <a:spLocks/>
          </p:cNvSpPr>
          <p:nvPr/>
        </p:nvSpPr>
        <p:spPr>
          <a:xfrm>
            <a:off x="2558190" y="850650"/>
            <a:ext cx="2651144" cy="571911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b="1" dirty="0">
                <a:solidFill>
                  <a:schemeClr val="bg2">
                    <a:lumMod val="75000"/>
                  </a:schemeClr>
                </a:solidFill>
              </a:rPr>
              <a:t>CONCLUSIONS</a:t>
            </a:r>
          </a:p>
        </p:txBody>
      </p:sp>
      <p:grpSp>
        <p:nvGrpSpPr>
          <p:cNvPr id="14" name="Google Shape;2159;p57">
            <a:extLst>
              <a:ext uri="{FF2B5EF4-FFF2-40B4-BE49-F238E27FC236}">
                <a16:creationId xmlns:a16="http://schemas.microsoft.com/office/drawing/2014/main" id="{30501DBC-0B13-FE21-6521-EE2CEB9B10AC}"/>
              </a:ext>
            </a:extLst>
          </p:cNvPr>
          <p:cNvGrpSpPr/>
          <p:nvPr/>
        </p:nvGrpSpPr>
        <p:grpSpPr>
          <a:xfrm>
            <a:off x="6610027" y="1216617"/>
            <a:ext cx="1491192" cy="3747729"/>
            <a:chOff x="5131175" y="2660725"/>
            <a:chExt cx="1153225" cy="2813475"/>
          </a:xfrm>
        </p:grpSpPr>
        <p:sp>
          <p:nvSpPr>
            <p:cNvPr id="15" name="Google Shape;2160;p57">
              <a:extLst>
                <a:ext uri="{FF2B5EF4-FFF2-40B4-BE49-F238E27FC236}">
                  <a16:creationId xmlns:a16="http://schemas.microsoft.com/office/drawing/2014/main" id="{3F6B2544-9C49-B26B-5B81-72A7D0CDB571}"/>
                </a:ext>
              </a:extLst>
            </p:cNvPr>
            <p:cNvSpPr/>
            <p:nvPr/>
          </p:nvSpPr>
          <p:spPr>
            <a:xfrm>
              <a:off x="5186350" y="5396775"/>
              <a:ext cx="1060775" cy="77425"/>
            </a:xfrm>
            <a:custGeom>
              <a:avLst/>
              <a:gdLst/>
              <a:ahLst/>
              <a:cxnLst/>
              <a:rect l="l" t="t" r="r" b="b"/>
              <a:pathLst>
                <a:path w="42431" h="3097" extrusionOk="0">
                  <a:moveTo>
                    <a:pt x="21216" y="1"/>
                  </a:moveTo>
                  <a:cubicBezTo>
                    <a:pt x="15590" y="1"/>
                    <a:pt x="10194" y="163"/>
                    <a:pt x="6215" y="454"/>
                  </a:cubicBezTo>
                  <a:cubicBezTo>
                    <a:pt x="2237" y="745"/>
                    <a:pt x="1" y="1138"/>
                    <a:pt x="1" y="1549"/>
                  </a:cubicBezTo>
                  <a:cubicBezTo>
                    <a:pt x="1" y="1959"/>
                    <a:pt x="2237" y="2353"/>
                    <a:pt x="6215" y="2644"/>
                  </a:cubicBezTo>
                  <a:cubicBezTo>
                    <a:pt x="10194" y="2934"/>
                    <a:pt x="15590" y="3097"/>
                    <a:pt x="21216" y="3097"/>
                  </a:cubicBezTo>
                  <a:cubicBezTo>
                    <a:pt x="26842" y="3097"/>
                    <a:pt x="32239" y="2934"/>
                    <a:pt x="36217" y="2644"/>
                  </a:cubicBezTo>
                  <a:cubicBezTo>
                    <a:pt x="40196" y="2353"/>
                    <a:pt x="42431" y="1959"/>
                    <a:pt x="42431" y="1549"/>
                  </a:cubicBezTo>
                  <a:cubicBezTo>
                    <a:pt x="42431" y="1138"/>
                    <a:pt x="40196" y="745"/>
                    <a:pt x="36217" y="454"/>
                  </a:cubicBezTo>
                  <a:cubicBezTo>
                    <a:pt x="32239" y="163"/>
                    <a:pt x="26842" y="1"/>
                    <a:pt x="21216" y="1"/>
                  </a:cubicBezTo>
                  <a:close/>
                </a:path>
              </a:pathLst>
            </a:custGeom>
            <a:solidFill>
              <a:srgbClr val="FFE6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61;p57">
              <a:extLst>
                <a:ext uri="{FF2B5EF4-FFF2-40B4-BE49-F238E27FC236}">
                  <a16:creationId xmlns:a16="http://schemas.microsoft.com/office/drawing/2014/main" id="{03F8BDA3-FFA6-2A48-B6B0-9E0150B39FEB}"/>
                </a:ext>
              </a:extLst>
            </p:cNvPr>
            <p:cNvSpPr/>
            <p:nvPr/>
          </p:nvSpPr>
          <p:spPr>
            <a:xfrm>
              <a:off x="5556150" y="2967500"/>
              <a:ext cx="463700" cy="275200"/>
            </a:xfrm>
            <a:custGeom>
              <a:avLst/>
              <a:gdLst/>
              <a:ahLst/>
              <a:cxnLst/>
              <a:rect l="l" t="t" r="r" b="b"/>
              <a:pathLst>
                <a:path w="18548" h="11008" extrusionOk="0">
                  <a:moveTo>
                    <a:pt x="833" y="0"/>
                  </a:moveTo>
                  <a:lnTo>
                    <a:pt x="833" y="1238"/>
                  </a:lnTo>
                  <a:cubicBezTo>
                    <a:pt x="1224" y="2460"/>
                    <a:pt x="1236" y="3771"/>
                    <a:pt x="867" y="4999"/>
                  </a:cubicBezTo>
                  <a:cubicBezTo>
                    <a:pt x="683" y="5608"/>
                    <a:pt x="409" y="6186"/>
                    <a:pt x="236" y="6798"/>
                  </a:cubicBezTo>
                  <a:cubicBezTo>
                    <a:pt x="66" y="7409"/>
                    <a:pt x="1" y="9258"/>
                    <a:pt x="1538" y="10010"/>
                  </a:cubicBezTo>
                  <a:cubicBezTo>
                    <a:pt x="1056" y="9391"/>
                    <a:pt x="958" y="8620"/>
                    <a:pt x="1136" y="7855"/>
                  </a:cubicBezTo>
                  <a:lnTo>
                    <a:pt x="1136" y="7855"/>
                  </a:lnTo>
                  <a:cubicBezTo>
                    <a:pt x="1309" y="8819"/>
                    <a:pt x="2403" y="9857"/>
                    <a:pt x="3222" y="10397"/>
                  </a:cubicBezTo>
                  <a:cubicBezTo>
                    <a:pt x="3138" y="9776"/>
                    <a:pt x="3170" y="8632"/>
                    <a:pt x="3170" y="8632"/>
                  </a:cubicBezTo>
                  <a:lnTo>
                    <a:pt x="3170" y="8632"/>
                  </a:lnTo>
                  <a:cubicBezTo>
                    <a:pt x="3329" y="9524"/>
                    <a:pt x="3923" y="10328"/>
                    <a:pt x="4728" y="10746"/>
                  </a:cubicBezTo>
                  <a:cubicBezTo>
                    <a:pt x="4717" y="10384"/>
                    <a:pt x="4728" y="10079"/>
                    <a:pt x="4717" y="9717"/>
                  </a:cubicBezTo>
                  <a:lnTo>
                    <a:pt x="4717" y="9717"/>
                  </a:lnTo>
                  <a:cubicBezTo>
                    <a:pt x="5396" y="10389"/>
                    <a:pt x="6408" y="10881"/>
                    <a:pt x="7364" y="10888"/>
                  </a:cubicBezTo>
                  <a:lnTo>
                    <a:pt x="11330" y="11007"/>
                  </a:lnTo>
                  <a:cubicBezTo>
                    <a:pt x="12580" y="10821"/>
                    <a:pt x="13766" y="10068"/>
                    <a:pt x="14192" y="9111"/>
                  </a:cubicBezTo>
                  <a:lnTo>
                    <a:pt x="14192" y="9111"/>
                  </a:lnTo>
                  <a:cubicBezTo>
                    <a:pt x="14072" y="9526"/>
                    <a:pt x="13949" y="9980"/>
                    <a:pt x="13829" y="10395"/>
                  </a:cubicBezTo>
                  <a:cubicBezTo>
                    <a:pt x="14884" y="10276"/>
                    <a:pt x="15928" y="9556"/>
                    <a:pt x="16343" y="8580"/>
                  </a:cubicBezTo>
                  <a:cubicBezTo>
                    <a:pt x="16345" y="9011"/>
                    <a:pt x="16348" y="9442"/>
                    <a:pt x="16349" y="9873"/>
                  </a:cubicBezTo>
                  <a:cubicBezTo>
                    <a:pt x="17324" y="9315"/>
                    <a:pt x="17992" y="7934"/>
                    <a:pt x="17682" y="6855"/>
                  </a:cubicBezTo>
                  <a:lnTo>
                    <a:pt x="17682" y="6855"/>
                  </a:lnTo>
                  <a:cubicBezTo>
                    <a:pt x="18109" y="7489"/>
                    <a:pt x="18376" y="8509"/>
                    <a:pt x="18228" y="9260"/>
                  </a:cubicBezTo>
                  <a:cubicBezTo>
                    <a:pt x="18538" y="8688"/>
                    <a:pt x="18547" y="7997"/>
                    <a:pt x="18423" y="7357"/>
                  </a:cubicBezTo>
                  <a:cubicBezTo>
                    <a:pt x="18299" y="6719"/>
                    <a:pt x="18054" y="6110"/>
                    <a:pt x="17878" y="5485"/>
                  </a:cubicBezTo>
                  <a:cubicBezTo>
                    <a:pt x="17397" y="3787"/>
                    <a:pt x="17415" y="2088"/>
                    <a:pt x="17725" y="269"/>
                  </a:cubicBezTo>
                  <a:lnTo>
                    <a:pt x="833" y="0"/>
                  </a:ln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62;p57">
              <a:extLst>
                <a:ext uri="{FF2B5EF4-FFF2-40B4-BE49-F238E27FC236}">
                  <a16:creationId xmlns:a16="http://schemas.microsoft.com/office/drawing/2014/main" id="{A29610BC-9955-1B35-F382-B858872F0823}"/>
                </a:ext>
              </a:extLst>
            </p:cNvPr>
            <p:cNvSpPr/>
            <p:nvPr/>
          </p:nvSpPr>
          <p:spPr>
            <a:xfrm>
              <a:off x="5769325" y="5058100"/>
              <a:ext cx="213400" cy="406875"/>
            </a:xfrm>
            <a:custGeom>
              <a:avLst/>
              <a:gdLst/>
              <a:ahLst/>
              <a:cxnLst/>
              <a:rect l="l" t="t" r="r" b="b"/>
              <a:pathLst>
                <a:path w="8536" h="16275" extrusionOk="0">
                  <a:moveTo>
                    <a:pt x="1728" y="0"/>
                  </a:moveTo>
                  <a:lnTo>
                    <a:pt x="842" y="5230"/>
                  </a:lnTo>
                  <a:lnTo>
                    <a:pt x="713" y="7916"/>
                  </a:lnTo>
                  <a:cubicBezTo>
                    <a:pt x="713" y="7916"/>
                    <a:pt x="71" y="9419"/>
                    <a:pt x="99" y="10286"/>
                  </a:cubicBezTo>
                  <a:cubicBezTo>
                    <a:pt x="125" y="11152"/>
                    <a:pt x="294" y="11531"/>
                    <a:pt x="147" y="12043"/>
                  </a:cubicBezTo>
                  <a:cubicBezTo>
                    <a:pt x="1" y="12556"/>
                    <a:pt x="35" y="13567"/>
                    <a:pt x="199" y="14283"/>
                  </a:cubicBezTo>
                  <a:cubicBezTo>
                    <a:pt x="363" y="14999"/>
                    <a:pt x="992" y="16275"/>
                    <a:pt x="1889" y="16275"/>
                  </a:cubicBezTo>
                  <a:cubicBezTo>
                    <a:pt x="2785" y="16275"/>
                    <a:pt x="3269" y="15637"/>
                    <a:pt x="3269" y="15637"/>
                  </a:cubicBezTo>
                  <a:cubicBezTo>
                    <a:pt x="3269" y="15637"/>
                    <a:pt x="3828" y="15999"/>
                    <a:pt x="4482" y="15999"/>
                  </a:cubicBezTo>
                  <a:cubicBezTo>
                    <a:pt x="4737" y="15999"/>
                    <a:pt x="5005" y="15944"/>
                    <a:pt x="5261" y="15793"/>
                  </a:cubicBezTo>
                  <a:cubicBezTo>
                    <a:pt x="5261" y="15793"/>
                    <a:pt x="5631" y="15961"/>
                    <a:pt x="6001" y="15961"/>
                  </a:cubicBezTo>
                  <a:cubicBezTo>
                    <a:pt x="6193" y="15961"/>
                    <a:pt x="6385" y="15915"/>
                    <a:pt x="6525" y="15777"/>
                  </a:cubicBezTo>
                  <a:cubicBezTo>
                    <a:pt x="6525" y="15777"/>
                    <a:pt x="6642" y="15793"/>
                    <a:pt x="6804" y="15793"/>
                  </a:cubicBezTo>
                  <a:cubicBezTo>
                    <a:pt x="7100" y="15793"/>
                    <a:pt x="7544" y="15741"/>
                    <a:pt x="7703" y="15450"/>
                  </a:cubicBezTo>
                  <a:cubicBezTo>
                    <a:pt x="7703" y="15450"/>
                    <a:pt x="8536" y="15262"/>
                    <a:pt x="8488" y="14486"/>
                  </a:cubicBezTo>
                  <a:cubicBezTo>
                    <a:pt x="8438" y="13709"/>
                    <a:pt x="5688" y="10856"/>
                    <a:pt x="5610" y="10138"/>
                  </a:cubicBezTo>
                  <a:cubicBezTo>
                    <a:pt x="5531" y="9422"/>
                    <a:pt x="5425" y="9095"/>
                    <a:pt x="5411" y="8399"/>
                  </a:cubicBezTo>
                  <a:cubicBezTo>
                    <a:pt x="5397" y="7704"/>
                    <a:pt x="5936" y="3422"/>
                    <a:pt x="7201" y="975"/>
                  </a:cubicBezTo>
                  <a:lnTo>
                    <a:pt x="1728" y="0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63;p57">
              <a:extLst>
                <a:ext uri="{FF2B5EF4-FFF2-40B4-BE49-F238E27FC236}">
                  <a16:creationId xmlns:a16="http://schemas.microsoft.com/office/drawing/2014/main" id="{B2F2FF85-17E7-851F-C4F5-983D9D0F5F53}"/>
                </a:ext>
              </a:extLst>
            </p:cNvPr>
            <p:cNvSpPr/>
            <p:nvPr/>
          </p:nvSpPr>
          <p:spPr>
            <a:xfrm>
              <a:off x="5842775" y="5406025"/>
              <a:ext cx="11300" cy="45900"/>
            </a:xfrm>
            <a:custGeom>
              <a:avLst/>
              <a:gdLst/>
              <a:ahLst/>
              <a:cxnLst/>
              <a:rect l="l" t="t" r="r" b="b"/>
              <a:pathLst>
                <a:path w="452" h="1836" extrusionOk="0">
                  <a:moveTo>
                    <a:pt x="123" y="0"/>
                  </a:moveTo>
                  <a:cubicBezTo>
                    <a:pt x="118" y="0"/>
                    <a:pt x="113" y="1"/>
                    <a:pt x="107" y="1"/>
                  </a:cubicBezTo>
                  <a:cubicBezTo>
                    <a:pt x="45" y="10"/>
                    <a:pt x="0" y="67"/>
                    <a:pt x="8" y="131"/>
                  </a:cubicBezTo>
                  <a:lnTo>
                    <a:pt x="215" y="1735"/>
                  </a:lnTo>
                  <a:cubicBezTo>
                    <a:pt x="223" y="1793"/>
                    <a:pt x="271" y="1836"/>
                    <a:pt x="329" y="1836"/>
                  </a:cubicBezTo>
                  <a:cubicBezTo>
                    <a:pt x="335" y="1836"/>
                    <a:pt x="339" y="1836"/>
                    <a:pt x="344" y="1834"/>
                  </a:cubicBezTo>
                  <a:cubicBezTo>
                    <a:pt x="408" y="1826"/>
                    <a:pt x="452" y="1768"/>
                    <a:pt x="443" y="1706"/>
                  </a:cubicBezTo>
                  <a:lnTo>
                    <a:pt x="237" y="101"/>
                  </a:lnTo>
                  <a:cubicBezTo>
                    <a:pt x="231" y="42"/>
                    <a:pt x="180" y="0"/>
                    <a:pt x="123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64;p57">
              <a:extLst>
                <a:ext uri="{FF2B5EF4-FFF2-40B4-BE49-F238E27FC236}">
                  <a16:creationId xmlns:a16="http://schemas.microsoft.com/office/drawing/2014/main" id="{02597059-9E3B-F6F2-2001-F236F447BD35}"/>
                </a:ext>
              </a:extLst>
            </p:cNvPr>
            <p:cNvSpPr/>
            <p:nvPr/>
          </p:nvSpPr>
          <p:spPr>
            <a:xfrm>
              <a:off x="5887900" y="5409125"/>
              <a:ext cx="16175" cy="43625"/>
            </a:xfrm>
            <a:custGeom>
              <a:avLst/>
              <a:gdLst/>
              <a:ahLst/>
              <a:cxnLst/>
              <a:rect l="l" t="t" r="r" b="b"/>
              <a:pathLst>
                <a:path w="647" h="1745" extrusionOk="0">
                  <a:moveTo>
                    <a:pt x="129" y="0"/>
                  </a:moveTo>
                  <a:cubicBezTo>
                    <a:pt x="119" y="0"/>
                    <a:pt x="109" y="1"/>
                    <a:pt x="99" y="4"/>
                  </a:cubicBezTo>
                  <a:cubicBezTo>
                    <a:pt x="38" y="19"/>
                    <a:pt x="0" y="83"/>
                    <a:pt x="17" y="145"/>
                  </a:cubicBezTo>
                  <a:lnTo>
                    <a:pt x="407" y="1659"/>
                  </a:lnTo>
                  <a:cubicBezTo>
                    <a:pt x="419" y="1710"/>
                    <a:pt x="466" y="1745"/>
                    <a:pt x="518" y="1745"/>
                  </a:cubicBezTo>
                  <a:cubicBezTo>
                    <a:pt x="528" y="1745"/>
                    <a:pt x="537" y="1745"/>
                    <a:pt x="547" y="1742"/>
                  </a:cubicBezTo>
                  <a:cubicBezTo>
                    <a:pt x="609" y="1725"/>
                    <a:pt x="646" y="1663"/>
                    <a:pt x="630" y="1601"/>
                  </a:cubicBezTo>
                  <a:lnTo>
                    <a:pt x="240" y="87"/>
                  </a:lnTo>
                  <a:cubicBezTo>
                    <a:pt x="227" y="35"/>
                    <a:pt x="181" y="0"/>
                    <a:pt x="129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65;p57">
              <a:extLst>
                <a:ext uri="{FF2B5EF4-FFF2-40B4-BE49-F238E27FC236}">
                  <a16:creationId xmlns:a16="http://schemas.microsoft.com/office/drawing/2014/main" id="{8FB1B2DE-E6E0-4872-E54F-30F257175625}"/>
                </a:ext>
              </a:extLst>
            </p:cNvPr>
            <p:cNvSpPr/>
            <p:nvPr/>
          </p:nvSpPr>
          <p:spPr>
            <a:xfrm>
              <a:off x="5923250" y="5406000"/>
              <a:ext cx="14525" cy="45925"/>
            </a:xfrm>
            <a:custGeom>
              <a:avLst/>
              <a:gdLst/>
              <a:ahLst/>
              <a:cxnLst/>
              <a:rect l="l" t="t" r="r" b="b"/>
              <a:pathLst>
                <a:path w="581" h="1837" extrusionOk="0">
                  <a:moveTo>
                    <a:pt x="126" y="0"/>
                  </a:moveTo>
                  <a:cubicBezTo>
                    <a:pt x="119" y="0"/>
                    <a:pt x="111" y="1"/>
                    <a:pt x="104" y="2"/>
                  </a:cubicBezTo>
                  <a:cubicBezTo>
                    <a:pt x="42" y="15"/>
                    <a:pt x="1" y="77"/>
                    <a:pt x="14" y="140"/>
                  </a:cubicBezTo>
                  <a:lnTo>
                    <a:pt x="342" y="1744"/>
                  </a:lnTo>
                  <a:cubicBezTo>
                    <a:pt x="353" y="1798"/>
                    <a:pt x="400" y="1837"/>
                    <a:pt x="455" y="1837"/>
                  </a:cubicBezTo>
                  <a:cubicBezTo>
                    <a:pt x="462" y="1837"/>
                    <a:pt x="470" y="1835"/>
                    <a:pt x="478" y="1834"/>
                  </a:cubicBezTo>
                  <a:cubicBezTo>
                    <a:pt x="540" y="1821"/>
                    <a:pt x="580" y="1761"/>
                    <a:pt x="568" y="1699"/>
                  </a:cubicBezTo>
                  <a:lnTo>
                    <a:pt x="240" y="93"/>
                  </a:lnTo>
                  <a:cubicBezTo>
                    <a:pt x="229" y="39"/>
                    <a:pt x="181" y="0"/>
                    <a:pt x="12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66;p57">
              <a:extLst>
                <a:ext uri="{FF2B5EF4-FFF2-40B4-BE49-F238E27FC236}">
                  <a16:creationId xmlns:a16="http://schemas.microsoft.com/office/drawing/2014/main" id="{070FF74D-A0C8-82D5-2C0A-403BE0AB0678}"/>
                </a:ext>
              </a:extLst>
            </p:cNvPr>
            <p:cNvSpPr/>
            <p:nvPr/>
          </p:nvSpPr>
          <p:spPr>
            <a:xfrm>
              <a:off x="5947725" y="5409100"/>
              <a:ext cx="17850" cy="33025"/>
            </a:xfrm>
            <a:custGeom>
              <a:avLst/>
              <a:gdLst/>
              <a:ahLst/>
              <a:cxnLst/>
              <a:rect l="l" t="t" r="r" b="b"/>
              <a:pathLst>
                <a:path w="714" h="1321" extrusionOk="0">
                  <a:moveTo>
                    <a:pt x="132" y="0"/>
                  </a:moveTo>
                  <a:cubicBezTo>
                    <a:pt x="117" y="0"/>
                    <a:pt x="102" y="3"/>
                    <a:pt x="87" y="9"/>
                  </a:cubicBezTo>
                  <a:cubicBezTo>
                    <a:pt x="28" y="34"/>
                    <a:pt x="1" y="101"/>
                    <a:pt x="25" y="159"/>
                  </a:cubicBezTo>
                  <a:lnTo>
                    <a:pt x="477" y="1250"/>
                  </a:lnTo>
                  <a:cubicBezTo>
                    <a:pt x="495" y="1293"/>
                    <a:pt x="536" y="1320"/>
                    <a:pt x="583" y="1320"/>
                  </a:cubicBezTo>
                  <a:cubicBezTo>
                    <a:pt x="598" y="1320"/>
                    <a:pt x="613" y="1317"/>
                    <a:pt x="627" y="1312"/>
                  </a:cubicBezTo>
                  <a:cubicBezTo>
                    <a:pt x="686" y="1287"/>
                    <a:pt x="714" y="1220"/>
                    <a:pt x="689" y="1162"/>
                  </a:cubicBezTo>
                  <a:lnTo>
                    <a:pt x="239" y="71"/>
                  </a:lnTo>
                  <a:cubicBezTo>
                    <a:pt x="220" y="27"/>
                    <a:pt x="178" y="0"/>
                    <a:pt x="132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67;p57">
              <a:extLst>
                <a:ext uri="{FF2B5EF4-FFF2-40B4-BE49-F238E27FC236}">
                  <a16:creationId xmlns:a16="http://schemas.microsoft.com/office/drawing/2014/main" id="{86EB9269-7843-6C96-F9FE-A3A1C1843468}"/>
                </a:ext>
              </a:extLst>
            </p:cNvPr>
            <p:cNvSpPr/>
            <p:nvPr/>
          </p:nvSpPr>
          <p:spPr>
            <a:xfrm>
              <a:off x="5785925" y="3891725"/>
              <a:ext cx="340775" cy="1303650"/>
            </a:xfrm>
            <a:custGeom>
              <a:avLst/>
              <a:gdLst/>
              <a:ahLst/>
              <a:cxnLst/>
              <a:rect l="l" t="t" r="r" b="b"/>
              <a:pathLst>
                <a:path w="13631" h="52146" extrusionOk="0">
                  <a:moveTo>
                    <a:pt x="10747" y="0"/>
                  </a:moveTo>
                  <a:lnTo>
                    <a:pt x="178" y="12744"/>
                  </a:lnTo>
                  <a:cubicBezTo>
                    <a:pt x="68" y="28014"/>
                    <a:pt x="0" y="42437"/>
                    <a:pt x="178" y="51885"/>
                  </a:cubicBezTo>
                  <a:cubicBezTo>
                    <a:pt x="1180" y="52064"/>
                    <a:pt x="2079" y="52146"/>
                    <a:pt x="2937" y="52146"/>
                  </a:cubicBezTo>
                  <a:cubicBezTo>
                    <a:pt x="3692" y="52146"/>
                    <a:pt x="4417" y="52083"/>
                    <a:pt x="5155" y="51967"/>
                  </a:cubicBezTo>
                  <a:cubicBezTo>
                    <a:pt x="5155" y="51967"/>
                    <a:pt x="10122" y="40629"/>
                    <a:pt x="8900" y="30093"/>
                  </a:cubicBezTo>
                  <a:cubicBezTo>
                    <a:pt x="9966" y="21049"/>
                    <a:pt x="13631" y="12288"/>
                    <a:pt x="10747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168;p57">
              <a:extLst>
                <a:ext uri="{FF2B5EF4-FFF2-40B4-BE49-F238E27FC236}">
                  <a16:creationId xmlns:a16="http://schemas.microsoft.com/office/drawing/2014/main" id="{ABB8DD05-4962-CA7D-09AE-CC32B590DE41}"/>
                </a:ext>
              </a:extLst>
            </p:cNvPr>
            <p:cNvSpPr/>
            <p:nvPr/>
          </p:nvSpPr>
          <p:spPr>
            <a:xfrm>
              <a:off x="5131175" y="4396275"/>
              <a:ext cx="534450" cy="188425"/>
            </a:xfrm>
            <a:custGeom>
              <a:avLst/>
              <a:gdLst/>
              <a:ahLst/>
              <a:cxnLst/>
              <a:rect l="l" t="t" r="r" b="b"/>
              <a:pathLst>
                <a:path w="21378" h="7537" extrusionOk="0">
                  <a:moveTo>
                    <a:pt x="8594" y="0"/>
                  </a:moveTo>
                  <a:cubicBezTo>
                    <a:pt x="6648" y="0"/>
                    <a:pt x="4553" y="93"/>
                    <a:pt x="2365" y="326"/>
                  </a:cubicBezTo>
                  <a:cubicBezTo>
                    <a:pt x="2365" y="326"/>
                    <a:pt x="0" y="2968"/>
                    <a:pt x="1662" y="5761"/>
                  </a:cubicBezTo>
                  <a:cubicBezTo>
                    <a:pt x="2494" y="7230"/>
                    <a:pt x="4146" y="7521"/>
                    <a:pt x="6043" y="7536"/>
                  </a:cubicBezTo>
                  <a:cubicBezTo>
                    <a:pt x="6106" y="7536"/>
                    <a:pt x="6170" y="7537"/>
                    <a:pt x="6234" y="7537"/>
                  </a:cubicBezTo>
                  <a:cubicBezTo>
                    <a:pt x="10440" y="7537"/>
                    <a:pt x="16591" y="6491"/>
                    <a:pt x="20698" y="6491"/>
                  </a:cubicBezTo>
                  <a:cubicBezTo>
                    <a:pt x="20883" y="6491"/>
                    <a:pt x="21065" y="6493"/>
                    <a:pt x="21241" y="6498"/>
                  </a:cubicBezTo>
                  <a:lnTo>
                    <a:pt x="21378" y="1488"/>
                  </a:lnTo>
                  <a:cubicBezTo>
                    <a:pt x="21171" y="1325"/>
                    <a:pt x="15938" y="0"/>
                    <a:pt x="8594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169;p57">
              <a:extLst>
                <a:ext uri="{FF2B5EF4-FFF2-40B4-BE49-F238E27FC236}">
                  <a16:creationId xmlns:a16="http://schemas.microsoft.com/office/drawing/2014/main" id="{40257CB6-FB52-0E6C-0F25-8F84182DB6ED}"/>
                </a:ext>
              </a:extLst>
            </p:cNvPr>
            <p:cNvSpPr/>
            <p:nvPr/>
          </p:nvSpPr>
          <p:spPr>
            <a:xfrm>
              <a:off x="5162500" y="3984875"/>
              <a:ext cx="584575" cy="509200"/>
            </a:xfrm>
            <a:custGeom>
              <a:avLst/>
              <a:gdLst/>
              <a:ahLst/>
              <a:cxnLst/>
              <a:rect l="l" t="t" r="r" b="b"/>
              <a:pathLst>
                <a:path w="23383" h="20368" extrusionOk="0">
                  <a:moveTo>
                    <a:pt x="14587" y="1"/>
                  </a:moveTo>
                  <a:cubicBezTo>
                    <a:pt x="14587" y="1"/>
                    <a:pt x="5763" y="9314"/>
                    <a:pt x="871" y="16934"/>
                  </a:cubicBezTo>
                  <a:cubicBezTo>
                    <a:pt x="0" y="18291"/>
                    <a:pt x="733" y="19516"/>
                    <a:pt x="897" y="20367"/>
                  </a:cubicBezTo>
                  <a:lnTo>
                    <a:pt x="6405" y="19475"/>
                  </a:lnTo>
                  <a:cubicBezTo>
                    <a:pt x="5778" y="19280"/>
                    <a:pt x="16274" y="14215"/>
                    <a:pt x="23383" y="9847"/>
                  </a:cubicBezTo>
                  <a:lnTo>
                    <a:pt x="14587" y="1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70;p57">
              <a:extLst>
                <a:ext uri="{FF2B5EF4-FFF2-40B4-BE49-F238E27FC236}">
                  <a16:creationId xmlns:a16="http://schemas.microsoft.com/office/drawing/2014/main" id="{6D87A0C8-6B5D-DDA5-1B73-3F022C206449}"/>
                </a:ext>
              </a:extLst>
            </p:cNvPr>
            <p:cNvSpPr/>
            <p:nvPr/>
          </p:nvSpPr>
          <p:spPr>
            <a:xfrm>
              <a:off x="5662125" y="4419850"/>
              <a:ext cx="147625" cy="367675"/>
            </a:xfrm>
            <a:custGeom>
              <a:avLst/>
              <a:gdLst/>
              <a:ahLst/>
              <a:cxnLst/>
              <a:rect l="l" t="t" r="r" b="b"/>
              <a:pathLst>
                <a:path w="5905" h="14707" extrusionOk="0">
                  <a:moveTo>
                    <a:pt x="4494" y="1"/>
                  </a:moveTo>
                  <a:cubicBezTo>
                    <a:pt x="3805" y="1"/>
                    <a:pt x="3004" y="358"/>
                    <a:pt x="2194" y="499"/>
                  </a:cubicBezTo>
                  <a:cubicBezTo>
                    <a:pt x="1989" y="535"/>
                    <a:pt x="1634" y="540"/>
                    <a:pt x="1226" y="540"/>
                  </a:cubicBezTo>
                  <a:cubicBezTo>
                    <a:pt x="1063" y="540"/>
                    <a:pt x="892" y="539"/>
                    <a:pt x="719" y="539"/>
                  </a:cubicBezTo>
                  <a:cubicBezTo>
                    <a:pt x="525" y="539"/>
                    <a:pt x="328" y="540"/>
                    <a:pt x="138" y="545"/>
                  </a:cubicBezTo>
                  <a:cubicBezTo>
                    <a:pt x="118" y="561"/>
                    <a:pt x="1" y="5553"/>
                    <a:pt x="7" y="5553"/>
                  </a:cubicBezTo>
                  <a:cubicBezTo>
                    <a:pt x="7" y="5553"/>
                    <a:pt x="7" y="5553"/>
                    <a:pt x="7" y="5553"/>
                  </a:cubicBezTo>
                  <a:cubicBezTo>
                    <a:pt x="202" y="5611"/>
                    <a:pt x="495" y="5680"/>
                    <a:pt x="675" y="5767"/>
                  </a:cubicBezTo>
                  <a:cubicBezTo>
                    <a:pt x="1993" y="6401"/>
                    <a:pt x="2415" y="8048"/>
                    <a:pt x="2733" y="8645"/>
                  </a:cubicBezTo>
                  <a:cubicBezTo>
                    <a:pt x="3052" y="9240"/>
                    <a:pt x="3647" y="11910"/>
                    <a:pt x="3737" y="12669"/>
                  </a:cubicBezTo>
                  <a:cubicBezTo>
                    <a:pt x="3826" y="13427"/>
                    <a:pt x="3781" y="14510"/>
                    <a:pt x="4453" y="14691"/>
                  </a:cubicBezTo>
                  <a:cubicBezTo>
                    <a:pt x="4490" y="14702"/>
                    <a:pt x="4526" y="14706"/>
                    <a:pt x="4561" y="14706"/>
                  </a:cubicBezTo>
                  <a:cubicBezTo>
                    <a:pt x="5154" y="14706"/>
                    <a:pt x="5400" y="13297"/>
                    <a:pt x="5400" y="12060"/>
                  </a:cubicBezTo>
                  <a:cubicBezTo>
                    <a:pt x="5400" y="10749"/>
                    <a:pt x="5580" y="7813"/>
                    <a:pt x="5379" y="6787"/>
                  </a:cubicBezTo>
                  <a:cubicBezTo>
                    <a:pt x="5152" y="5639"/>
                    <a:pt x="5904" y="495"/>
                    <a:pt x="5107" y="125"/>
                  </a:cubicBezTo>
                  <a:cubicBezTo>
                    <a:pt x="4916" y="36"/>
                    <a:pt x="4710" y="1"/>
                    <a:pt x="4494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71;p57">
              <a:extLst>
                <a:ext uri="{FF2B5EF4-FFF2-40B4-BE49-F238E27FC236}">
                  <a16:creationId xmlns:a16="http://schemas.microsoft.com/office/drawing/2014/main" id="{B19EAC53-86C3-272D-4E58-56D2274209DA}"/>
                </a:ext>
              </a:extLst>
            </p:cNvPr>
            <p:cNvSpPr/>
            <p:nvPr/>
          </p:nvSpPr>
          <p:spPr>
            <a:xfrm>
              <a:off x="5292775" y="3197875"/>
              <a:ext cx="991625" cy="1054775"/>
            </a:xfrm>
            <a:custGeom>
              <a:avLst/>
              <a:gdLst/>
              <a:ahLst/>
              <a:cxnLst/>
              <a:rect l="l" t="t" r="r" b="b"/>
              <a:pathLst>
                <a:path w="39665" h="42191" extrusionOk="0">
                  <a:moveTo>
                    <a:pt x="17592" y="1"/>
                  </a:moveTo>
                  <a:lnTo>
                    <a:pt x="17592" y="3872"/>
                  </a:lnTo>
                  <a:cubicBezTo>
                    <a:pt x="17592" y="3872"/>
                    <a:pt x="17591" y="3872"/>
                    <a:pt x="17589" y="3872"/>
                  </a:cubicBezTo>
                  <a:cubicBezTo>
                    <a:pt x="17498" y="3872"/>
                    <a:pt x="15449" y="4060"/>
                    <a:pt x="14264" y="4149"/>
                  </a:cubicBezTo>
                  <a:cubicBezTo>
                    <a:pt x="5859" y="7520"/>
                    <a:pt x="0" y="11313"/>
                    <a:pt x="266" y="13536"/>
                  </a:cubicBezTo>
                  <a:cubicBezTo>
                    <a:pt x="454" y="14544"/>
                    <a:pt x="2175" y="14855"/>
                    <a:pt x="4230" y="14855"/>
                  </a:cubicBezTo>
                  <a:cubicBezTo>
                    <a:pt x="7558" y="14855"/>
                    <a:pt x="11764" y="14039"/>
                    <a:pt x="11764" y="14039"/>
                  </a:cubicBezTo>
                  <a:cubicBezTo>
                    <a:pt x="11764" y="14039"/>
                    <a:pt x="12040" y="15821"/>
                    <a:pt x="12344" y="17915"/>
                  </a:cubicBezTo>
                  <a:lnTo>
                    <a:pt x="12263" y="17921"/>
                  </a:lnTo>
                  <a:cubicBezTo>
                    <a:pt x="11906" y="20179"/>
                    <a:pt x="11215" y="21809"/>
                    <a:pt x="10456" y="23976"/>
                  </a:cubicBezTo>
                  <a:cubicBezTo>
                    <a:pt x="9697" y="26142"/>
                    <a:pt x="9065" y="28408"/>
                    <a:pt x="9266" y="30683"/>
                  </a:cubicBezTo>
                  <a:cubicBezTo>
                    <a:pt x="9445" y="32723"/>
                    <a:pt x="10407" y="34786"/>
                    <a:pt x="12115" y="35986"/>
                  </a:cubicBezTo>
                  <a:cubicBezTo>
                    <a:pt x="13583" y="37683"/>
                    <a:pt x="17688" y="42190"/>
                    <a:pt x="19904" y="42190"/>
                  </a:cubicBezTo>
                  <a:cubicBezTo>
                    <a:pt x="22063" y="42190"/>
                    <a:pt x="26018" y="37907"/>
                    <a:pt x="27574" y="36121"/>
                  </a:cubicBezTo>
                  <a:cubicBezTo>
                    <a:pt x="29409" y="34944"/>
                    <a:pt x="30435" y="32801"/>
                    <a:pt x="30622" y="30683"/>
                  </a:cubicBezTo>
                  <a:cubicBezTo>
                    <a:pt x="30823" y="28408"/>
                    <a:pt x="30191" y="26142"/>
                    <a:pt x="29432" y="23976"/>
                  </a:cubicBezTo>
                  <a:cubicBezTo>
                    <a:pt x="28672" y="21809"/>
                    <a:pt x="27983" y="20182"/>
                    <a:pt x="27625" y="17927"/>
                  </a:cubicBezTo>
                  <a:cubicBezTo>
                    <a:pt x="27854" y="16287"/>
                    <a:pt x="28244" y="14037"/>
                    <a:pt x="28244" y="14037"/>
                  </a:cubicBezTo>
                  <a:cubicBezTo>
                    <a:pt x="28338" y="14232"/>
                    <a:pt x="31741" y="14775"/>
                    <a:pt x="34753" y="14775"/>
                  </a:cubicBezTo>
                  <a:cubicBezTo>
                    <a:pt x="36973" y="14775"/>
                    <a:pt x="38981" y="14480"/>
                    <a:pt x="39295" y="13535"/>
                  </a:cubicBezTo>
                  <a:cubicBezTo>
                    <a:pt x="39665" y="11313"/>
                    <a:pt x="33947" y="6755"/>
                    <a:pt x="25545" y="4149"/>
                  </a:cubicBezTo>
                  <a:cubicBezTo>
                    <a:pt x="24359" y="4060"/>
                    <a:pt x="22312" y="3872"/>
                    <a:pt x="22219" y="3872"/>
                  </a:cubicBezTo>
                  <a:cubicBezTo>
                    <a:pt x="22218" y="3872"/>
                    <a:pt x="22217" y="3872"/>
                    <a:pt x="22216" y="3872"/>
                  </a:cubicBezTo>
                  <a:lnTo>
                    <a:pt x="22216" y="1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72;p57">
              <a:extLst>
                <a:ext uri="{FF2B5EF4-FFF2-40B4-BE49-F238E27FC236}">
                  <a16:creationId xmlns:a16="http://schemas.microsoft.com/office/drawing/2014/main" id="{CFB40EFF-7516-A2A6-5B0A-6222BF52C275}"/>
                </a:ext>
              </a:extLst>
            </p:cNvPr>
            <p:cNvSpPr/>
            <p:nvPr/>
          </p:nvSpPr>
          <p:spPr>
            <a:xfrm>
              <a:off x="5144600" y="3891725"/>
              <a:ext cx="982100" cy="1303650"/>
            </a:xfrm>
            <a:custGeom>
              <a:avLst/>
              <a:gdLst/>
              <a:ahLst/>
              <a:cxnLst/>
              <a:rect l="l" t="t" r="r" b="b"/>
              <a:pathLst>
                <a:path w="39284" h="52146" extrusionOk="0">
                  <a:moveTo>
                    <a:pt x="15342" y="0"/>
                  </a:moveTo>
                  <a:cubicBezTo>
                    <a:pt x="15175" y="970"/>
                    <a:pt x="15107" y="1949"/>
                    <a:pt x="15193" y="2929"/>
                  </a:cubicBezTo>
                  <a:cubicBezTo>
                    <a:pt x="15218" y="3203"/>
                    <a:pt x="15247" y="3477"/>
                    <a:pt x="15283" y="3750"/>
                  </a:cubicBezTo>
                  <a:cubicBezTo>
                    <a:pt x="14834" y="4224"/>
                    <a:pt x="6348" y="13244"/>
                    <a:pt x="1587" y="20662"/>
                  </a:cubicBezTo>
                  <a:cubicBezTo>
                    <a:pt x="1467" y="20846"/>
                    <a:pt x="1372" y="21045"/>
                    <a:pt x="1301" y="21254"/>
                  </a:cubicBezTo>
                  <a:cubicBezTo>
                    <a:pt x="719" y="22233"/>
                    <a:pt x="0" y="24054"/>
                    <a:pt x="1125" y="25943"/>
                  </a:cubicBezTo>
                  <a:cubicBezTo>
                    <a:pt x="1957" y="27412"/>
                    <a:pt x="3609" y="27703"/>
                    <a:pt x="5506" y="27718"/>
                  </a:cubicBezTo>
                  <a:cubicBezTo>
                    <a:pt x="5569" y="27718"/>
                    <a:pt x="5633" y="27719"/>
                    <a:pt x="5697" y="27719"/>
                  </a:cubicBezTo>
                  <a:cubicBezTo>
                    <a:pt x="9903" y="27719"/>
                    <a:pt x="16054" y="26673"/>
                    <a:pt x="20161" y="26673"/>
                  </a:cubicBezTo>
                  <a:cubicBezTo>
                    <a:pt x="20346" y="26673"/>
                    <a:pt x="20528" y="26675"/>
                    <a:pt x="20704" y="26680"/>
                  </a:cubicBezTo>
                  <a:lnTo>
                    <a:pt x="20841" y="21670"/>
                  </a:lnTo>
                  <a:cubicBezTo>
                    <a:pt x="20673" y="21536"/>
                    <a:pt x="17224" y="20649"/>
                    <a:pt x="12036" y="20312"/>
                  </a:cubicBezTo>
                  <a:cubicBezTo>
                    <a:pt x="15474" y="18472"/>
                    <a:pt x="20097" y="16014"/>
                    <a:pt x="23844" y="13728"/>
                  </a:cubicBezTo>
                  <a:cubicBezTo>
                    <a:pt x="24592" y="14161"/>
                    <a:pt x="25278" y="14431"/>
                    <a:pt x="25819" y="14435"/>
                  </a:cubicBezTo>
                  <a:cubicBezTo>
                    <a:pt x="25715" y="29074"/>
                    <a:pt x="25660" y="42787"/>
                    <a:pt x="25831" y="51885"/>
                  </a:cubicBezTo>
                  <a:cubicBezTo>
                    <a:pt x="26833" y="52064"/>
                    <a:pt x="27732" y="52146"/>
                    <a:pt x="28590" y="52146"/>
                  </a:cubicBezTo>
                  <a:cubicBezTo>
                    <a:pt x="29346" y="52146"/>
                    <a:pt x="30071" y="52083"/>
                    <a:pt x="30809" y="51967"/>
                  </a:cubicBezTo>
                  <a:cubicBezTo>
                    <a:pt x="30809" y="51967"/>
                    <a:pt x="35775" y="40629"/>
                    <a:pt x="34553" y="30093"/>
                  </a:cubicBezTo>
                  <a:cubicBezTo>
                    <a:pt x="35619" y="21049"/>
                    <a:pt x="39284" y="12288"/>
                    <a:pt x="36401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73;p57">
              <a:extLst>
                <a:ext uri="{FF2B5EF4-FFF2-40B4-BE49-F238E27FC236}">
                  <a16:creationId xmlns:a16="http://schemas.microsoft.com/office/drawing/2014/main" id="{10C6E9C7-D6F2-0409-C99D-EB57852DD1E0}"/>
                </a:ext>
              </a:extLst>
            </p:cNvPr>
            <p:cNvSpPr/>
            <p:nvPr/>
          </p:nvSpPr>
          <p:spPr>
            <a:xfrm>
              <a:off x="5828775" y="4940125"/>
              <a:ext cx="162000" cy="156925"/>
            </a:xfrm>
            <a:custGeom>
              <a:avLst/>
              <a:gdLst/>
              <a:ahLst/>
              <a:cxnLst/>
              <a:rect l="l" t="t" r="r" b="b"/>
              <a:pathLst>
                <a:path w="6480" h="6277" extrusionOk="0">
                  <a:moveTo>
                    <a:pt x="6480" y="0"/>
                  </a:moveTo>
                  <a:cubicBezTo>
                    <a:pt x="6404" y="47"/>
                    <a:pt x="6324" y="116"/>
                    <a:pt x="6265" y="164"/>
                  </a:cubicBezTo>
                  <a:cubicBezTo>
                    <a:pt x="6110" y="289"/>
                    <a:pt x="5993" y="450"/>
                    <a:pt x="5877" y="613"/>
                  </a:cubicBezTo>
                  <a:cubicBezTo>
                    <a:pt x="5816" y="689"/>
                    <a:pt x="5758" y="766"/>
                    <a:pt x="5702" y="843"/>
                  </a:cubicBezTo>
                  <a:cubicBezTo>
                    <a:pt x="5651" y="914"/>
                    <a:pt x="5612" y="994"/>
                    <a:pt x="5570" y="1069"/>
                  </a:cubicBezTo>
                  <a:cubicBezTo>
                    <a:pt x="5513" y="1169"/>
                    <a:pt x="5444" y="1263"/>
                    <a:pt x="5378" y="1358"/>
                  </a:cubicBezTo>
                  <a:cubicBezTo>
                    <a:pt x="5344" y="1396"/>
                    <a:pt x="5308" y="1432"/>
                    <a:pt x="5271" y="1467"/>
                  </a:cubicBezTo>
                  <a:cubicBezTo>
                    <a:pt x="5235" y="1487"/>
                    <a:pt x="5199" y="1508"/>
                    <a:pt x="5162" y="1527"/>
                  </a:cubicBezTo>
                  <a:cubicBezTo>
                    <a:pt x="5007" y="1584"/>
                    <a:pt x="4847" y="1625"/>
                    <a:pt x="4683" y="1651"/>
                  </a:cubicBezTo>
                  <a:cubicBezTo>
                    <a:pt x="4428" y="1677"/>
                    <a:pt x="4172" y="1688"/>
                    <a:pt x="3915" y="1691"/>
                  </a:cubicBezTo>
                  <a:cubicBezTo>
                    <a:pt x="3544" y="1698"/>
                    <a:pt x="3174" y="1731"/>
                    <a:pt x="2809" y="1793"/>
                  </a:cubicBezTo>
                  <a:cubicBezTo>
                    <a:pt x="2451" y="1852"/>
                    <a:pt x="2097" y="1972"/>
                    <a:pt x="1788" y="2163"/>
                  </a:cubicBezTo>
                  <a:cubicBezTo>
                    <a:pt x="1434" y="2384"/>
                    <a:pt x="1097" y="2701"/>
                    <a:pt x="919" y="3085"/>
                  </a:cubicBezTo>
                  <a:cubicBezTo>
                    <a:pt x="804" y="3334"/>
                    <a:pt x="720" y="3572"/>
                    <a:pt x="677" y="3842"/>
                  </a:cubicBezTo>
                  <a:cubicBezTo>
                    <a:pt x="644" y="4041"/>
                    <a:pt x="613" y="4242"/>
                    <a:pt x="586" y="4443"/>
                  </a:cubicBezTo>
                  <a:lnTo>
                    <a:pt x="586" y="4443"/>
                  </a:lnTo>
                  <a:cubicBezTo>
                    <a:pt x="572" y="4532"/>
                    <a:pt x="551" y="4620"/>
                    <a:pt x="521" y="4707"/>
                  </a:cubicBezTo>
                  <a:cubicBezTo>
                    <a:pt x="488" y="4773"/>
                    <a:pt x="450" y="4836"/>
                    <a:pt x="409" y="4898"/>
                  </a:cubicBezTo>
                  <a:cubicBezTo>
                    <a:pt x="395" y="4912"/>
                    <a:pt x="382" y="4929"/>
                    <a:pt x="367" y="4941"/>
                  </a:cubicBezTo>
                  <a:cubicBezTo>
                    <a:pt x="345" y="4959"/>
                    <a:pt x="323" y="4975"/>
                    <a:pt x="301" y="4993"/>
                  </a:cubicBezTo>
                  <a:lnTo>
                    <a:pt x="395" y="4922"/>
                  </a:lnTo>
                  <a:lnTo>
                    <a:pt x="392" y="4925"/>
                  </a:lnTo>
                  <a:cubicBezTo>
                    <a:pt x="333" y="4971"/>
                    <a:pt x="274" y="5018"/>
                    <a:pt x="216" y="5066"/>
                  </a:cubicBezTo>
                  <a:cubicBezTo>
                    <a:pt x="53" y="5203"/>
                    <a:pt x="1" y="5442"/>
                    <a:pt x="27" y="5642"/>
                  </a:cubicBezTo>
                  <a:cubicBezTo>
                    <a:pt x="52" y="5850"/>
                    <a:pt x="173" y="6036"/>
                    <a:pt x="355" y="6142"/>
                  </a:cubicBezTo>
                  <a:cubicBezTo>
                    <a:pt x="514" y="6238"/>
                    <a:pt x="679" y="6277"/>
                    <a:pt x="845" y="6277"/>
                  </a:cubicBezTo>
                  <a:cubicBezTo>
                    <a:pt x="1077" y="6277"/>
                    <a:pt x="1309" y="6201"/>
                    <a:pt x="1527" y="6096"/>
                  </a:cubicBezTo>
                  <a:cubicBezTo>
                    <a:pt x="1669" y="6025"/>
                    <a:pt x="1794" y="5926"/>
                    <a:pt x="1894" y="5803"/>
                  </a:cubicBezTo>
                  <a:cubicBezTo>
                    <a:pt x="2000" y="5678"/>
                    <a:pt x="2108" y="5543"/>
                    <a:pt x="2188" y="5398"/>
                  </a:cubicBezTo>
                  <a:cubicBezTo>
                    <a:pt x="2325" y="5148"/>
                    <a:pt x="2408" y="4883"/>
                    <a:pt x="2462" y="4605"/>
                  </a:cubicBezTo>
                  <a:cubicBezTo>
                    <a:pt x="2498" y="4423"/>
                    <a:pt x="2532" y="4243"/>
                    <a:pt x="2590" y="4067"/>
                  </a:cubicBezTo>
                  <a:cubicBezTo>
                    <a:pt x="2604" y="4039"/>
                    <a:pt x="2619" y="4012"/>
                    <a:pt x="2635" y="3985"/>
                  </a:cubicBezTo>
                  <a:cubicBezTo>
                    <a:pt x="2652" y="3967"/>
                    <a:pt x="2668" y="3951"/>
                    <a:pt x="2686" y="3933"/>
                  </a:cubicBezTo>
                  <a:cubicBezTo>
                    <a:pt x="2741" y="3897"/>
                    <a:pt x="2798" y="3866"/>
                    <a:pt x="2856" y="3837"/>
                  </a:cubicBezTo>
                  <a:cubicBezTo>
                    <a:pt x="3047" y="3769"/>
                    <a:pt x="3243" y="3717"/>
                    <a:pt x="3442" y="3682"/>
                  </a:cubicBezTo>
                  <a:cubicBezTo>
                    <a:pt x="3661" y="3659"/>
                    <a:pt x="3879" y="3648"/>
                    <a:pt x="4098" y="3636"/>
                  </a:cubicBezTo>
                  <a:cubicBezTo>
                    <a:pt x="4442" y="3619"/>
                    <a:pt x="4785" y="3581"/>
                    <a:pt x="5125" y="3521"/>
                  </a:cubicBezTo>
                  <a:cubicBezTo>
                    <a:pt x="5316" y="3487"/>
                    <a:pt x="5505" y="3435"/>
                    <a:pt x="5687" y="3367"/>
                  </a:cubicBezTo>
                  <a:cubicBezTo>
                    <a:pt x="5966" y="2325"/>
                    <a:pt x="6239" y="1194"/>
                    <a:pt x="6480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74;p57">
              <a:extLst>
                <a:ext uri="{FF2B5EF4-FFF2-40B4-BE49-F238E27FC236}">
                  <a16:creationId xmlns:a16="http://schemas.microsoft.com/office/drawing/2014/main" id="{FD247874-301C-1D6A-4FE2-0BC9BD200C34}"/>
                </a:ext>
              </a:extLst>
            </p:cNvPr>
            <p:cNvSpPr/>
            <p:nvPr/>
          </p:nvSpPr>
          <p:spPr>
            <a:xfrm>
              <a:off x="5787650" y="4783850"/>
              <a:ext cx="162275" cy="151600"/>
            </a:xfrm>
            <a:custGeom>
              <a:avLst/>
              <a:gdLst/>
              <a:ahLst/>
              <a:cxnLst/>
              <a:rect l="l" t="t" r="r" b="b"/>
              <a:pathLst>
                <a:path w="6491" h="6064" extrusionOk="0">
                  <a:moveTo>
                    <a:pt x="2" y="1"/>
                  </a:moveTo>
                  <a:cubicBezTo>
                    <a:pt x="0" y="992"/>
                    <a:pt x="0" y="1964"/>
                    <a:pt x="2" y="2919"/>
                  </a:cubicBezTo>
                  <a:cubicBezTo>
                    <a:pt x="172" y="3003"/>
                    <a:pt x="349" y="3074"/>
                    <a:pt x="529" y="3132"/>
                  </a:cubicBezTo>
                  <a:cubicBezTo>
                    <a:pt x="792" y="3216"/>
                    <a:pt x="1068" y="3248"/>
                    <a:pt x="1340" y="3284"/>
                  </a:cubicBezTo>
                  <a:cubicBezTo>
                    <a:pt x="1556" y="3312"/>
                    <a:pt x="1774" y="3326"/>
                    <a:pt x="1990" y="3328"/>
                  </a:cubicBezTo>
                  <a:cubicBezTo>
                    <a:pt x="2007" y="3328"/>
                    <a:pt x="2024" y="3328"/>
                    <a:pt x="2041" y="3328"/>
                  </a:cubicBezTo>
                  <a:cubicBezTo>
                    <a:pt x="2222" y="3328"/>
                    <a:pt x="2403" y="3325"/>
                    <a:pt x="2584" y="3325"/>
                  </a:cubicBezTo>
                  <a:cubicBezTo>
                    <a:pt x="2824" y="3325"/>
                    <a:pt x="3063" y="3330"/>
                    <a:pt x="3301" y="3352"/>
                  </a:cubicBezTo>
                  <a:cubicBezTo>
                    <a:pt x="3480" y="3383"/>
                    <a:pt x="3655" y="3431"/>
                    <a:pt x="3824" y="3493"/>
                  </a:cubicBezTo>
                  <a:cubicBezTo>
                    <a:pt x="3929" y="3544"/>
                    <a:pt x="4030" y="3602"/>
                    <a:pt x="4126" y="3668"/>
                  </a:cubicBezTo>
                  <a:cubicBezTo>
                    <a:pt x="4169" y="3706"/>
                    <a:pt x="4209" y="3746"/>
                    <a:pt x="4247" y="3789"/>
                  </a:cubicBezTo>
                  <a:cubicBezTo>
                    <a:pt x="4262" y="3815"/>
                    <a:pt x="4277" y="3840"/>
                    <a:pt x="4293" y="3866"/>
                  </a:cubicBezTo>
                  <a:cubicBezTo>
                    <a:pt x="4333" y="3987"/>
                    <a:pt x="4363" y="4113"/>
                    <a:pt x="4382" y="4241"/>
                  </a:cubicBezTo>
                  <a:cubicBezTo>
                    <a:pt x="4390" y="4319"/>
                    <a:pt x="4400" y="4398"/>
                    <a:pt x="4410" y="4476"/>
                  </a:cubicBezTo>
                  <a:cubicBezTo>
                    <a:pt x="4432" y="4654"/>
                    <a:pt x="4444" y="4842"/>
                    <a:pt x="4512" y="5010"/>
                  </a:cubicBezTo>
                  <a:cubicBezTo>
                    <a:pt x="4572" y="5160"/>
                    <a:pt x="4633" y="5317"/>
                    <a:pt x="4726" y="5451"/>
                  </a:cubicBezTo>
                  <a:cubicBezTo>
                    <a:pt x="4843" y="5625"/>
                    <a:pt x="4991" y="5775"/>
                    <a:pt x="5164" y="5892"/>
                  </a:cubicBezTo>
                  <a:cubicBezTo>
                    <a:pt x="5309" y="5993"/>
                    <a:pt x="5499" y="6064"/>
                    <a:pt x="5677" y="6064"/>
                  </a:cubicBezTo>
                  <a:cubicBezTo>
                    <a:pt x="5681" y="6064"/>
                    <a:pt x="5684" y="6064"/>
                    <a:pt x="5688" y="6064"/>
                  </a:cubicBezTo>
                  <a:cubicBezTo>
                    <a:pt x="5769" y="6061"/>
                    <a:pt x="5851" y="6050"/>
                    <a:pt x="5931" y="6031"/>
                  </a:cubicBezTo>
                  <a:cubicBezTo>
                    <a:pt x="5988" y="6020"/>
                    <a:pt x="6042" y="5999"/>
                    <a:pt x="6091" y="5970"/>
                  </a:cubicBezTo>
                  <a:cubicBezTo>
                    <a:pt x="6124" y="5948"/>
                    <a:pt x="6192" y="5908"/>
                    <a:pt x="6214" y="5874"/>
                  </a:cubicBezTo>
                  <a:cubicBezTo>
                    <a:pt x="6220" y="5866"/>
                    <a:pt x="6222" y="5864"/>
                    <a:pt x="6222" y="5864"/>
                  </a:cubicBezTo>
                  <a:lnTo>
                    <a:pt x="6222" y="5864"/>
                  </a:lnTo>
                  <a:cubicBezTo>
                    <a:pt x="6221" y="5864"/>
                    <a:pt x="6221" y="5864"/>
                    <a:pt x="6221" y="5864"/>
                  </a:cubicBezTo>
                  <a:lnTo>
                    <a:pt x="6244" y="5846"/>
                  </a:lnTo>
                  <a:cubicBezTo>
                    <a:pt x="6289" y="5786"/>
                    <a:pt x="6313" y="5756"/>
                    <a:pt x="6314" y="5756"/>
                  </a:cubicBezTo>
                  <a:lnTo>
                    <a:pt x="6314" y="5756"/>
                  </a:lnTo>
                  <a:cubicBezTo>
                    <a:pt x="6314" y="5756"/>
                    <a:pt x="6306" y="5769"/>
                    <a:pt x="6288" y="5793"/>
                  </a:cubicBezTo>
                  <a:cubicBezTo>
                    <a:pt x="6270" y="5814"/>
                    <a:pt x="6262" y="5825"/>
                    <a:pt x="6263" y="5825"/>
                  </a:cubicBezTo>
                  <a:cubicBezTo>
                    <a:pt x="6264" y="5825"/>
                    <a:pt x="6268" y="5821"/>
                    <a:pt x="6276" y="5813"/>
                  </a:cubicBezTo>
                  <a:cubicBezTo>
                    <a:pt x="6302" y="5793"/>
                    <a:pt x="6327" y="5769"/>
                    <a:pt x="6349" y="5743"/>
                  </a:cubicBezTo>
                  <a:cubicBezTo>
                    <a:pt x="6387" y="5704"/>
                    <a:pt x="6415" y="5656"/>
                    <a:pt x="6430" y="5605"/>
                  </a:cubicBezTo>
                  <a:cubicBezTo>
                    <a:pt x="6433" y="5576"/>
                    <a:pt x="6437" y="5549"/>
                    <a:pt x="6441" y="5521"/>
                  </a:cubicBezTo>
                  <a:lnTo>
                    <a:pt x="6441" y="5521"/>
                  </a:lnTo>
                  <a:lnTo>
                    <a:pt x="6426" y="5553"/>
                  </a:lnTo>
                  <a:cubicBezTo>
                    <a:pt x="6427" y="5549"/>
                    <a:pt x="6428" y="5545"/>
                    <a:pt x="6431" y="5539"/>
                  </a:cubicBezTo>
                  <a:cubicBezTo>
                    <a:pt x="6438" y="5525"/>
                    <a:pt x="6444" y="5510"/>
                    <a:pt x="6451" y="5495"/>
                  </a:cubicBezTo>
                  <a:cubicBezTo>
                    <a:pt x="6467" y="5450"/>
                    <a:pt x="6478" y="5403"/>
                    <a:pt x="6482" y="5355"/>
                  </a:cubicBezTo>
                  <a:cubicBezTo>
                    <a:pt x="6491" y="5278"/>
                    <a:pt x="6419" y="5233"/>
                    <a:pt x="6353" y="5233"/>
                  </a:cubicBezTo>
                  <a:cubicBezTo>
                    <a:pt x="6333" y="5233"/>
                    <a:pt x="6313" y="5237"/>
                    <a:pt x="6296" y="5246"/>
                  </a:cubicBezTo>
                  <a:lnTo>
                    <a:pt x="6288" y="5250"/>
                  </a:lnTo>
                  <a:cubicBezTo>
                    <a:pt x="6276" y="5242"/>
                    <a:pt x="6263" y="5235"/>
                    <a:pt x="6249" y="5228"/>
                  </a:cubicBezTo>
                  <a:lnTo>
                    <a:pt x="6236" y="5213"/>
                  </a:lnTo>
                  <a:cubicBezTo>
                    <a:pt x="6205" y="5174"/>
                    <a:pt x="6172" y="5138"/>
                    <a:pt x="6141" y="5100"/>
                  </a:cubicBezTo>
                  <a:lnTo>
                    <a:pt x="6110" y="5060"/>
                  </a:lnTo>
                  <a:lnTo>
                    <a:pt x="6110" y="5059"/>
                  </a:lnTo>
                  <a:lnTo>
                    <a:pt x="6139" y="5096"/>
                  </a:lnTo>
                  <a:cubicBezTo>
                    <a:pt x="6124" y="5072"/>
                    <a:pt x="6110" y="5048"/>
                    <a:pt x="6098" y="5021"/>
                  </a:cubicBezTo>
                  <a:cubicBezTo>
                    <a:pt x="6094" y="5006"/>
                    <a:pt x="6088" y="4991"/>
                    <a:pt x="6086" y="4976"/>
                  </a:cubicBezTo>
                  <a:cubicBezTo>
                    <a:pt x="6073" y="4815"/>
                    <a:pt x="6083" y="4651"/>
                    <a:pt x="6092" y="4491"/>
                  </a:cubicBezTo>
                  <a:cubicBezTo>
                    <a:pt x="6106" y="4272"/>
                    <a:pt x="6143" y="4049"/>
                    <a:pt x="6130" y="3827"/>
                  </a:cubicBezTo>
                  <a:cubicBezTo>
                    <a:pt x="6094" y="3255"/>
                    <a:pt x="5862" y="2748"/>
                    <a:pt x="5477" y="2326"/>
                  </a:cubicBezTo>
                  <a:cubicBezTo>
                    <a:pt x="5145" y="1964"/>
                    <a:pt x="4721" y="1738"/>
                    <a:pt x="4273" y="1555"/>
                  </a:cubicBezTo>
                  <a:cubicBezTo>
                    <a:pt x="3848" y="1380"/>
                    <a:pt x="3396" y="1320"/>
                    <a:pt x="2940" y="1273"/>
                  </a:cubicBezTo>
                  <a:cubicBezTo>
                    <a:pt x="2472" y="1223"/>
                    <a:pt x="2000" y="1210"/>
                    <a:pt x="1532" y="1159"/>
                  </a:cubicBezTo>
                  <a:cubicBezTo>
                    <a:pt x="1371" y="1131"/>
                    <a:pt x="1214" y="1091"/>
                    <a:pt x="1059" y="1039"/>
                  </a:cubicBezTo>
                  <a:cubicBezTo>
                    <a:pt x="949" y="987"/>
                    <a:pt x="843" y="926"/>
                    <a:pt x="741" y="857"/>
                  </a:cubicBezTo>
                  <a:cubicBezTo>
                    <a:pt x="694" y="814"/>
                    <a:pt x="649" y="769"/>
                    <a:pt x="606" y="722"/>
                  </a:cubicBezTo>
                  <a:cubicBezTo>
                    <a:pt x="565" y="656"/>
                    <a:pt x="528" y="587"/>
                    <a:pt x="496" y="516"/>
                  </a:cubicBezTo>
                  <a:lnTo>
                    <a:pt x="496" y="516"/>
                  </a:lnTo>
                  <a:cubicBezTo>
                    <a:pt x="510" y="547"/>
                    <a:pt x="522" y="579"/>
                    <a:pt x="536" y="612"/>
                  </a:cubicBezTo>
                  <a:cubicBezTo>
                    <a:pt x="475" y="476"/>
                    <a:pt x="405" y="352"/>
                    <a:pt x="290" y="243"/>
                  </a:cubicBezTo>
                  <a:cubicBezTo>
                    <a:pt x="263" y="220"/>
                    <a:pt x="239" y="198"/>
                    <a:pt x="214" y="173"/>
                  </a:cubicBezTo>
                  <a:cubicBezTo>
                    <a:pt x="149" y="108"/>
                    <a:pt x="79" y="50"/>
                    <a:pt x="2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75;p57">
              <a:extLst>
                <a:ext uri="{FF2B5EF4-FFF2-40B4-BE49-F238E27FC236}">
                  <a16:creationId xmlns:a16="http://schemas.microsoft.com/office/drawing/2014/main" id="{6B10B993-6F3C-6DF7-B8DE-93B1CD0F892E}"/>
                </a:ext>
              </a:extLst>
            </p:cNvPr>
            <p:cNvSpPr/>
            <p:nvPr/>
          </p:nvSpPr>
          <p:spPr>
            <a:xfrm>
              <a:off x="5871650" y="4790150"/>
              <a:ext cx="3525" cy="1500"/>
            </a:xfrm>
            <a:custGeom>
              <a:avLst/>
              <a:gdLst/>
              <a:ahLst/>
              <a:cxnLst/>
              <a:rect l="l" t="t" r="r" b="b"/>
              <a:pathLst>
                <a:path w="141" h="60" extrusionOk="0">
                  <a:moveTo>
                    <a:pt x="0" y="1"/>
                  </a:moveTo>
                  <a:cubicBezTo>
                    <a:pt x="42" y="20"/>
                    <a:pt x="80" y="36"/>
                    <a:pt x="120" y="51"/>
                  </a:cubicBezTo>
                  <a:lnTo>
                    <a:pt x="120" y="51"/>
                  </a:lnTo>
                  <a:lnTo>
                    <a:pt x="0" y="1"/>
                  </a:lnTo>
                  <a:close/>
                  <a:moveTo>
                    <a:pt x="120" y="51"/>
                  </a:moveTo>
                  <a:lnTo>
                    <a:pt x="141" y="60"/>
                  </a:lnTo>
                  <a:lnTo>
                    <a:pt x="128" y="54"/>
                  </a:lnTo>
                  <a:cubicBezTo>
                    <a:pt x="126" y="53"/>
                    <a:pt x="123" y="52"/>
                    <a:pt x="120" y="5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76;p57">
              <a:extLst>
                <a:ext uri="{FF2B5EF4-FFF2-40B4-BE49-F238E27FC236}">
                  <a16:creationId xmlns:a16="http://schemas.microsoft.com/office/drawing/2014/main" id="{43FDBD5B-325D-AA5F-86B9-A5D36750DACB}"/>
                </a:ext>
              </a:extLst>
            </p:cNvPr>
            <p:cNvSpPr/>
            <p:nvPr/>
          </p:nvSpPr>
          <p:spPr>
            <a:xfrm>
              <a:off x="5945075" y="4760825"/>
              <a:ext cx="3700" cy="4800"/>
            </a:xfrm>
            <a:custGeom>
              <a:avLst/>
              <a:gdLst/>
              <a:ahLst/>
              <a:cxnLst/>
              <a:rect l="l" t="t" r="r" b="b"/>
              <a:pathLst>
                <a:path w="148" h="192" extrusionOk="0">
                  <a:moveTo>
                    <a:pt x="148" y="0"/>
                  </a:moveTo>
                  <a:lnTo>
                    <a:pt x="129" y="26"/>
                  </a:lnTo>
                  <a:lnTo>
                    <a:pt x="129" y="26"/>
                  </a:lnTo>
                  <a:cubicBezTo>
                    <a:pt x="135" y="17"/>
                    <a:pt x="142" y="9"/>
                    <a:pt x="148" y="0"/>
                  </a:cubicBezTo>
                  <a:close/>
                  <a:moveTo>
                    <a:pt x="129" y="26"/>
                  </a:moveTo>
                  <a:cubicBezTo>
                    <a:pt x="117" y="40"/>
                    <a:pt x="104" y="54"/>
                    <a:pt x="93" y="69"/>
                  </a:cubicBezTo>
                  <a:cubicBezTo>
                    <a:pt x="76" y="92"/>
                    <a:pt x="60" y="115"/>
                    <a:pt x="43" y="137"/>
                  </a:cubicBezTo>
                  <a:lnTo>
                    <a:pt x="43" y="137"/>
                  </a:lnTo>
                  <a:lnTo>
                    <a:pt x="129" y="26"/>
                  </a:lnTo>
                  <a:close/>
                  <a:moveTo>
                    <a:pt x="43" y="137"/>
                  </a:moveTo>
                  <a:lnTo>
                    <a:pt x="1" y="192"/>
                  </a:lnTo>
                  <a:cubicBezTo>
                    <a:pt x="15" y="174"/>
                    <a:pt x="29" y="156"/>
                    <a:pt x="43" y="137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77;p57">
              <a:extLst>
                <a:ext uri="{FF2B5EF4-FFF2-40B4-BE49-F238E27FC236}">
                  <a16:creationId xmlns:a16="http://schemas.microsoft.com/office/drawing/2014/main" id="{639AF6D1-EB8F-8457-7D4E-842B073DE525}"/>
                </a:ext>
              </a:extLst>
            </p:cNvPr>
            <p:cNvSpPr/>
            <p:nvPr/>
          </p:nvSpPr>
          <p:spPr>
            <a:xfrm>
              <a:off x="5865375" y="4784725"/>
              <a:ext cx="1575" cy="1225"/>
            </a:xfrm>
            <a:custGeom>
              <a:avLst/>
              <a:gdLst/>
              <a:ahLst/>
              <a:cxnLst/>
              <a:rect l="l" t="t" r="r" b="b"/>
              <a:pathLst>
                <a:path w="63" h="49" extrusionOk="0">
                  <a:moveTo>
                    <a:pt x="1" y="0"/>
                  </a:moveTo>
                  <a:lnTo>
                    <a:pt x="63" y="48"/>
                  </a:lnTo>
                  <a:cubicBezTo>
                    <a:pt x="63" y="47"/>
                    <a:pt x="60" y="45"/>
                    <a:pt x="59" y="4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78;p57">
              <a:extLst>
                <a:ext uri="{FF2B5EF4-FFF2-40B4-BE49-F238E27FC236}">
                  <a16:creationId xmlns:a16="http://schemas.microsoft.com/office/drawing/2014/main" id="{E0319B69-99AF-7F2B-9B1E-67D7916295FD}"/>
                </a:ext>
              </a:extLst>
            </p:cNvPr>
            <p:cNvSpPr/>
            <p:nvPr/>
          </p:nvSpPr>
          <p:spPr>
            <a:xfrm>
              <a:off x="5857975" y="4664700"/>
              <a:ext cx="155250" cy="130175"/>
            </a:xfrm>
            <a:custGeom>
              <a:avLst/>
              <a:gdLst/>
              <a:ahLst/>
              <a:cxnLst/>
              <a:rect l="l" t="t" r="r" b="b"/>
              <a:pathLst>
                <a:path w="6210" h="5207" extrusionOk="0">
                  <a:moveTo>
                    <a:pt x="6102" y="1"/>
                  </a:moveTo>
                  <a:cubicBezTo>
                    <a:pt x="5994" y="5"/>
                    <a:pt x="5885" y="14"/>
                    <a:pt x="5776" y="28"/>
                  </a:cubicBezTo>
                  <a:cubicBezTo>
                    <a:pt x="5462" y="68"/>
                    <a:pt x="5161" y="118"/>
                    <a:pt x="4860" y="221"/>
                  </a:cubicBezTo>
                  <a:cubicBezTo>
                    <a:pt x="4574" y="321"/>
                    <a:pt x="4287" y="443"/>
                    <a:pt x="4024" y="594"/>
                  </a:cubicBezTo>
                  <a:cubicBezTo>
                    <a:pt x="3768" y="746"/>
                    <a:pt x="3527" y="922"/>
                    <a:pt x="3306" y="1120"/>
                  </a:cubicBezTo>
                  <a:cubicBezTo>
                    <a:pt x="3069" y="1329"/>
                    <a:pt x="2876" y="1580"/>
                    <a:pt x="2687" y="1833"/>
                  </a:cubicBezTo>
                  <a:cubicBezTo>
                    <a:pt x="2360" y="2273"/>
                    <a:pt x="2109" y="2766"/>
                    <a:pt x="1787" y="3211"/>
                  </a:cubicBezTo>
                  <a:cubicBezTo>
                    <a:pt x="1675" y="3347"/>
                    <a:pt x="1551" y="3474"/>
                    <a:pt x="1416" y="3589"/>
                  </a:cubicBezTo>
                  <a:cubicBezTo>
                    <a:pt x="1345" y="3636"/>
                    <a:pt x="1272" y="3681"/>
                    <a:pt x="1196" y="3724"/>
                  </a:cubicBezTo>
                  <a:cubicBezTo>
                    <a:pt x="1111" y="3774"/>
                    <a:pt x="1029" y="3829"/>
                    <a:pt x="944" y="3877"/>
                  </a:cubicBezTo>
                  <a:cubicBezTo>
                    <a:pt x="892" y="3892"/>
                    <a:pt x="841" y="3909"/>
                    <a:pt x="788" y="3920"/>
                  </a:cubicBezTo>
                  <a:cubicBezTo>
                    <a:pt x="723" y="3934"/>
                    <a:pt x="659" y="3955"/>
                    <a:pt x="598" y="3980"/>
                  </a:cubicBezTo>
                  <a:lnTo>
                    <a:pt x="598" y="3980"/>
                  </a:lnTo>
                  <a:cubicBezTo>
                    <a:pt x="587" y="3984"/>
                    <a:pt x="577" y="3988"/>
                    <a:pt x="567" y="3991"/>
                  </a:cubicBezTo>
                  <a:cubicBezTo>
                    <a:pt x="552" y="3991"/>
                    <a:pt x="538" y="3990"/>
                    <a:pt x="524" y="3990"/>
                  </a:cubicBezTo>
                  <a:cubicBezTo>
                    <a:pt x="466" y="3990"/>
                    <a:pt x="409" y="3995"/>
                    <a:pt x="352" y="4004"/>
                  </a:cubicBezTo>
                  <a:lnTo>
                    <a:pt x="327" y="4004"/>
                  </a:lnTo>
                  <a:cubicBezTo>
                    <a:pt x="319" y="4003"/>
                    <a:pt x="310" y="4003"/>
                    <a:pt x="302" y="4003"/>
                  </a:cubicBezTo>
                  <a:cubicBezTo>
                    <a:pt x="293" y="4003"/>
                    <a:pt x="284" y="4003"/>
                    <a:pt x="276" y="4004"/>
                  </a:cubicBezTo>
                  <a:cubicBezTo>
                    <a:pt x="265" y="4004"/>
                    <a:pt x="259" y="4005"/>
                    <a:pt x="259" y="4005"/>
                  </a:cubicBezTo>
                  <a:lnTo>
                    <a:pt x="259" y="4005"/>
                  </a:lnTo>
                  <a:lnTo>
                    <a:pt x="227" y="4000"/>
                  </a:lnTo>
                  <a:cubicBezTo>
                    <a:pt x="189" y="4006"/>
                    <a:pt x="168" y="4009"/>
                    <a:pt x="166" y="4009"/>
                  </a:cubicBezTo>
                  <a:cubicBezTo>
                    <a:pt x="163" y="4009"/>
                    <a:pt x="173" y="4007"/>
                    <a:pt x="195" y="4002"/>
                  </a:cubicBezTo>
                  <a:cubicBezTo>
                    <a:pt x="185" y="4001"/>
                    <a:pt x="176" y="4000"/>
                    <a:pt x="165" y="3998"/>
                  </a:cubicBezTo>
                  <a:cubicBezTo>
                    <a:pt x="160" y="3998"/>
                    <a:pt x="156" y="3998"/>
                    <a:pt x="152" y="3998"/>
                  </a:cubicBezTo>
                  <a:cubicBezTo>
                    <a:pt x="70" y="3998"/>
                    <a:pt x="5" y="4085"/>
                    <a:pt x="3" y="4161"/>
                  </a:cubicBezTo>
                  <a:cubicBezTo>
                    <a:pt x="3" y="4172"/>
                    <a:pt x="3" y="4183"/>
                    <a:pt x="5" y="4194"/>
                  </a:cubicBezTo>
                  <a:lnTo>
                    <a:pt x="5" y="4180"/>
                  </a:lnTo>
                  <a:cubicBezTo>
                    <a:pt x="7" y="4169"/>
                    <a:pt x="9" y="4163"/>
                    <a:pt x="9" y="4163"/>
                  </a:cubicBezTo>
                  <a:lnTo>
                    <a:pt x="9" y="4163"/>
                  </a:lnTo>
                  <a:cubicBezTo>
                    <a:pt x="9" y="4163"/>
                    <a:pt x="8" y="4173"/>
                    <a:pt x="5" y="4194"/>
                  </a:cubicBezTo>
                  <a:cubicBezTo>
                    <a:pt x="5" y="4202"/>
                    <a:pt x="2" y="4213"/>
                    <a:pt x="1" y="4227"/>
                  </a:cubicBezTo>
                  <a:lnTo>
                    <a:pt x="9" y="4286"/>
                  </a:lnTo>
                  <a:cubicBezTo>
                    <a:pt x="7" y="4265"/>
                    <a:pt x="6" y="4255"/>
                    <a:pt x="6" y="4255"/>
                  </a:cubicBezTo>
                  <a:lnTo>
                    <a:pt x="6" y="4255"/>
                  </a:lnTo>
                  <a:cubicBezTo>
                    <a:pt x="6" y="4255"/>
                    <a:pt x="7" y="4258"/>
                    <a:pt x="8" y="4264"/>
                  </a:cubicBezTo>
                  <a:cubicBezTo>
                    <a:pt x="10" y="4292"/>
                    <a:pt x="13" y="4316"/>
                    <a:pt x="17" y="4342"/>
                  </a:cubicBezTo>
                  <a:cubicBezTo>
                    <a:pt x="20" y="4355"/>
                    <a:pt x="21" y="4366"/>
                    <a:pt x="24" y="4378"/>
                  </a:cubicBezTo>
                  <a:cubicBezTo>
                    <a:pt x="49" y="4473"/>
                    <a:pt x="89" y="4578"/>
                    <a:pt x="148" y="4654"/>
                  </a:cubicBezTo>
                  <a:cubicBezTo>
                    <a:pt x="185" y="4705"/>
                    <a:pt x="231" y="4750"/>
                    <a:pt x="280" y="4789"/>
                  </a:cubicBezTo>
                  <a:cubicBezTo>
                    <a:pt x="306" y="4807"/>
                    <a:pt x="331" y="4824"/>
                    <a:pt x="355" y="4845"/>
                  </a:cubicBezTo>
                  <a:cubicBezTo>
                    <a:pt x="383" y="4866"/>
                    <a:pt x="397" y="4877"/>
                    <a:pt x="396" y="4877"/>
                  </a:cubicBezTo>
                  <a:cubicBezTo>
                    <a:pt x="395" y="4877"/>
                    <a:pt x="383" y="4869"/>
                    <a:pt x="359" y="4851"/>
                  </a:cubicBezTo>
                  <a:cubicBezTo>
                    <a:pt x="338" y="4836"/>
                    <a:pt x="329" y="4831"/>
                    <a:pt x="327" y="4831"/>
                  </a:cubicBezTo>
                  <a:lnTo>
                    <a:pt x="327" y="4831"/>
                  </a:lnTo>
                  <a:cubicBezTo>
                    <a:pt x="320" y="4831"/>
                    <a:pt x="368" y="4873"/>
                    <a:pt x="381" y="4886"/>
                  </a:cubicBezTo>
                  <a:cubicBezTo>
                    <a:pt x="467" y="4976"/>
                    <a:pt x="561" y="5024"/>
                    <a:pt x="675" y="5072"/>
                  </a:cubicBezTo>
                  <a:cubicBezTo>
                    <a:pt x="798" y="5116"/>
                    <a:pt x="925" y="5148"/>
                    <a:pt x="1053" y="5165"/>
                  </a:cubicBezTo>
                  <a:lnTo>
                    <a:pt x="1064" y="5166"/>
                  </a:lnTo>
                  <a:cubicBezTo>
                    <a:pt x="1082" y="5169"/>
                    <a:pt x="1100" y="5171"/>
                    <a:pt x="1116" y="5174"/>
                  </a:cubicBezTo>
                  <a:lnTo>
                    <a:pt x="1131" y="5176"/>
                  </a:lnTo>
                  <a:lnTo>
                    <a:pt x="1142" y="5177"/>
                  </a:lnTo>
                  <a:cubicBezTo>
                    <a:pt x="1266" y="5194"/>
                    <a:pt x="1385" y="5207"/>
                    <a:pt x="1505" y="5207"/>
                  </a:cubicBezTo>
                  <a:cubicBezTo>
                    <a:pt x="1624" y="5207"/>
                    <a:pt x="1742" y="5195"/>
                    <a:pt x="1865" y="5163"/>
                  </a:cubicBezTo>
                  <a:cubicBezTo>
                    <a:pt x="2091" y="5104"/>
                    <a:pt x="2310" y="5017"/>
                    <a:pt x="2517" y="4907"/>
                  </a:cubicBezTo>
                  <a:cubicBezTo>
                    <a:pt x="2730" y="4796"/>
                    <a:pt x="2919" y="4632"/>
                    <a:pt x="3096" y="4462"/>
                  </a:cubicBezTo>
                  <a:cubicBezTo>
                    <a:pt x="3274" y="4293"/>
                    <a:pt x="3427" y="4107"/>
                    <a:pt x="3577" y="3914"/>
                  </a:cubicBezTo>
                  <a:cubicBezTo>
                    <a:pt x="3745" y="3694"/>
                    <a:pt x="3910" y="3471"/>
                    <a:pt x="4077" y="3250"/>
                  </a:cubicBezTo>
                  <a:cubicBezTo>
                    <a:pt x="4231" y="3052"/>
                    <a:pt x="4405" y="2868"/>
                    <a:pt x="4593" y="2701"/>
                  </a:cubicBezTo>
                  <a:cubicBezTo>
                    <a:pt x="4749" y="2589"/>
                    <a:pt x="4913" y="2493"/>
                    <a:pt x="5086" y="2412"/>
                  </a:cubicBezTo>
                  <a:cubicBezTo>
                    <a:pt x="5305" y="2329"/>
                    <a:pt x="5532" y="2269"/>
                    <a:pt x="5764" y="2230"/>
                  </a:cubicBezTo>
                  <a:cubicBezTo>
                    <a:pt x="5887" y="2220"/>
                    <a:pt x="6011" y="2214"/>
                    <a:pt x="6134" y="2214"/>
                  </a:cubicBezTo>
                  <a:cubicBezTo>
                    <a:pt x="6160" y="2214"/>
                    <a:pt x="6185" y="2214"/>
                    <a:pt x="6210" y="2215"/>
                  </a:cubicBezTo>
                  <a:cubicBezTo>
                    <a:pt x="6200" y="1477"/>
                    <a:pt x="6164" y="737"/>
                    <a:pt x="6102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179;p57">
              <a:extLst>
                <a:ext uri="{FF2B5EF4-FFF2-40B4-BE49-F238E27FC236}">
                  <a16:creationId xmlns:a16="http://schemas.microsoft.com/office/drawing/2014/main" id="{4655B646-D120-3B58-27E9-717BEDC7FE76}"/>
                </a:ext>
              </a:extLst>
            </p:cNvPr>
            <p:cNvSpPr/>
            <p:nvPr/>
          </p:nvSpPr>
          <p:spPr>
            <a:xfrm>
              <a:off x="5882975" y="4793625"/>
              <a:ext cx="4475" cy="650"/>
            </a:xfrm>
            <a:custGeom>
              <a:avLst/>
              <a:gdLst/>
              <a:ahLst/>
              <a:cxnLst/>
              <a:rect l="l" t="t" r="r" b="b"/>
              <a:pathLst>
                <a:path w="179" h="26" extrusionOk="0">
                  <a:moveTo>
                    <a:pt x="0" y="1"/>
                  </a:moveTo>
                  <a:cubicBezTo>
                    <a:pt x="38" y="9"/>
                    <a:pt x="78" y="12"/>
                    <a:pt x="116" y="17"/>
                  </a:cubicBezTo>
                  <a:cubicBezTo>
                    <a:pt x="137" y="20"/>
                    <a:pt x="157" y="23"/>
                    <a:pt x="178" y="2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180;p57">
              <a:extLst>
                <a:ext uri="{FF2B5EF4-FFF2-40B4-BE49-F238E27FC236}">
                  <a16:creationId xmlns:a16="http://schemas.microsoft.com/office/drawing/2014/main" id="{83E80C82-AFA2-495A-B464-3D3CEBBF3950}"/>
                </a:ext>
              </a:extLst>
            </p:cNvPr>
            <p:cNvSpPr/>
            <p:nvPr/>
          </p:nvSpPr>
          <p:spPr>
            <a:xfrm>
              <a:off x="5787925" y="4931675"/>
              <a:ext cx="75200" cy="60700"/>
            </a:xfrm>
            <a:custGeom>
              <a:avLst/>
              <a:gdLst/>
              <a:ahLst/>
              <a:cxnLst/>
              <a:rect l="l" t="t" r="r" b="b"/>
              <a:pathLst>
                <a:path w="3008" h="2428" extrusionOk="0">
                  <a:moveTo>
                    <a:pt x="2274" y="0"/>
                  </a:moveTo>
                  <a:cubicBezTo>
                    <a:pt x="2205" y="0"/>
                    <a:pt x="2136" y="5"/>
                    <a:pt x="2067" y="12"/>
                  </a:cubicBezTo>
                  <a:cubicBezTo>
                    <a:pt x="1964" y="23"/>
                    <a:pt x="1919" y="30"/>
                    <a:pt x="1819" y="45"/>
                  </a:cubicBezTo>
                  <a:cubicBezTo>
                    <a:pt x="1742" y="56"/>
                    <a:pt x="1667" y="71"/>
                    <a:pt x="1591" y="89"/>
                  </a:cubicBezTo>
                  <a:cubicBezTo>
                    <a:pt x="1419" y="130"/>
                    <a:pt x="1251" y="192"/>
                    <a:pt x="1094" y="275"/>
                  </a:cubicBezTo>
                  <a:lnTo>
                    <a:pt x="1051" y="290"/>
                  </a:lnTo>
                  <a:cubicBezTo>
                    <a:pt x="1018" y="302"/>
                    <a:pt x="984" y="316"/>
                    <a:pt x="949" y="330"/>
                  </a:cubicBezTo>
                  <a:cubicBezTo>
                    <a:pt x="851" y="370"/>
                    <a:pt x="747" y="407"/>
                    <a:pt x="654" y="458"/>
                  </a:cubicBezTo>
                  <a:cubicBezTo>
                    <a:pt x="513" y="536"/>
                    <a:pt x="379" y="637"/>
                    <a:pt x="250" y="733"/>
                  </a:cubicBezTo>
                  <a:cubicBezTo>
                    <a:pt x="163" y="797"/>
                    <a:pt x="80" y="864"/>
                    <a:pt x="0" y="934"/>
                  </a:cubicBezTo>
                  <a:cubicBezTo>
                    <a:pt x="2" y="1438"/>
                    <a:pt x="4" y="1937"/>
                    <a:pt x="7" y="2427"/>
                  </a:cubicBezTo>
                  <a:cubicBezTo>
                    <a:pt x="245" y="2175"/>
                    <a:pt x="473" y="1913"/>
                    <a:pt x="716" y="1668"/>
                  </a:cubicBezTo>
                  <a:cubicBezTo>
                    <a:pt x="879" y="1503"/>
                    <a:pt x="1043" y="1338"/>
                    <a:pt x="1204" y="1171"/>
                  </a:cubicBezTo>
                  <a:cubicBezTo>
                    <a:pt x="1277" y="1097"/>
                    <a:pt x="1342" y="1013"/>
                    <a:pt x="1413" y="937"/>
                  </a:cubicBezTo>
                  <a:cubicBezTo>
                    <a:pt x="1432" y="916"/>
                    <a:pt x="1450" y="896"/>
                    <a:pt x="1471" y="877"/>
                  </a:cubicBezTo>
                  <a:cubicBezTo>
                    <a:pt x="1478" y="871"/>
                    <a:pt x="1504" y="850"/>
                    <a:pt x="1511" y="844"/>
                  </a:cubicBezTo>
                  <a:cubicBezTo>
                    <a:pt x="1556" y="810"/>
                    <a:pt x="1602" y="777"/>
                    <a:pt x="1649" y="746"/>
                  </a:cubicBezTo>
                  <a:cubicBezTo>
                    <a:pt x="1844" y="611"/>
                    <a:pt x="2036" y="472"/>
                    <a:pt x="2253" y="396"/>
                  </a:cubicBezTo>
                  <a:cubicBezTo>
                    <a:pt x="2361" y="359"/>
                    <a:pt x="2468" y="312"/>
                    <a:pt x="2578" y="283"/>
                  </a:cubicBezTo>
                  <a:cubicBezTo>
                    <a:pt x="2679" y="257"/>
                    <a:pt x="2783" y="251"/>
                    <a:pt x="2886" y="251"/>
                  </a:cubicBezTo>
                  <a:cubicBezTo>
                    <a:pt x="2909" y="251"/>
                    <a:pt x="2932" y="251"/>
                    <a:pt x="2954" y="251"/>
                  </a:cubicBezTo>
                  <a:cubicBezTo>
                    <a:pt x="2955" y="251"/>
                    <a:pt x="2955" y="251"/>
                    <a:pt x="2956" y="251"/>
                  </a:cubicBezTo>
                  <a:cubicBezTo>
                    <a:pt x="3007" y="251"/>
                    <a:pt x="3007" y="184"/>
                    <a:pt x="2965" y="167"/>
                  </a:cubicBezTo>
                  <a:cubicBezTo>
                    <a:pt x="2822" y="112"/>
                    <a:pt x="2676" y="70"/>
                    <a:pt x="2526" y="41"/>
                  </a:cubicBezTo>
                  <a:cubicBezTo>
                    <a:pt x="2452" y="26"/>
                    <a:pt x="2381" y="2"/>
                    <a:pt x="2304" y="1"/>
                  </a:cubicBezTo>
                  <a:cubicBezTo>
                    <a:pt x="2294" y="1"/>
                    <a:pt x="2284" y="0"/>
                    <a:pt x="2274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181;p57">
              <a:extLst>
                <a:ext uri="{FF2B5EF4-FFF2-40B4-BE49-F238E27FC236}">
                  <a16:creationId xmlns:a16="http://schemas.microsoft.com/office/drawing/2014/main" id="{917FD8E1-3C3F-153F-7500-F2947B3BE335}"/>
                </a:ext>
              </a:extLst>
            </p:cNvPr>
            <p:cNvSpPr/>
            <p:nvPr/>
          </p:nvSpPr>
          <p:spPr>
            <a:xfrm>
              <a:off x="5830325" y="5146525"/>
              <a:ext cx="1175" cy="75"/>
            </a:xfrm>
            <a:custGeom>
              <a:avLst/>
              <a:gdLst/>
              <a:ahLst/>
              <a:cxnLst/>
              <a:rect l="l" t="t" r="r" b="b"/>
              <a:pathLst>
                <a:path w="47" h="3" extrusionOk="0">
                  <a:moveTo>
                    <a:pt x="27" y="0"/>
                  </a:moveTo>
                  <a:cubicBezTo>
                    <a:pt x="21" y="0"/>
                    <a:pt x="13" y="1"/>
                    <a:pt x="1" y="1"/>
                  </a:cubicBezTo>
                  <a:lnTo>
                    <a:pt x="2" y="1"/>
                  </a:lnTo>
                  <a:cubicBezTo>
                    <a:pt x="9" y="2"/>
                    <a:pt x="16" y="2"/>
                    <a:pt x="23" y="2"/>
                  </a:cubicBezTo>
                  <a:cubicBezTo>
                    <a:pt x="38" y="2"/>
                    <a:pt x="47" y="0"/>
                    <a:pt x="27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182;p57">
              <a:extLst>
                <a:ext uri="{FF2B5EF4-FFF2-40B4-BE49-F238E27FC236}">
                  <a16:creationId xmlns:a16="http://schemas.microsoft.com/office/drawing/2014/main" id="{62EE514A-E6E1-B62B-4C33-186B4ECD886A}"/>
                </a:ext>
              </a:extLst>
            </p:cNvPr>
            <p:cNvSpPr/>
            <p:nvPr/>
          </p:nvSpPr>
          <p:spPr>
            <a:xfrm>
              <a:off x="5810850" y="5098175"/>
              <a:ext cx="138175" cy="69900"/>
            </a:xfrm>
            <a:custGeom>
              <a:avLst/>
              <a:gdLst/>
              <a:ahLst/>
              <a:cxnLst/>
              <a:rect l="l" t="t" r="r" b="b"/>
              <a:pathLst>
                <a:path w="5527" h="2796" extrusionOk="0">
                  <a:moveTo>
                    <a:pt x="5527" y="0"/>
                  </a:moveTo>
                  <a:cubicBezTo>
                    <a:pt x="5375" y="32"/>
                    <a:pt x="5228" y="75"/>
                    <a:pt x="5082" y="128"/>
                  </a:cubicBezTo>
                  <a:cubicBezTo>
                    <a:pt x="4787" y="237"/>
                    <a:pt x="4502" y="371"/>
                    <a:pt x="4229" y="525"/>
                  </a:cubicBezTo>
                  <a:cubicBezTo>
                    <a:pt x="3736" y="804"/>
                    <a:pt x="3294" y="1160"/>
                    <a:pt x="2812" y="1454"/>
                  </a:cubicBezTo>
                  <a:cubicBezTo>
                    <a:pt x="2691" y="1529"/>
                    <a:pt x="2567" y="1602"/>
                    <a:pt x="2441" y="1665"/>
                  </a:cubicBezTo>
                  <a:cubicBezTo>
                    <a:pt x="2384" y="1693"/>
                    <a:pt x="2329" y="1720"/>
                    <a:pt x="2271" y="1745"/>
                  </a:cubicBezTo>
                  <a:cubicBezTo>
                    <a:pt x="2278" y="1742"/>
                    <a:pt x="2285" y="1739"/>
                    <a:pt x="2292" y="1737"/>
                  </a:cubicBezTo>
                  <a:lnTo>
                    <a:pt x="2292" y="1737"/>
                  </a:lnTo>
                  <a:cubicBezTo>
                    <a:pt x="2271" y="1752"/>
                    <a:pt x="2248" y="1762"/>
                    <a:pt x="2223" y="1767"/>
                  </a:cubicBezTo>
                  <a:cubicBezTo>
                    <a:pt x="2212" y="1770"/>
                    <a:pt x="2202" y="1773"/>
                    <a:pt x="2194" y="1775"/>
                  </a:cubicBezTo>
                  <a:cubicBezTo>
                    <a:pt x="2081" y="1819"/>
                    <a:pt x="1964" y="1855"/>
                    <a:pt x="1847" y="1887"/>
                  </a:cubicBezTo>
                  <a:cubicBezTo>
                    <a:pt x="1792" y="1901"/>
                    <a:pt x="1737" y="1913"/>
                    <a:pt x="1682" y="1924"/>
                  </a:cubicBezTo>
                  <a:cubicBezTo>
                    <a:pt x="1653" y="1931"/>
                    <a:pt x="1623" y="1936"/>
                    <a:pt x="1594" y="1942"/>
                  </a:cubicBezTo>
                  <a:cubicBezTo>
                    <a:pt x="1587" y="1942"/>
                    <a:pt x="1570" y="1945"/>
                    <a:pt x="1554" y="1947"/>
                  </a:cubicBezTo>
                  <a:cubicBezTo>
                    <a:pt x="1533" y="1950"/>
                    <a:pt x="1499" y="1954"/>
                    <a:pt x="1489" y="1954"/>
                  </a:cubicBezTo>
                  <a:cubicBezTo>
                    <a:pt x="1455" y="1958"/>
                    <a:pt x="1420" y="1960"/>
                    <a:pt x="1386" y="1963"/>
                  </a:cubicBezTo>
                  <a:cubicBezTo>
                    <a:pt x="1338" y="1965"/>
                    <a:pt x="1292" y="1966"/>
                    <a:pt x="1245" y="1966"/>
                  </a:cubicBezTo>
                  <a:cubicBezTo>
                    <a:pt x="1228" y="1966"/>
                    <a:pt x="1211" y="1966"/>
                    <a:pt x="1194" y="1965"/>
                  </a:cubicBezTo>
                  <a:cubicBezTo>
                    <a:pt x="1160" y="1965"/>
                    <a:pt x="1127" y="1964"/>
                    <a:pt x="1092" y="1961"/>
                  </a:cubicBezTo>
                  <a:cubicBezTo>
                    <a:pt x="1078" y="1960"/>
                    <a:pt x="1029" y="1949"/>
                    <a:pt x="1005" y="1949"/>
                  </a:cubicBezTo>
                  <a:cubicBezTo>
                    <a:pt x="1000" y="1949"/>
                    <a:pt x="995" y="1950"/>
                    <a:pt x="993" y="1952"/>
                  </a:cubicBezTo>
                  <a:lnTo>
                    <a:pt x="1020" y="1956"/>
                  </a:lnTo>
                  <a:lnTo>
                    <a:pt x="995" y="1953"/>
                  </a:lnTo>
                  <a:cubicBezTo>
                    <a:pt x="959" y="1947"/>
                    <a:pt x="929" y="1946"/>
                    <a:pt x="894" y="1945"/>
                  </a:cubicBezTo>
                  <a:cubicBezTo>
                    <a:pt x="867" y="1943"/>
                    <a:pt x="838" y="1941"/>
                    <a:pt x="810" y="1938"/>
                  </a:cubicBezTo>
                  <a:cubicBezTo>
                    <a:pt x="802" y="1936"/>
                    <a:pt x="794" y="1934"/>
                    <a:pt x="785" y="1934"/>
                  </a:cubicBezTo>
                  <a:lnTo>
                    <a:pt x="780" y="1934"/>
                  </a:lnTo>
                  <a:cubicBezTo>
                    <a:pt x="747" y="1930"/>
                    <a:pt x="715" y="1923"/>
                    <a:pt x="683" y="1916"/>
                  </a:cubicBezTo>
                  <a:cubicBezTo>
                    <a:pt x="623" y="1902"/>
                    <a:pt x="565" y="1883"/>
                    <a:pt x="506" y="1868"/>
                  </a:cubicBezTo>
                  <a:cubicBezTo>
                    <a:pt x="444" y="1852"/>
                    <a:pt x="382" y="1837"/>
                    <a:pt x="320" y="1821"/>
                  </a:cubicBezTo>
                  <a:cubicBezTo>
                    <a:pt x="293" y="1813"/>
                    <a:pt x="264" y="1808"/>
                    <a:pt x="235" y="1808"/>
                  </a:cubicBezTo>
                  <a:cubicBezTo>
                    <a:pt x="215" y="1808"/>
                    <a:pt x="194" y="1811"/>
                    <a:pt x="174" y="1815"/>
                  </a:cubicBezTo>
                  <a:cubicBezTo>
                    <a:pt x="160" y="1817"/>
                    <a:pt x="157" y="1818"/>
                    <a:pt x="152" y="1818"/>
                  </a:cubicBezTo>
                  <a:cubicBezTo>
                    <a:pt x="148" y="1818"/>
                    <a:pt x="142" y="1817"/>
                    <a:pt x="122" y="1817"/>
                  </a:cubicBezTo>
                  <a:cubicBezTo>
                    <a:pt x="120" y="1816"/>
                    <a:pt x="118" y="1816"/>
                    <a:pt x="116" y="1816"/>
                  </a:cubicBezTo>
                  <a:cubicBezTo>
                    <a:pt x="41" y="1816"/>
                    <a:pt x="1" y="1893"/>
                    <a:pt x="13" y="1960"/>
                  </a:cubicBezTo>
                  <a:cubicBezTo>
                    <a:pt x="17" y="1982"/>
                    <a:pt x="20" y="2004"/>
                    <a:pt x="20" y="2026"/>
                  </a:cubicBezTo>
                  <a:cubicBezTo>
                    <a:pt x="20" y="2064"/>
                    <a:pt x="31" y="2103"/>
                    <a:pt x="50" y="2136"/>
                  </a:cubicBezTo>
                  <a:cubicBezTo>
                    <a:pt x="51" y="2139"/>
                    <a:pt x="75" y="2169"/>
                    <a:pt x="82" y="2179"/>
                  </a:cubicBezTo>
                  <a:cubicBezTo>
                    <a:pt x="141" y="2253"/>
                    <a:pt x="197" y="2329"/>
                    <a:pt x="275" y="2387"/>
                  </a:cubicBezTo>
                  <a:cubicBezTo>
                    <a:pt x="400" y="2486"/>
                    <a:pt x="538" y="2567"/>
                    <a:pt x="685" y="2632"/>
                  </a:cubicBezTo>
                  <a:cubicBezTo>
                    <a:pt x="703" y="2640"/>
                    <a:pt x="763" y="2676"/>
                    <a:pt x="788" y="2679"/>
                  </a:cubicBezTo>
                  <a:cubicBezTo>
                    <a:pt x="810" y="2688"/>
                    <a:pt x="832" y="2695"/>
                    <a:pt x="854" y="2701"/>
                  </a:cubicBezTo>
                  <a:cubicBezTo>
                    <a:pt x="890" y="2712"/>
                    <a:pt x="927" y="2720"/>
                    <a:pt x="964" y="2728"/>
                  </a:cubicBezTo>
                  <a:cubicBezTo>
                    <a:pt x="1069" y="2750"/>
                    <a:pt x="1176" y="2764"/>
                    <a:pt x="1284" y="2776"/>
                  </a:cubicBezTo>
                  <a:cubicBezTo>
                    <a:pt x="1391" y="2789"/>
                    <a:pt x="1499" y="2796"/>
                    <a:pt x="1607" y="2796"/>
                  </a:cubicBezTo>
                  <a:cubicBezTo>
                    <a:pt x="1658" y="2796"/>
                    <a:pt x="1709" y="2794"/>
                    <a:pt x="1760" y="2792"/>
                  </a:cubicBezTo>
                  <a:cubicBezTo>
                    <a:pt x="2533" y="2752"/>
                    <a:pt x="3241" y="2449"/>
                    <a:pt x="3929" y="2121"/>
                  </a:cubicBezTo>
                  <a:cubicBezTo>
                    <a:pt x="4275" y="1956"/>
                    <a:pt x="4618" y="1782"/>
                    <a:pt x="4969" y="1627"/>
                  </a:cubicBezTo>
                  <a:cubicBezTo>
                    <a:pt x="5140" y="1153"/>
                    <a:pt x="5328" y="608"/>
                    <a:pt x="5527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183;p57">
              <a:extLst>
                <a:ext uri="{FF2B5EF4-FFF2-40B4-BE49-F238E27FC236}">
                  <a16:creationId xmlns:a16="http://schemas.microsoft.com/office/drawing/2014/main" id="{D758708C-8D22-91FB-7C8B-15F1BEBE8C2A}"/>
                </a:ext>
              </a:extLst>
            </p:cNvPr>
            <p:cNvSpPr/>
            <p:nvPr/>
          </p:nvSpPr>
          <p:spPr>
            <a:xfrm>
              <a:off x="5866425" y="5141850"/>
              <a:ext cx="1225" cy="575"/>
            </a:xfrm>
            <a:custGeom>
              <a:avLst/>
              <a:gdLst/>
              <a:ahLst/>
              <a:cxnLst/>
              <a:rect l="l" t="t" r="r" b="b"/>
              <a:pathLst>
                <a:path w="49" h="23" extrusionOk="0">
                  <a:moveTo>
                    <a:pt x="47" y="1"/>
                  </a:moveTo>
                  <a:cubicBezTo>
                    <a:pt x="34" y="6"/>
                    <a:pt x="23" y="12"/>
                    <a:pt x="12" y="16"/>
                  </a:cubicBezTo>
                  <a:cubicBezTo>
                    <a:pt x="4" y="20"/>
                    <a:pt x="1" y="22"/>
                    <a:pt x="1" y="22"/>
                  </a:cubicBezTo>
                  <a:cubicBezTo>
                    <a:pt x="2" y="22"/>
                    <a:pt x="29" y="9"/>
                    <a:pt x="48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184;p57">
              <a:extLst>
                <a:ext uri="{FF2B5EF4-FFF2-40B4-BE49-F238E27FC236}">
                  <a16:creationId xmlns:a16="http://schemas.microsoft.com/office/drawing/2014/main" id="{F6CE5C68-64B6-6E84-B83C-543DB6273647}"/>
                </a:ext>
              </a:extLst>
            </p:cNvPr>
            <p:cNvSpPr/>
            <p:nvPr/>
          </p:nvSpPr>
          <p:spPr>
            <a:xfrm>
              <a:off x="5872275" y="4657375"/>
              <a:ext cx="1125" cy="200"/>
            </a:xfrm>
            <a:custGeom>
              <a:avLst/>
              <a:gdLst/>
              <a:ahLst/>
              <a:cxnLst/>
              <a:rect l="l" t="t" r="r" b="b"/>
              <a:pathLst>
                <a:path w="45" h="8" extrusionOk="0">
                  <a:moveTo>
                    <a:pt x="0" y="0"/>
                  </a:moveTo>
                  <a:cubicBezTo>
                    <a:pt x="11" y="2"/>
                    <a:pt x="24" y="4"/>
                    <a:pt x="36" y="6"/>
                  </a:cubicBezTo>
                  <a:lnTo>
                    <a:pt x="44" y="7"/>
                  </a:lnTo>
                  <a:cubicBezTo>
                    <a:pt x="33" y="4"/>
                    <a:pt x="14" y="2"/>
                    <a:pt x="0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185;p57">
              <a:extLst>
                <a:ext uri="{FF2B5EF4-FFF2-40B4-BE49-F238E27FC236}">
                  <a16:creationId xmlns:a16="http://schemas.microsoft.com/office/drawing/2014/main" id="{2C7AF89D-ADDA-41EA-8E80-0370561E75C1}"/>
                </a:ext>
              </a:extLst>
            </p:cNvPr>
            <p:cNvSpPr/>
            <p:nvPr/>
          </p:nvSpPr>
          <p:spPr>
            <a:xfrm>
              <a:off x="5787850" y="4634000"/>
              <a:ext cx="133125" cy="45750"/>
            </a:xfrm>
            <a:custGeom>
              <a:avLst/>
              <a:gdLst/>
              <a:ahLst/>
              <a:cxnLst/>
              <a:rect l="l" t="t" r="r" b="b"/>
              <a:pathLst>
                <a:path w="5325" h="1830" extrusionOk="0">
                  <a:moveTo>
                    <a:pt x="5" y="0"/>
                  </a:moveTo>
                  <a:cubicBezTo>
                    <a:pt x="3" y="430"/>
                    <a:pt x="2" y="855"/>
                    <a:pt x="1" y="1281"/>
                  </a:cubicBezTo>
                  <a:cubicBezTo>
                    <a:pt x="76" y="1276"/>
                    <a:pt x="151" y="1273"/>
                    <a:pt x="226" y="1273"/>
                  </a:cubicBezTo>
                  <a:cubicBezTo>
                    <a:pt x="346" y="1273"/>
                    <a:pt x="466" y="1280"/>
                    <a:pt x="586" y="1293"/>
                  </a:cubicBezTo>
                  <a:cubicBezTo>
                    <a:pt x="927" y="1348"/>
                    <a:pt x="1256" y="1446"/>
                    <a:pt x="1595" y="1514"/>
                  </a:cubicBezTo>
                  <a:cubicBezTo>
                    <a:pt x="1967" y="1585"/>
                    <a:pt x="2328" y="1701"/>
                    <a:pt x="2701" y="1761"/>
                  </a:cubicBezTo>
                  <a:cubicBezTo>
                    <a:pt x="2901" y="1794"/>
                    <a:pt x="3113" y="1829"/>
                    <a:pt x="3319" y="1829"/>
                  </a:cubicBezTo>
                  <a:cubicBezTo>
                    <a:pt x="3334" y="1829"/>
                    <a:pt x="3348" y="1829"/>
                    <a:pt x="3362" y="1829"/>
                  </a:cubicBezTo>
                  <a:cubicBezTo>
                    <a:pt x="3445" y="1825"/>
                    <a:pt x="3527" y="1815"/>
                    <a:pt x="3609" y="1803"/>
                  </a:cubicBezTo>
                  <a:cubicBezTo>
                    <a:pt x="3611" y="1803"/>
                    <a:pt x="3686" y="1795"/>
                    <a:pt x="3690" y="1793"/>
                  </a:cubicBezTo>
                  <a:lnTo>
                    <a:pt x="3690" y="1793"/>
                  </a:lnTo>
                  <a:cubicBezTo>
                    <a:pt x="3688" y="1793"/>
                    <a:pt x="3679" y="1795"/>
                    <a:pt x="3657" y="1796"/>
                  </a:cubicBezTo>
                  <a:cubicBezTo>
                    <a:pt x="3635" y="1798"/>
                    <a:pt x="3626" y="1799"/>
                    <a:pt x="3625" y="1799"/>
                  </a:cubicBezTo>
                  <a:cubicBezTo>
                    <a:pt x="3621" y="1799"/>
                    <a:pt x="3728" y="1786"/>
                    <a:pt x="3759" y="1782"/>
                  </a:cubicBezTo>
                  <a:cubicBezTo>
                    <a:pt x="3797" y="1775"/>
                    <a:pt x="3837" y="1768"/>
                    <a:pt x="3876" y="1761"/>
                  </a:cubicBezTo>
                  <a:cubicBezTo>
                    <a:pt x="4173" y="1701"/>
                    <a:pt x="4476" y="1587"/>
                    <a:pt x="4728" y="1417"/>
                  </a:cubicBezTo>
                  <a:cubicBezTo>
                    <a:pt x="4882" y="1314"/>
                    <a:pt x="5019" y="1186"/>
                    <a:pt x="5132" y="1039"/>
                  </a:cubicBezTo>
                  <a:cubicBezTo>
                    <a:pt x="5180" y="975"/>
                    <a:pt x="5222" y="909"/>
                    <a:pt x="5258" y="840"/>
                  </a:cubicBezTo>
                  <a:cubicBezTo>
                    <a:pt x="5302" y="756"/>
                    <a:pt x="5324" y="663"/>
                    <a:pt x="5322" y="569"/>
                  </a:cubicBezTo>
                  <a:cubicBezTo>
                    <a:pt x="5322" y="490"/>
                    <a:pt x="5252" y="431"/>
                    <a:pt x="5180" y="431"/>
                  </a:cubicBezTo>
                  <a:cubicBezTo>
                    <a:pt x="5158" y="431"/>
                    <a:pt x="5136" y="436"/>
                    <a:pt x="5115" y="448"/>
                  </a:cubicBezTo>
                  <a:cubicBezTo>
                    <a:pt x="5030" y="501"/>
                    <a:pt x="4948" y="562"/>
                    <a:pt x="4873" y="627"/>
                  </a:cubicBezTo>
                  <a:cubicBezTo>
                    <a:pt x="4873" y="627"/>
                    <a:pt x="4845" y="647"/>
                    <a:pt x="4840" y="652"/>
                  </a:cubicBezTo>
                  <a:cubicBezTo>
                    <a:pt x="4822" y="664"/>
                    <a:pt x="4802" y="676"/>
                    <a:pt x="4783" y="689"/>
                  </a:cubicBezTo>
                  <a:cubicBezTo>
                    <a:pt x="4742" y="715"/>
                    <a:pt x="4699" y="737"/>
                    <a:pt x="4655" y="762"/>
                  </a:cubicBezTo>
                  <a:cubicBezTo>
                    <a:pt x="4611" y="785"/>
                    <a:pt x="4567" y="809"/>
                    <a:pt x="4521" y="831"/>
                  </a:cubicBezTo>
                  <a:cubicBezTo>
                    <a:pt x="4516" y="833"/>
                    <a:pt x="4517" y="832"/>
                    <a:pt x="4515" y="833"/>
                  </a:cubicBezTo>
                  <a:cubicBezTo>
                    <a:pt x="4512" y="833"/>
                    <a:pt x="4513" y="833"/>
                    <a:pt x="4508" y="835"/>
                  </a:cubicBezTo>
                  <a:cubicBezTo>
                    <a:pt x="4483" y="844"/>
                    <a:pt x="4458" y="855"/>
                    <a:pt x="4432" y="864"/>
                  </a:cubicBezTo>
                  <a:cubicBezTo>
                    <a:pt x="4336" y="898"/>
                    <a:pt x="4236" y="926"/>
                    <a:pt x="4136" y="945"/>
                  </a:cubicBezTo>
                  <a:cubicBezTo>
                    <a:pt x="4113" y="950"/>
                    <a:pt x="4089" y="955"/>
                    <a:pt x="4066" y="957"/>
                  </a:cubicBezTo>
                  <a:lnTo>
                    <a:pt x="4057" y="959"/>
                  </a:lnTo>
                  <a:cubicBezTo>
                    <a:pt x="4009" y="964"/>
                    <a:pt x="3961" y="968"/>
                    <a:pt x="3913" y="971"/>
                  </a:cubicBezTo>
                  <a:cubicBezTo>
                    <a:pt x="3871" y="973"/>
                    <a:pt x="3829" y="974"/>
                    <a:pt x="3788" y="974"/>
                  </a:cubicBezTo>
                  <a:cubicBezTo>
                    <a:pt x="3725" y="974"/>
                    <a:pt x="3663" y="972"/>
                    <a:pt x="3600" y="967"/>
                  </a:cubicBezTo>
                  <a:cubicBezTo>
                    <a:pt x="3585" y="966"/>
                    <a:pt x="3570" y="964"/>
                    <a:pt x="3555" y="961"/>
                  </a:cubicBezTo>
                  <a:lnTo>
                    <a:pt x="3549" y="961"/>
                  </a:lnTo>
                  <a:cubicBezTo>
                    <a:pt x="3508" y="955"/>
                    <a:pt x="3467" y="946"/>
                    <a:pt x="3425" y="941"/>
                  </a:cubicBezTo>
                  <a:lnTo>
                    <a:pt x="3412" y="941"/>
                  </a:lnTo>
                  <a:lnTo>
                    <a:pt x="3405" y="939"/>
                  </a:lnTo>
                  <a:cubicBezTo>
                    <a:pt x="3381" y="936"/>
                    <a:pt x="3368" y="935"/>
                    <a:pt x="3362" y="934"/>
                  </a:cubicBezTo>
                  <a:lnTo>
                    <a:pt x="3362" y="934"/>
                  </a:lnTo>
                  <a:lnTo>
                    <a:pt x="3373" y="935"/>
                  </a:lnTo>
                  <a:lnTo>
                    <a:pt x="3365" y="934"/>
                  </a:lnTo>
                  <a:cubicBezTo>
                    <a:pt x="3237" y="912"/>
                    <a:pt x="3110" y="884"/>
                    <a:pt x="2985" y="850"/>
                  </a:cubicBezTo>
                  <a:cubicBezTo>
                    <a:pt x="2708" y="776"/>
                    <a:pt x="2439" y="674"/>
                    <a:pt x="2174" y="569"/>
                  </a:cubicBezTo>
                  <a:cubicBezTo>
                    <a:pt x="2062" y="518"/>
                    <a:pt x="1952" y="462"/>
                    <a:pt x="1840" y="411"/>
                  </a:cubicBezTo>
                  <a:cubicBezTo>
                    <a:pt x="1681" y="338"/>
                    <a:pt x="1515" y="277"/>
                    <a:pt x="1347" y="226"/>
                  </a:cubicBezTo>
                  <a:cubicBezTo>
                    <a:pt x="1105" y="146"/>
                    <a:pt x="856" y="88"/>
                    <a:pt x="602" y="51"/>
                  </a:cubicBezTo>
                  <a:cubicBezTo>
                    <a:pt x="404" y="21"/>
                    <a:pt x="204" y="3"/>
                    <a:pt x="5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186;p57">
              <a:extLst>
                <a:ext uri="{FF2B5EF4-FFF2-40B4-BE49-F238E27FC236}">
                  <a16:creationId xmlns:a16="http://schemas.microsoft.com/office/drawing/2014/main" id="{FFF0D03C-EF63-8943-1586-8F9FAAE2D08C}"/>
                </a:ext>
              </a:extLst>
            </p:cNvPr>
            <p:cNvSpPr/>
            <p:nvPr/>
          </p:nvSpPr>
          <p:spPr>
            <a:xfrm>
              <a:off x="5788725" y="4420550"/>
              <a:ext cx="187975" cy="196825"/>
            </a:xfrm>
            <a:custGeom>
              <a:avLst/>
              <a:gdLst/>
              <a:ahLst/>
              <a:cxnLst/>
              <a:rect l="l" t="t" r="r" b="b"/>
              <a:pathLst>
                <a:path w="7519" h="7873" extrusionOk="0">
                  <a:moveTo>
                    <a:pt x="685" y="1"/>
                  </a:moveTo>
                  <a:cubicBezTo>
                    <a:pt x="461" y="1"/>
                    <a:pt x="236" y="12"/>
                    <a:pt x="12" y="14"/>
                  </a:cubicBezTo>
                  <a:cubicBezTo>
                    <a:pt x="8" y="697"/>
                    <a:pt x="4" y="1375"/>
                    <a:pt x="0" y="2049"/>
                  </a:cubicBezTo>
                  <a:cubicBezTo>
                    <a:pt x="102" y="2048"/>
                    <a:pt x="202" y="2047"/>
                    <a:pt x="303" y="2043"/>
                  </a:cubicBezTo>
                  <a:cubicBezTo>
                    <a:pt x="436" y="2037"/>
                    <a:pt x="570" y="2033"/>
                    <a:pt x="703" y="2033"/>
                  </a:cubicBezTo>
                  <a:cubicBezTo>
                    <a:pt x="818" y="2033"/>
                    <a:pt x="934" y="2036"/>
                    <a:pt x="1049" y="2045"/>
                  </a:cubicBezTo>
                  <a:cubicBezTo>
                    <a:pt x="1161" y="2066"/>
                    <a:pt x="1271" y="2095"/>
                    <a:pt x="1380" y="2132"/>
                  </a:cubicBezTo>
                  <a:cubicBezTo>
                    <a:pt x="1395" y="2142"/>
                    <a:pt x="1412" y="2149"/>
                    <a:pt x="1428" y="2158"/>
                  </a:cubicBezTo>
                  <a:cubicBezTo>
                    <a:pt x="1458" y="2186"/>
                    <a:pt x="1487" y="2215"/>
                    <a:pt x="1515" y="2245"/>
                  </a:cubicBezTo>
                  <a:cubicBezTo>
                    <a:pt x="1522" y="2255"/>
                    <a:pt x="1526" y="2266"/>
                    <a:pt x="1531" y="2277"/>
                  </a:cubicBezTo>
                  <a:cubicBezTo>
                    <a:pt x="1553" y="2344"/>
                    <a:pt x="1571" y="2413"/>
                    <a:pt x="1585" y="2483"/>
                  </a:cubicBezTo>
                  <a:cubicBezTo>
                    <a:pt x="1593" y="2624"/>
                    <a:pt x="1592" y="2764"/>
                    <a:pt x="1580" y="2903"/>
                  </a:cubicBezTo>
                  <a:cubicBezTo>
                    <a:pt x="1540" y="3157"/>
                    <a:pt x="1478" y="3406"/>
                    <a:pt x="1418" y="3655"/>
                  </a:cubicBezTo>
                  <a:cubicBezTo>
                    <a:pt x="1329" y="4038"/>
                    <a:pt x="1252" y="4429"/>
                    <a:pt x="1231" y="4822"/>
                  </a:cubicBezTo>
                  <a:cubicBezTo>
                    <a:pt x="1219" y="5057"/>
                    <a:pt x="1249" y="5287"/>
                    <a:pt x="1283" y="5520"/>
                  </a:cubicBezTo>
                  <a:cubicBezTo>
                    <a:pt x="1301" y="5655"/>
                    <a:pt x="1336" y="5787"/>
                    <a:pt x="1387" y="5914"/>
                  </a:cubicBezTo>
                  <a:cubicBezTo>
                    <a:pt x="1460" y="6093"/>
                    <a:pt x="1531" y="6272"/>
                    <a:pt x="1637" y="6433"/>
                  </a:cubicBezTo>
                  <a:cubicBezTo>
                    <a:pt x="1742" y="6592"/>
                    <a:pt x="1860" y="6744"/>
                    <a:pt x="1990" y="6883"/>
                  </a:cubicBezTo>
                  <a:cubicBezTo>
                    <a:pt x="2095" y="6996"/>
                    <a:pt x="2214" y="7088"/>
                    <a:pt x="2336" y="7183"/>
                  </a:cubicBezTo>
                  <a:cubicBezTo>
                    <a:pt x="2458" y="7277"/>
                    <a:pt x="2579" y="7368"/>
                    <a:pt x="2714" y="7443"/>
                  </a:cubicBezTo>
                  <a:cubicBezTo>
                    <a:pt x="2985" y="7594"/>
                    <a:pt x="3286" y="7716"/>
                    <a:pt x="3589" y="7785"/>
                  </a:cubicBezTo>
                  <a:cubicBezTo>
                    <a:pt x="3848" y="7844"/>
                    <a:pt x="4112" y="7873"/>
                    <a:pt x="4376" y="7873"/>
                  </a:cubicBezTo>
                  <a:cubicBezTo>
                    <a:pt x="4772" y="7873"/>
                    <a:pt x="5167" y="7807"/>
                    <a:pt x="5545" y="7676"/>
                  </a:cubicBezTo>
                  <a:cubicBezTo>
                    <a:pt x="5753" y="7603"/>
                    <a:pt x="5970" y="7525"/>
                    <a:pt x="6158" y="7412"/>
                  </a:cubicBezTo>
                  <a:cubicBezTo>
                    <a:pt x="6292" y="7332"/>
                    <a:pt x="6420" y="7245"/>
                    <a:pt x="6544" y="7150"/>
                  </a:cubicBezTo>
                  <a:cubicBezTo>
                    <a:pt x="6715" y="7025"/>
                    <a:pt x="6877" y="6887"/>
                    <a:pt x="7030" y="6741"/>
                  </a:cubicBezTo>
                  <a:cubicBezTo>
                    <a:pt x="7108" y="6668"/>
                    <a:pt x="7181" y="6588"/>
                    <a:pt x="7249" y="6504"/>
                  </a:cubicBezTo>
                  <a:cubicBezTo>
                    <a:pt x="7290" y="6451"/>
                    <a:pt x="7319" y="6401"/>
                    <a:pt x="7356" y="6346"/>
                  </a:cubicBezTo>
                  <a:cubicBezTo>
                    <a:pt x="7363" y="6335"/>
                    <a:pt x="7373" y="6325"/>
                    <a:pt x="7380" y="6313"/>
                  </a:cubicBezTo>
                  <a:cubicBezTo>
                    <a:pt x="7432" y="6233"/>
                    <a:pt x="7473" y="6094"/>
                    <a:pt x="7476" y="5981"/>
                  </a:cubicBezTo>
                  <a:cubicBezTo>
                    <a:pt x="7519" y="5774"/>
                    <a:pt x="7455" y="5560"/>
                    <a:pt x="7308" y="5408"/>
                  </a:cubicBezTo>
                  <a:cubicBezTo>
                    <a:pt x="7183" y="5283"/>
                    <a:pt x="7028" y="5233"/>
                    <a:pt x="6865" y="5233"/>
                  </a:cubicBezTo>
                  <a:cubicBezTo>
                    <a:pt x="6854" y="5233"/>
                    <a:pt x="6844" y="5233"/>
                    <a:pt x="6833" y="5233"/>
                  </a:cubicBezTo>
                  <a:lnTo>
                    <a:pt x="6810" y="5233"/>
                  </a:lnTo>
                  <a:lnTo>
                    <a:pt x="6841" y="5229"/>
                  </a:lnTo>
                  <a:lnTo>
                    <a:pt x="6841" y="5229"/>
                  </a:lnTo>
                  <a:cubicBezTo>
                    <a:pt x="6821" y="5230"/>
                    <a:pt x="6800" y="5231"/>
                    <a:pt x="6780" y="5232"/>
                  </a:cubicBezTo>
                  <a:lnTo>
                    <a:pt x="6780" y="5232"/>
                  </a:lnTo>
                  <a:cubicBezTo>
                    <a:pt x="6772" y="5231"/>
                    <a:pt x="6765" y="5231"/>
                    <a:pt x="6757" y="5231"/>
                  </a:cubicBezTo>
                  <a:cubicBezTo>
                    <a:pt x="6661" y="5231"/>
                    <a:pt x="6566" y="5252"/>
                    <a:pt x="6479" y="5288"/>
                  </a:cubicBezTo>
                  <a:cubicBezTo>
                    <a:pt x="6460" y="5297"/>
                    <a:pt x="6441" y="5305"/>
                    <a:pt x="6423" y="5313"/>
                  </a:cubicBezTo>
                  <a:cubicBezTo>
                    <a:pt x="6359" y="5335"/>
                    <a:pt x="6297" y="5363"/>
                    <a:pt x="6239" y="5396"/>
                  </a:cubicBezTo>
                  <a:cubicBezTo>
                    <a:pt x="6206" y="5415"/>
                    <a:pt x="6175" y="5434"/>
                    <a:pt x="6143" y="5454"/>
                  </a:cubicBezTo>
                  <a:cubicBezTo>
                    <a:pt x="6074" y="5494"/>
                    <a:pt x="6004" y="5532"/>
                    <a:pt x="5932" y="5569"/>
                  </a:cubicBezTo>
                  <a:cubicBezTo>
                    <a:pt x="5814" y="5631"/>
                    <a:pt x="5691" y="5688"/>
                    <a:pt x="5569" y="5741"/>
                  </a:cubicBezTo>
                  <a:cubicBezTo>
                    <a:pt x="5304" y="5847"/>
                    <a:pt x="5030" y="5937"/>
                    <a:pt x="4750" y="5989"/>
                  </a:cubicBezTo>
                  <a:cubicBezTo>
                    <a:pt x="4666" y="5998"/>
                    <a:pt x="4582" y="6002"/>
                    <a:pt x="4498" y="6002"/>
                  </a:cubicBezTo>
                  <a:cubicBezTo>
                    <a:pt x="4433" y="6002"/>
                    <a:pt x="4369" y="6000"/>
                    <a:pt x="4305" y="5995"/>
                  </a:cubicBezTo>
                  <a:cubicBezTo>
                    <a:pt x="4175" y="5970"/>
                    <a:pt x="4047" y="5934"/>
                    <a:pt x="3923" y="5890"/>
                  </a:cubicBezTo>
                  <a:cubicBezTo>
                    <a:pt x="3816" y="5836"/>
                    <a:pt x="3713" y="5777"/>
                    <a:pt x="3613" y="5708"/>
                  </a:cubicBezTo>
                  <a:cubicBezTo>
                    <a:pt x="3545" y="5649"/>
                    <a:pt x="3480" y="5584"/>
                    <a:pt x="3419" y="5516"/>
                  </a:cubicBezTo>
                  <a:cubicBezTo>
                    <a:pt x="3382" y="5459"/>
                    <a:pt x="3348" y="5400"/>
                    <a:pt x="3316" y="5339"/>
                  </a:cubicBezTo>
                  <a:cubicBezTo>
                    <a:pt x="3293" y="5269"/>
                    <a:pt x="3272" y="5197"/>
                    <a:pt x="3257" y="5124"/>
                  </a:cubicBezTo>
                  <a:cubicBezTo>
                    <a:pt x="3247" y="4981"/>
                    <a:pt x="3249" y="4837"/>
                    <a:pt x="3262" y="4695"/>
                  </a:cubicBezTo>
                  <a:cubicBezTo>
                    <a:pt x="3334" y="4291"/>
                    <a:pt x="3452" y="3899"/>
                    <a:pt x="3523" y="3495"/>
                  </a:cubicBezTo>
                  <a:cubicBezTo>
                    <a:pt x="3619" y="2951"/>
                    <a:pt x="3652" y="2423"/>
                    <a:pt x="3527" y="1877"/>
                  </a:cubicBezTo>
                  <a:cubicBezTo>
                    <a:pt x="3388" y="1278"/>
                    <a:pt x="3012" y="772"/>
                    <a:pt x="2501" y="438"/>
                  </a:cubicBezTo>
                  <a:cubicBezTo>
                    <a:pt x="2046" y="141"/>
                    <a:pt x="1482" y="36"/>
                    <a:pt x="947" y="7"/>
                  </a:cubicBezTo>
                  <a:cubicBezTo>
                    <a:pt x="860" y="3"/>
                    <a:pt x="773" y="1"/>
                    <a:pt x="685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187;p57">
              <a:extLst>
                <a:ext uri="{FF2B5EF4-FFF2-40B4-BE49-F238E27FC236}">
                  <a16:creationId xmlns:a16="http://schemas.microsoft.com/office/drawing/2014/main" id="{605155F5-C769-B2B8-60DB-6010C49E63E7}"/>
                </a:ext>
              </a:extLst>
            </p:cNvPr>
            <p:cNvSpPr/>
            <p:nvPr/>
          </p:nvSpPr>
          <p:spPr>
            <a:xfrm>
              <a:off x="5956050" y="4450625"/>
              <a:ext cx="550" cy="250"/>
            </a:xfrm>
            <a:custGeom>
              <a:avLst/>
              <a:gdLst/>
              <a:ahLst/>
              <a:cxnLst/>
              <a:rect l="l" t="t" r="r" b="b"/>
              <a:pathLst>
                <a:path w="22" h="10" extrusionOk="0">
                  <a:moveTo>
                    <a:pt x="22" y="1"/>
                  </a:moveTo>
                  <a:lnTo>
                    <a:pt x="1" y="9"/>
                  </a:ln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188;p57">
              <a:extLst>
                <a:ext uri="{FF2B5EF4-FFF2-40B4-BE49-F238E27FC236}">
                  <a16:creationId xmlns:a16="http://schemas.microsoft.com/office/drawing/2014/main" id="{768941CA-F42D-7AD8-0DC0-EAA95C3E9D62}"/>
                </a:ext>
              </a:extLst>
            </p:cNvPr>
            <p:cNvSpPr/>
            <p:nvPr/>
          </p:nvSpPr>
          <p:spPr>
            <a:xfrm>
              <a:off x="5913950" y="4415700"/>
              <a:ext cx="134525" cy="102400"/>
            </a:xfrm>
            <a:custGeom>
              <a:avLst/>
              <a:gdLst/>
              <a:ahLst/>
              <a:cxnLst/>
              <a:rect l="l" t="t" r="r" b="b"/>
              <a:pathLst>
                <a:path w="5381" h="4096" extrusionOk="0">
                  <a:moveTo>
                    <a:pt x="5381" y="0"/>
                  </a:moveTo>
                  <a:cubicBezTo>
                    <a:pt x="5367" y="47"/>
                    <a:pt x="5351" y="92"/>
                    <a:pt x="5334" y="138"/>
                  </a:cubicBezTo>
                  <a:cubicBezTo>
                    <a:pt x="5274" y="267"/>
                    <a:pt x="5201" y="390"/>
                    <a:pt x="5118" y="506"/>
                  </a:cubicBezTo>
                  <a:cubicBezTo>
                    <a:pt x="5034" y="605"/>
                    <a:pt x="4943" y="696"/>
                    <a:pt x="4845" y="780"/>
                  </a:cubicBezTo>
                  <a:cubicBezTo>
                    <a:pt x="4752" y="846"/>
                    <a:pt x="4653" y="905"/>
                    <a:pt x="4549" y="955"/>
                  </a:cubicBezTo>
                  <a:cubicBezTo>
                    <a:pt x="4417" y="1003"/>
                    <a:pt x="4282" y="1039"/>
                    <a:pt x="4144" y="1062"/>
                  </a:cubicBezTo>
                  <a:cubicBezTo>
                    <a:pt x="3963" y="1078"/>
                    <a:pt x="3784" y="1083"/>
                    <a:pt x="3602" y="1089"/>
                  </a:cubicBezTo>
                  <a:cubicBezTo>
                    <a:pt x="3388" y="1096"/>
                    <a:pt x="3175" y="1106"/>
                    <a:pt x="2963" y="1120"/>
                  </a:cubicBezTo>
                  <a:cubicBezTo>
                    <a:pt x="2714" y="1138"/>
                    <a:pt x="2462" y="1165"/>
                    <a:pt x="2216" y="1220"/>
                  </a:cubicBezTo>
                  <a:cubicBezTo>
                    <a:pt x="2141" y="1238"/>
                    <a:pt x="2066" y="1259"/>
                    <a:pt x="1992" y="1284"/>
                  </a:cubicBezTo>
                  <a:cubicBezTo>
                    <a:pt x="1953" y="1296"/>
                    <a:pt x="1914" y="1311"/>
                    <a:pt x="1878" y="1325"/>
                  </a:cubicBezTo>
                  <a:cubicBezTo>
                    <a:pt x="1842" y="1339"/>
                    <a:pt x="1806" y="1354"/>
                    <a:pt x="1770" y="1369"/>
                  </a:cubicBezTo>
                  <a:lnTo>
                    <a:pt x="1706" y="1397"/>
                  </a:lnTo>
                  <a:lnTo>
                    <a:pt x="1706" y="1397"/>
                  </a:lnTo>
                  <a:lnTo>
                    <a:pt x="1730" y="1386"/>
                  </a:lnTo>
                  <a:lnTo>
                    <a:pt x="1730" y="1386"/>
                  </a:lnTo>
                  <a:cubicBezTo>
                    <a:pt x="1375" y="1537"/>
                    <a:pt x="1057" y="1730"/>
                    <a:pt x="772" y="1994"/>
                  </a:cubicBezTo>
                  <a:cubicBezTo>
                    <a:pt x="631" y="2128"/>
                    <a:pt x="503" y="2274"/>
                    <a:pt x="389" y="2431"/>
                  </a:cubicBezTo>
                  <a:cubicBezTo>
                    <a:pt x="273" y="2585"/>
                    <a:pt x="199" y="2756"/>
                    <a:pt x="130" y="2936"/>
                  </a:cubicBezTo>
                  <a:cubicBezTo>
                    <a:pt x="60" y="3121"/>
                    <a:pt x="8" y="3312"/>
                    <a:pt x="4" y="3512"/>
                  </a:cubicBezTo>
                  <a:cubicBezTo>
                    <a:pt x="1" y="3611"/>
                    <a:pt x="24" y="3709"/>
                    <a:pt x="39" y="3806"/>
                  </a:cubicBezTo>
                  <a:cubicBezTo>
                    <a:pt x="56" y="3908"/>
                    <a:pt x="72" y="3984"/>
                    <a:pt x="144" y="4064"/>
                  </a:cubicBezTo>
                  <a:cubicBezTo>
                    <a:pt x="162" y="4084"/>
                    <a:pt x="193" y="4096"/>
                    <a:pt x="224" y="4096"/>
                  </a:cubicBezTo>
                  <a:cubicBezTo>
                    <a:pt x="242" y="4096"/>
                    <a:pt x="261" y="4091"/>
                    <a:pt x="275" y="4080"/>
                  </a:cubicBezTo>
                  <a:cubicBezTo>
                    <a:pt x="316" y="4050"/>
                    <a:pt x="357" y="4021"/>
                    <a:pt x="385" y="3980"/>
                  </a:cubicBezTo>
                  <a:cubicBezTo>
                    <a:pt x="411" y="3939"/>
                    <a:pt x="432" y="3892"/>
                    <a:pt x="459" y="3852"/>
                  </a:cubicBezTo>
                  <a:cubicBezTo>
                    <a:pt x="463" y="3845"/>
                    <a:pt x="484" y="3817"/>
                    <a:pt x="490" y="3811"/>
                  </a:cubicBezTo>
                  <a:lnTo>
                    <a:pt x="513" y="3782"/>
                  </a:lnTo>
                  <a:cubicBezTo>
                    <a:pt x="558" y="3724"/>
                    <a:pt x="598" y="3663"/>
                    <a:pt x="641" y="3603"/>
                  </a:cubicBezTo>
                  <a:cubicBezTo>
                    <a:pt x="700" y="3521"/>
                    <a:pt x="746" y="3431"/>
                    <a:pt x="804" y="3349"/>
                  </a:cubicBezTo>
                  <a:cubicBezTo>
                    <a:pt x="816" y="3330"/>
                    <a:pt x="830" y="3312"/>
                    <a:pt x="844" y="3294"/>
                  </a:cubicBezTo>
                  <a:cubicBezTo>
                    <a:pt x="875" y="3256"/>
                    <a:pt x="908" y="3216"/>
                    <a:pt x="943" y="3179"/>
                  </a:cubicBezTo>
                  <a:cubicBezTo>
                    <a:pt x="1082" y="3024"/>
                    <a:pt x="1211" y="2865"/>
                    <a:pt x="1368" y="2728"/>
                  </a:cubicBezTo>
                  <a:cubicBezTo>
                    <a:pt x="1387" y="2713"/>
                    <a:pt x="1405" y="2697"/>
                    <a:pt x="1425" y="2681"/>
                  </a:cubicBezTo>
                  <a:lnTo>
                    <a:pt x="1427" y="2679"/>
                  </a:lnTo>
                  <a:cubicBezTo>
                    <a:pt x="1462" y="2655"/>
                    <a:pt x="1525" y="2608"/>
                    <a:pt x="1533" y="2603"/>
                  </a:cubicBezTo>
                  <a:cubicBezTo>
                    <a:pt x="1617" y="2546"/>
                    <a:pt x="1704" y="2494"/>
                    <a:pt x="1795" y="2449"/>
                  </a:cubicBezTo>
                  <a:cubicBezTo>
                    <a:pt x="1820" y="2435"/>
                    <a:pt x="1846" y="2422"/>
                    <a:pt x="1872" y="2410"/>
                  </a:cubicBezTo>
                  <a:lnTo>
                    <a:pt x="1907" y="2395"/>
                  </a:lnTo>
                  <a:cubicBezTo>
                    <a:pt x="1920" y="2389"/>
                    <a:pt x="1936" y="2383"/>
                    <a:pt x="1942" y="2381"/>
                  </a:cubicBezTo>
                  <a:cubicBezTo>
                    <a:pt x="1969" y="2370"/>
                    <a:pt x="1996" y="2361"/>
                    <a:pt x="2022" y="2352"/>
                  </a:cubicBezTo>
                  <a:cubicBezTo>
                    <a:pt x="2105" y="2327"/>
                    <a:pt x="2188" y="2308"/>
                    <a:pt x="2272" y="2294"/>
                  </a:cubicBezTo>
                  <a:cubicBezTo>
                    <a:pt x="2377" y="2283"/>
                    <a:pt x="2483" y="2279"/>
                    <a:pt x="2589" y="2279"/>
                  </a:cubicBezTo>
                  <a:cubicBezTo>
                    <a:pt x="2901" y="2279"/>
                    <a:pt x="3213" y="2319"/>
                    <a:pt x="3523" y="2350"/>
                  </a:cubicBezTo>
                  <a:cubicBezTo>
                    <a:pt x="3636" y="2360"/>
                    <a:pt x="3750" y="2366"/>
                    <a:pt x="3864" y="2366"/>
                  </a:cubicBezTo>
                  <a:cubicBezTo>
                    <a:pt x="3967" y="2366"/>
                    <a:pt x="4069" y="2361"/>
                    <a:pt x="4172" y="2352"/>
                  </a:cubicBezTo>
                  <a:cubicBezTo>
                    <a:pt x="4420" y="2332"/>
                    <a:pt x="4675" y="2299"/>
                    <a:pt x="4910" y="2217"/>
                  </a:cubicBezTo>
                  <a:lnTo>
                    <a:pt x="4950" y="2204"/>
                  </a:lnTo>
                  <a:cubicBezTo>
                    <a:pt x="5096" y="1475"/>
                    <a:pt x="5239" y="741"/>
                    <a:pt x="5381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189;p57">
              <a:extLst>
                <a:ext uri="{FF2B5EF4-FFF2-40B4-BE49-F238E27FC236}">
                  <a16:creationId xmlns:a16="http://schemas.microsoft.com/office/drawing/2014/main" id="{DEA4A58A-3F8F-5287-24CF-7A2363D66984}"/>
                </a:ext>
              </a:extLst>
            </p:cNvPr>
            <p:cNvSpPr/>
            <p:nvPr/>
          </p:nvSpPr>
          <p:spPr>
            <a:xfrm>
              <a:off x="6049575" y="4384675"/>
              <a:ext cx="4725" cy="21850"/>
            </a:xfrm>
            <a:custGeom>
              <a:avLst/>
              <a:gdLst/>
              <a:ahLst/>
              <a:cxnLst/>
              <a:rect l="l" t="t" r="r" b="b"/>
              <a:pathLst>
                <a:path w="189" h="874" extrusionOk="0">
                  <a:moveTo>
                    <a:pt x="189" y="0"/>
                  </a:moveTo>
                  <a:lnTo>
                    <a:pt x="189" y="0"/>
                  </a:lnTo>
                  <a:cubicBezTo>
                    <a:pt x="153" y="39"/>
                    <a:pt x="121" y="82"/>
                    <a:pt x="96" y="127"/>
                  </a:cubicBezTo>
                  <a:cubicBezTo>
                    <a:pt x="18" y="277"/>
                    <a:pt x="0" y="422"/>
                    <a:pt x="18" y="582"/>
                  </a:cubicBezTo>
                  <a:cubicBezTo>
                    <a:pt x="17" y="571"/>
                    <a:pt x="15" y="561"/>
                    <a:pt x="14" y="550"/>
                  </a:cubicBezTo>
                  <a:lnTo>
                    <a:pt x="14" y="550"/>
                  </a:lnTo>
                  <a:cubicBezTo>
                    <a:pt x="26" y="657"/>
                    <a:pt x="30" y="766"/>
                    <a:pt x="26" y="874"/>
                  </a:cubicBezTo>
                  <a:cubicBezTo>
                    <a:pt x="81" y="584"/>
                    <a:pt x="135" y="294"/>
                    <a:pt x="189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190;p57">
              <a:extLst>
                <a:ext uri="{FF2B5EF4-FFF2-40B4-BE49-F238E27FC236}">
                  <a16:creationId xmlns:a16="http://schemas.microsoft.com/office/drawing/2014/main" id="{84F9DF67-189B-90FD-7F44-D3360C8F4F71}"/>
                </a:ext>
              </a:extLst>
            </p:cNvPr>
            <p:cNvSpPr/>
            <p:nvPr/>
          </p:nvSpPr>
          <p:spPr>
            <a:xfrm>
              <a:off x="5894375" y="4203450"/>
              <a:ext cx="184475" cy="222950"/>
            </a:xfrm>
            <a:custGeom>
              <a:avLst/>
              <a:gdLst/>
              <a:ahLst/>
              <a:cxnLst/>
              <a:rect l="l" t="t" r="r" b="b"/>
              <a:pathLst>
                <a:path w="7379" h="8918" extrusionOk="0">
                  <a:moveTo>
                    <a:pt x="7379" y="1"/>
                  </a:moveTo>
                  <a:lnTo>
                    <a:pt x="7379" y="1"/>
                  </a:lnTo>
                  <a:cubicBezTo>
                    <a:pt x="7289" y="98"/>
                    <a:pt x="7195" y="192"/>
                    <a:pt x="7096" y="279"/>
                  </a:cubicBezTo>
                  <a:cubicBezTo>
                    <a:pt x="6981" y="361"/>
                    <a:pt x="6858" y="436"/>
                    <a:pt x="6738" y="510"/>
                  </a:cubicBezTo>
                  <a:cubicBezTo>
                    <a:pt x="6613" y="586"/>
                    <a:pt x="6483" y="653"/>
                    <a:pt x="6350" y="714"/>
                  </a:cubicBezTo>
                  <a:cubicBezTo>
                    <a:pt x="5875" y="901"/>
                    <a:pt x="5368" y="1007"/>
                    <a:pt x="4871" y="1124"/>
                  </a:cubicBezTo>
                  <a:cubicBezTo>
                    <a:pt x="4591" y="1189"/>
                    <a:pt x="4315" y="1259"/>
                    <a:pt x="4042" y="1351"/>
                  </a:cubicBezTo>
                  <a:cubicBezTo>
                    <a:pt x="3716" y="1463"/>
                    <a:pt x="3384" y="1595"/>
                    <a:pt x="3086" y="1772"/>
                  </a:cubicBezTo>
                  <a:cubicBezTo>
                    <a:pt x="2809" y="1935"/>
                    <a:pt x="2556" y="2134"/>
                    <a:pt x="2332" y="2362"/>
                  </a:cubicBezTo>
                  <a:cubicBezTo>
                    <a:pt x="2194" y="2503"/>
                    <a:pt x="2075" y="2660"/>
                    <a:pt x="1960" y="2817"/>
                  </a:cubicBezTo>
                  <a:cubicBezTo>
                    <a:pt x="1888" y="2914"/>
                    <a:pt x="1825" y="3018"/>
                    <a:pt x="1770" y="3127"/>
                  </a:cubicBezTo>
                  <a:cubicBezTo>
                    <a:pt x="1591" y="3490"/>
                    <a:pt x="1489" y="3841"/>
                    <a:pt x="1465" y="4246"/>
                  </a:cubicBezTo>
                  <a:cubicBezTo>
                    <a:pt x="1449" y="4557"/>
                    <a:pt x="1500" y="4867"/>
                    <a:pt x="1613" y="5158"/>
                  </a:cubicBezTo>
                  <a:cubicBezTo>
                    <a:pt x="1737" y="5468"/>
                    <a:pt x="1891" y="5765"/>
                    <a:pt x="2075" y="6043"/>
                  </a:cubicBezTo>
                  <a:cubicBezTo>
                    <a:pt x="2195" y="6229"/>
                    <a:pt x="2312" y="6416"/>
                    <a:pt x="2409" y="6615"/>
                  </a:cubicBezTo>
                  <a:cubicBezTo>
                    <a:pt x="2421" y="6652"/>
                    <a:pt x="2431" y="6690"/>
                    <a:pt x="2440" y="6729"/>
                  </a:cubicBezTo>
                  <a:cubicBezTo>
                    <a:pt x="2432" y="6743"/>
                    <a:pt x="2424" y="6756"/>
                    <a:pt x="2416" y="6770"/>
                  </a:cubicBezTo>
                  <a:cubicBezTo>
                    <a:pt x="2392" y="6795"/>
                    <a:pt x="2366" y="6821"/>
                    <a:pt x="2340" y="6845"/>
                  </a:cubicBezTo>
                  <a:cubicBezTo>
                    <a:pt x="2314" y="6861"/>
                    <a:pt x="2286" y="6875"/>
                    <a:pt x="2259" y="6890"/>
                  </a:cubicBezTo>
                  <a:cubicBezTo>
                    <a:pt x="2202" y="6908"/>
                    <a:pt x="2146" y="6924"/>
                    <a:pt x="2088" y="6937"/>
                  </a:cubicBezTo>
                  <a:cubicBezTo>
                    <a:pt x="2043" y="6940"/>
                    <a:pt x="1999" y="6941"/>
                    <a:pt x="1955" y="6941"/>
                  </a:cubicBezTo>
                  <a:cubicBezTo>
                    <a:pt x="1901" y="6941"/>
                    <a:pt x="1847" y="6939"/>
                    <a:pt x="1793" y="6936"/>
                  </a:cubicBezTo>
                  <a:cubicBezTo>
                    <a:pt x="1705" y="6919"/>
                    <a:pt x="1616" y="6905"/>
                    <a:pt x="1530" y="6882"/>
                  </a:cubicBezTo>
                  <a:cubicBezTo>
                    <a:pt x="1470" y="6865"/>
                    <a:pt x="1409" y="6846"/>
                    <a:pt x="1350" y="6827"/>
                  </a:cubicBezTo>
                  <a:cubicBezTo>
                    <a:pt x="1319" y="6817"/>
                    <a:pt x="1291" y="6806"/>
                    <a:pt x="1260" y="6796"/>
                  </a:cubicBezTo>
                  <a:cubicBezTo>
                    <a:pt x="1175" y="6769"/>
                    <a:pt x="1097" y="6759"/>
                    <a:pt x="1021" y="6759"/>
                  </a:cubicBezTo>
                  <a:cubicBezTo>
                    <a:pt x="920" y="6759"/>
                    <a:pt x="821" y="6777"/>
                    <a:pt x="708" y="6796"/>
                  </a:cubicBezTo>
                  <a:cubicBezTo>
                    <a:pt x="391" y="6852"/>
                    <a:pt x="127" y="7163"/>
                    <a:pt x="44" y="7459"/>
                  </a:cubicBezTo>
                  <a:cubicBezTo>
                    <a:pt x="0" y="7624"/>
                    <a:pt x="0" y="7798"/>
                    <a:pt x="44" y="7963"/>
                  </a:cubicBezTo>
                  <a:cubicBezTo>
                    <a:pt x="88" y="8121"/>
                    <a:pt x="172" y="8266"/>
                    <a:pt x="289" y="8381"/>
                  </a:cubicBezTo>
                  <a:cubicBezTo>
                    <a:pt x="442" y="8577"/>
                    <a:pt x="722" y="8657"/>
                    <a:pt x="955" y="8734"/>
                  </a:cubicBezTo>
                  <a:cubicBezTo>
                    <a:pt x="1063" y="8771"/>
                    <a:pt x="1173" y="8803"/>
                    <a:pt x="1286" y="8828"/>
                  </a:cubicBezTo>
                  <a:cubicBezTo>
                    <a:pt x="1524" y="8878"/>
                    <a:pt x="1775" y="8918"/>
                    <a:pt x="2021" y="8918"/>
                  </a:cubicBezTo>
                  <a:cubicBezTo>
                    <a:pt x="2069" y="8918"/>
                    <a:pt x="2116" y="8916"/>
                    <a:pt x="2164" y="8913"/>
                  </a:cubicBezTo>
                  <a:cubicBezTo>
                    <a:pt x="2344" y="8903"/>
                    <a:pt x="2523" y="8879"/>
                    <a:pt x="2699" y="8839"/>
                  </a:cubicBezTo>
                  <a:cubicBezTo>
                    <a:pt x="2862" y="8800"/>
                    <a:pt x="3019" y="8728"/>
                    <a:pt x="3170" y="8660"/>
                  </a:cubicBezTo>
                  <a:cubicBezTo>
                    <a:pt x="3395" y="8559"/>
                    <a:pt x="3603" y="8403"/>
                    <a:pt x="3780" y="8235"/>
                  </a:cubicBezTo>
                  <a:cubicBezTo>
                    <a:pt x="4193" y="7847"/>
                    <a:pt x="4450" y="7274"/>
                    <a:pt x="4434" y="6706"/>
                  </a:cubicBezTo>
                  <a:cubicBezTo>
                    <a:pt x="4423" y="6215"/>
                    <a:pt x="4243" y="5759"/>
                    <a:pt x="3992" y="5345"/>
                  </a:cubicBezTo>
                  <a:cubicBezTo>
                    <a:pt x="3816" y="5052"/>
                    <a:pt x="3616" y="4772"/>
                    <a:pt x="3465" y="4464"/>
                  </a:cubicBezTo>
                  <a:cubicBezTo>
                    <a:pt x="3448" y="4411"/>
                    <a:pt x="3433" y="4360"/>
                    <a:pt x="3421" y="4308"/>
                  </a:cubicBezTo>
                  <a:cubicBezTo>
                    <a:pt x="3421" y="4271"/>
                    <a:pt x="3419" y="4234"/>
                    <a:pt x="3421" y="4197"/>
                  </a:cubicBezTo>
                  <a:cubicBezTo>
                    <a:pt x="3435" y="4132"/>
                    <a:pt x="3453" y="4068"/>
                    <a:pt x="3473" y="4005"/>
                  </a:cubicBezTo>
                  <a:cubicBezTo>
                    <a:pt x="3519" y="3913"/>
                    <a:pt x="3571" y="3825"/>
                    <a:pt x="3630" y="3739"/>
                  </a:cubicBezTo>
                  <a:cubicBezTo>
                    <a:pt x="3733" y="3617"/>
                    <a:pt x="3848" y="3504"/>
                    <a:pt x="3970" y="3402"/>
                  </a:cubicBezTo>
                  <a:cubicBezTo>
                    <a:pt x="4138" y="3288"/>
                    <a:pt x="4316" y="3187"/>
                    <a:pt x="4502" y="3103"/>
                  </a:cubicBezTo>
                  <a:cubicBezTo>
                    <a:pt x="4809" y="2979"/>
                    <a:pt x="5123" y="2875"/>
                    <a:pt x="5438" y="2774"/>
                  </a:cubicBezTo>
                  <a:cubicBezTo>
                    <a:pt x="5842" y="2646"/>
                    <a:pt x="6236" y="2510"/>
                    <a:pt x="6625" y="2343"/>
                  </a:cubicBezTo>
                  <a:cubicBezTo>
                    <a:pt x="6819" y="2259"/>
                    <a:pt x="7008" y="2161"/>
                    <a:pt x="7189" y="2050"/>
                  </a:cubicBezTo>
                  <a:cubicBezTo>
                    <a:pt x="7266" y="1375"/>
                    <a:pt x="7329" y="693"/>
                    <a:pt x="7379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191;p57">
              <a:extLst>
                <a:ext uri="{FF2B5EF4-FFF2-40B4-BE49-F238E27FC236}">
                  <a16:creationId xmlns:a16="http://schemas.microsoft.com/office/drawing/2014/main" id="{297A8D8B-0779-DF0E-46C4-C81325113155}"/>
                </a:ext>
              </a:extLst>
            </p:cNvPr>
            <p:cNvSpPr/>
            <p:nvPr/>
          </p:nvSpPr>
          <p:spPr>
            <a:xfrm>
              <a:off x="5852675" y="4349825"/>
              <a:ext cx="100" cy="350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3" y="1"/>
                  </a:moveTo>
                  <a:cubicBezTo>
                    <a:pt x="1" y="7"/>
                    <a:pt x="1" y="12"/>
                    <a:pt x="1" y="13"/>
                  </a:cubicBezTo>
                  <a:lnTo>
                    <a:pt x="1" y="13"/>
                  </a:lnTo>
                  <a:cubicBezTo>
                    <a:pt x="2" y="12"/>
                    <a:pt x="2" y="6"/>
                    <a:pt x="3" y="4"/>
                  </a:cubicBezTo>
                  <a:cubicBezTo>
                    <a:pt x="3" y="1"/>
                    <a:pt x="3" y="2"/>
                    <a:pt x="3" y="1"/>
                  </a:cubicBezTo>
                  <a:close/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192;p57">
              <a:extLst>
                <a:ext uri="{FF2B5EF4-FFF2-40B4-BE49-F238E27FC236}">
                  <a16:creationId xmlns:a16="http://schemas.microsoft.com/office/drawing/2014/main" id="{96BF4D39-E21F-945F-4FB8-6B4CFF233A05}"/>
                </a:ext>
              </a:extLst>
            </p:cNvPr>
            <p:cNvSpPr/>
            <p:nvPr/>
          </p:nvSpPr>
          <p:spPr>
            <a:xfrm>
              <a:off x="5789650" y="4264725"/>
              <a:ext cx="91425" cy="99300"/>
            </a:xfrm>
            <a:custGeom>
              <a:avLst/>
              <a:gdLst/>
              <a:ahLst/>
              <a:cxnLst/>
              <a:rect l="l" t="t" r="r" b="b"/>
              <a:pathLst>
                <a:path w="3657" h="3972" extrusionOk="0">
                  <a:moveTo>
                    <a:pt x="131" y="1"/>
                  </a:moveTo>
                  <a:cubicBezTo>
                    <a:pt x="92" y="1"/>
                    <a:pt x="53" y="1"/>
                    <a:pt x="14" y="2"/>
                  </a:cubicBezTo>
                  <a:cubicBezTo>
                    <a:pt x="8" y="633"/>
                    <a:pt x="4" y="1261"/>
                    <a:pt x="0" y="1886"/>
                  </a:cubicBezTo>
                  <a:cubicBezTo>
                    <a:pt x="92" y="1869"/>
                    <a:pt x="186" y="1854"/>
                    <a:pt x="278" y="1841"/>
                  </a:cubicBezTo>
                  <a:cubicBezTo>
                    <a:pt x="441" y="1822"/>
                    <a:pt x="604" y="1812"/>
                    <a:pt x="768" y="1812"/>
                  </a:cubicBezTo>
                  <a:cubicBezTo>
                    <a:pt x="883" y="1812"/>
                    <a:pt x="998" y="1817"/>
                    <a:pt x="1113" y="1827"/>
                  </a:cubicBezTo>
                  <a:cubicBezTo>
                    <a:pt x="1310" y="1858"/>
                    <a:pt x="1503" y="1911"/>
                    <a:pt x="1688" y="1981"/>
                  </a:cubicBezTo>
                  <a:cubicBezTo>
                    <a:pt x="1799" y="2033"/>
                    <a:pt x="1905" y="2095"/>
                    <a:pt x="2007" y="2164"/>
                  </a:cubicBezTo>
                  <a:cubicBezTo>
                    <a:pt x="2097" y="2244"/>
                    <a:pt x="2183" y="2332"/>
                    <a:pt x="2261" y="2426"/>
                  </a:cubicBezTo>
                  <a:cubicBezTo>
                    <a:pt x="2312" y="2500"/>
                    <a:pt x="2358" y="2580"/>
                    <a:pt x="2398" y="2663"/>
                  </a:cubicBezTo>
                  <a:cubicBezTo>
                    <a:pt x="2407" y="2686"/>
                    <a:pt x="2416" y="2711"/>
                    <a:pt x="2424" y="2734"/>
                  </a:cubicBezTo>
                  <a:lnTo>
                    <a:pt x="2416" y="2712"/>
                  </a:lnTo>
                  <a:lnTo>
                    <a:pt x="2416" y="2712"/>
                  </a:lnTo>
                  <a:cubicBezTo>
                    <a:pt x="2453" y="2813"/>
                    <a:pt x="2482" y="2917"/>
                    <a:pt x="2501" y="3023"/>
                  </a:cubicBezTo>
                  <a:cubicBezTo>
                    <a:pt x="2505" y="3076"/>
                    <a:pt x="2509" y="3128"/>
                    <a:pt x="2512" y="3180"/>
                  </a:cubicBezTo>
                  <a:cubicBezTo>
                    <a:pt x="2515" y="3218"/>
                    <a:pt x="2513" y="3255"/>
                    <a:pt x="2515" y="3292"/>
                  </a:cubicBezTo>
                  <a:cubicBezTo>
                    <a:pt x="2516" y="3324"/>
                    <a:pt x="2519" y="3354"/>
                    <a:pt x="2523" y="3384"/>
                  </a:cubicBezTo>
                  <a:cubicBezTo>
                    <a:pt x="2523" y="3391"/>
                    <a:pt x="2524" y="3398"/>
                    <a:pt x="2524" y="3405"/>
                  </a:cubicBezTo>
                  <a:cubicBezTo>
                    <a:pt x="2524" y="3406"/>
                    <a:pt x="2524" y="3406"/>
                    <a:pt x="2524" y="3408"/>
                  </a:cubicBezTo>
                  <a:cubicBezTo>
                    <a:pt x="2524" y="3409"/>
                    <a:pt x="2524" y="3410"/>
                    <a:pt x="2524" y="3412"/>
                  </a:cubicBezTo>
                  <a:cubicBezTo>
                    <a:pt x="2524" y="3413"/>
                    <a:pt x="2523" y="3415"/>
                    <a:pt x="2522" y="3417"/>
                  </a:cubicBezTo>
                  <a:cubicBezTo>
                    <a:pt x="2520" y="3424"/>
                    <a:pt x="2519" y="3432"/>
                    <a:pt x="2517" y="3439"/>
                  </a:cubicBezTo>
                  <a:cubicBezTo>
                    <a:pt x="2508" y="3475"/>
                    <a:pt x="2494" y="3510"/>
                    <a:pt x="2484" y="3545"/>
                  </a:cubicBezTo>
                  <a:cubicBezTo>
                    <a:pt x="2473" y="3583"/>
                    <a:pt x="2469" y="3621"/>
                    <a:pt x="2471" y="3661"/>
                  </a:cubicBezTo>
                  <a:cubicBezTo>
                    <a:pt x="2471" y="3669"/>
                    <a:pt x="2482" y="3749"/>
                    <a:pt x="2484" y="3749"/>
                  </a:cubicBezTo>
                  <a:cubicBezTo>
                    <a:pt x="2484" y="3749"/>
                    <a:pt x="2484" y="3748"/>
                    <a:pt x="2484" y="3747"/>
                  </a:cubicBezTo>
                  <a:lnTo>
                    <a:pt x="2484" y="3747"/>
                  </a:lnTo>
                  <a:cubicBezTo>
                    <a:pt x="2485" y="3764"/>
                    <a:pt x="2486" y="3780"/>
                    <a:pt x="2489" y="3797"/>
                  </a:cubicBezTo>
                  <a:cubicBezTo>
                    <a:pt x="2494" y="3810"/>
                    <a:pt x="2500" y="3822"/>
                    <a:pt x="2506" y="3835"/>
                  </a:cubicBezTo>
                  <a:cubicBezTo>
                    <a:pt x="2508" y="3892"/>
                    <a:pt x="2552" y="3939"/>
                    <a:pt x="2610" y="3946"/>
                  </a:cubicBezTo>
                  <a:cubicBezTo>
                    <a:pt x="2645" y="3964"/>
                    <a:pt x="2683" y="3971"/>
                    <a:pt x="2721" y="3971"/>
                  </a:cubicBezTo>
                  <a:cubicBezTo>
                    <a:pt x="2747" y="3971"/>
                    <a:pt x="2772" y="3968"/>
                    <a:pt x="2798" y="3963"/>
                  </a:cubicBezTo>
                  <a:lnTo>
                    <a:pt x="2798" y="3963"/>
                  </a:lnTo>
                  <a:cubicBezTo>
                    <a:pt x="2769" y="3969"/>
                    <a:pt x="2761" y="3971"/>
                    <a:pt x="2764" y="3971"/>
                  </a:cubicBezTo>
                  <a:cubicBezTo>
                    <a:pt x="2774" y="3971"/>
                    <a:pt x="2858" y="3957"/>
                    <a:pt x="2867" y="3957"/>
                  </a:cubicBezTo>
                  <a:cubicBezTo>
                    <a:pt x="2925" y="3942"/>
                    <a:pt x="2979" y="3913"/>
                    <a:pt x="3024" y="3872"/>
                  </a:cubicBezTo>
                  <a:cubicBezTo>
                    <a:pt x="3093" y="3815"/>
                    <a:pt x="3147" y="3744"/>
                    <a:pt x="3214" y="3687"/>
                  </a:cubicBezTo>
                  <a:cubicBezTo>
                    <a:pt x="3396" y="3530"/>
                    <a:pt x="3499" y="3297"/>
                    <a:pt x="3563" y="3070"/>
                  </a:cubicBezTo>
                  <a:cubicBezTo>
                    <a:pt x="3622" y="2858"/>
                    <a:pt x="3656" y="2625"/>
                    <a:pt x="3630" y="2407"/>
                  </a:cubicBezTo>
                  <a:cubicBezTo>
                    <a:pt x="3596" y="2115"/>
                    <a:pt x="3532" y="1857"/>
                    <a:pt x="3400" y="1591"/>
                  </a:cubicBezTo>
                  <a:cubicBezTo>
                    <a:pt x="3286" y="1363"/>
                    <a:pt x="3107" y="1148"/>
                    <a:pt x="2924" y="972"/>
                  </a:cubicBezTo>
                  <a:cubicBezTo>
                    <a:pt x="2736" y="793"/>
                    <a:pt x="2528" y="638"/>
                    <a:pt x="2304" y="510"/>
                  </a:cubicBezTo>
                  <a:cubicBezTo>
                    <a:pt x="2071" y="381"/>
                    <a:pt x="1826" y="276"/>
                    <a:pt x="1571" y="198"/>
                  </a:cubicBezTo>
                  <a:cubicBezTo>
                    <a:pt x="1291" y="110"/>
                    <a:pt x="1001" y="68"/>
                    <a:pt x="708" y="34"/>
                  </a:cubicBezTo>
                  <a:cubicBezTo>
                    <a:pt x="517" y="12"/>
                    <a:pt x="323" y="1"/>
                    <a:pt x="131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93;p57">
              <a:extLst>
                <a:ext uri="{FF2B5EF4-FFF2-40B4-BE49-F238E27FC236}">
                  <a16:creationId xmlns:a16="http://schemas.microsoft.com/office/drawing/2014/main" id="{4D5554B0-3145-2D9B-C95C-2811DDD40E15}"/>
                </a:ext>
              </a:extLst>
            </p:cNvPr>
            <p:cNvSpPr/>
            <p:nvPr/>
          </p:nvSpPr>
          <p:spPr>
            <a:xfrm>
              <a:off x="5787975" y="4097525"/>
              <a:ext cx="275525" cy="132900"/>
            </a:xfrm>
            <a:custGeom>
              <a:avLst/>
              <a:gdLst/>
              <a:ahLst/>
              <a:cxnLst/>
              <a:rect l="l" t="t" r="r" b="b"/>
              <a:pathLst>
                <a:path w="11021" h="5316" extrusionOk="0">
                  <a:moveTo>
                    <a:pt x="7287" y="0"/>
                  </a:moveTo>
                  <a:cubicBezTo>
                    <a:pt x="7079" y="0"/>
                    <a:pt x="6875" y="25"/>
                    <a:pt x="6667" y="58"/>
                  </a:cubicBezTo>
                  <a:cubicBezTo>
                    <a:pt x="6099" y="152"/>
                    <a:pt x="5578" y="416"/>
                    <a:pt x="5133" y="776"/>
                  </a:cubicBezTo>
                  <a:cubicBezTo>
                    <a:pt x="4718" y="1112"/>
                    <a:pt x="4424" y="1583"/>
                    <a:pt x="4189" y="2055"/>
                  </a:cubicBezTo>
                  <a:cubicBezTo>
                    <a:pt x="3957" y="2518"/>
                    <a:pt x="3760" y="3004"/>
                    <a:pt x="3458" y="3425"/>
                  </a:cubicBezTo>
                  <a:cubicBezTo>
                    <a:pt x="3363" y="3541"/>
                    <a:pt x="3256" y="3647"/>
                    <a:pt x="3141" y="3745"/>
                  </a:cubicBezTo>
                  <a:cubicBezTo>
                    <a:pt x="3064" y="3797"/>
                    <a:pt x="2984" y="3844"/>
                    <a:pt x="2900" y="3885"/>
                  </a:cubicBezTo>
                  <a:cubicBezTo>
                    <a:pt x="2790" y="3925"/>
                    <a:pt x="2675" y="3955"/>
                    <a:pt x="2560" y="3976"/>
                  </a:cubicBezTo>
                  <a:cubicBezTo>
                    <a:pt x="2485" y="3981"/>
                    <a:pt x="2410" y="3984"/>
                    <a:pt x="2335" y="3984"/>
                  </a:cubicBezTo>
                  <a:cubicBezTo>
                    <a:pt x="2195" y="3984"/>
                    <a:pt x="2054" y="3975"/>
                    <a:pt x="1914" y="3957"/>
                  </a:cubicBezTo>
                  <a:cubicBezTo>
                    <a:pt x="1795" y="3939"/>
                    <a:pt x="1677" y="3915"/>
                    <a:pt x="1560" y="3885"/>
                  </a:cubicBezTo>
                  <a:cubicBezTo>
                    <a:pt x="1499" y="3869"/>
                    <a:pt x="1439" y="3851"/>
                    <a:pt x="1378" y="3830"/>
                  </a:cubicBezTo>
                  <a:cubicBezTo>
                    <a:pt x="1313" y="3811"/>
                    <a:pt x="1246" y="3798"/>
                    <a:pt x="1177" y="3793"/>
                  </a:cubicBezTo>
                  <a:cubicBezTo>
                    <a:pt x="1107" y="3776"/>
                    <a:pt x="1035" y="3754"/>
                    <a:pt x="965" y="3729"/>
                  </a:cubicBezTo>
                  <a:cubicBezTo>
                    <a:pt x="926" y="3717"/>
                    <a:pt x="889" y="3702"/>
                    <a:pt x="851" y="3688"/>
                  </a:cubicBezTo>
                  <a:lnTo>
                    <a:pt x="808" y="3669"/>
                  </a:lnTo>
                  <a:cubicBezTo>
                    <a:pt x="727" y="3632"/>
                    <a:pt x="648" y="3586"/>
                    <a:pt x="564" y="3552"/>
                  </a:cubicBezTo>
                  <a:cubicBezTo>
                    <a:pt x="482" y="3517"/>
                    <a:pt x="392" y="3504"/>
                    <a:pt x="308" y="3479"/>
                  </a:cubicBezTo>
                  <a:cubicBezTo>
                    <a:pt x="289" y="3473"/>
                    <a:pt x="270" y="3471"/>
                    <a:pt x="252" y="3471"/>
                  </a:cubicBezTo>
                  <a:cubicBezTo>
                    <a:pt x="117" y="3471"/>
                    <a:pt x="0" y="3607"/>
                    <a:pt x="42" y="3745"/>
                  </a:cubicBezTo>
                  <a:cubicBezTo>
                    <a:pt x="58" y="3793"/>
                    <a:pt x="74" y="3840"/>
                    <a:pt x="92" y="3886"/>
                  </a:cubicBezTo>
                  <a:cubicBezTo>
                    <a:pt x="99" y="3906"/>
                    <a:pt x="106" y="3926"/>
                    <a:pt x="114" y="3946"/>
                  </a:cubicBezTo>
                  <a:cubicBezTo>
                    <a:pt x="143" y="4013"/>
                    <a:pt x="183" y="4076"/>
                    <a:pt x="231" y="4133"/>
                  </a:cubicBezTo>
                  <a:cubicBezTo>
                    <a:pt x="304" y="4227"/>
                    <a:pt x="383" y="4315"/>
                    <a:pt x="464" y="4401"/>
                  </a:cubicBezTo>
                  <a:cubicBezTo>
                    <a:pt x="545" y="4487"/>
                    <a:pt x="633" y="4560"/>
                    <a:pt x="713" y="4644"/>
                  </a:cubicBezTo>
                  <a:cubicBezTo>
                    <a:pt x="782" y="4717"/>
                    <a:pt x="840" y="4777"/>
                    <a:pt x="928" y="4834"/>
                  </a:cubicBezTo>
                  <a:cubicBezTo>
                    <a:pt x="977" y="4867"/>
                    <a:pt x="1028" y="4896"/>
                    <a:pt x="1081" y="4925"/>
                  </a:cubicBezTo>
                  <a:cubicBezTo>
                    <a:pt x="1223" y="5000"/>
                    <a:pt x="1369" y="5069"/>
                    <a:pt x="1519" y="5129"/>
                  </a:cubicBezTo>
                  <a:cubicBezTo>
                    <a:pt x="1625" y="5173"/>
                    <a:pt x="1735" y="5219"/>
                    <a:pt x="1848" y="5246"/>
                  </a:cubicBezTo>
                  <a:cubicBezTo>
                    <a:pt x="2050" y="5292"/>
                    <a:pt x="2258" y="5316"/>
                    <a:pt x="2466" y="5316"/>
                  </a:cubicBezTo>
                  <a:cubicBezTo>
                    <a:pt x="2536" y="5316"/>
                    <a:pt x="2606" y="5313"/>
                    <a:pt x="2677" y="5308"/>
                  </a:cubicBezTo>
                  <a:cubicBezTo>
                    <a:pt x="3281" y="5257"/>
                    <a:pt x="3867" y="5032"/>
                    <a:pt x="4303" y="4597"/>
                  </a:cubicBezTo>
                  <a:cubicBezTo>
                    <a:pt x="4658" y="4243"/>
                    <a:pt x="4905" y="3801"/>
                    <a:pt x="5118" y="3352"/>
                  </a:cubicBezTo>
                  <a:cubicBezTo>
                    <a:pt x="5325" y="2917"/>
                    <a:pt x="5518" y="2469"/>
                    <a:pt x="5801" y="2078"/>
                  </a:cubicBezTo>
                  <a:cubicBezTo>
                    <a:pt x="5891" y="1971"/>
                    <a:pt x="5990" y="1872"/>
                    <a:pt x="6097" y="1782"/>
                  </a:cubicBezTo>
                  <a:cubicBezTo>
                    <a:pt x="6227" y="1689"/>
                    <a:pt x="6365" y="1609"/>
                    <a:pt x="6510" y="1541"/>
                  </a:cubicBezTo>
                  <a:cubicBezTo>
                    <a:pt x="6683" y="1475"/>
                    <a:pt x="6862" y="1426"/>
                    <a:pt x="7043" y="1395"/>
                  </a:cubicBezTo>
                  <a:cubicBezTo>
                    <a:pt x="7148" y="1384"/>
                    <a:pt x="7253" y="1379"/>
                    <a:pt x="7358" y="1379"/>
                  </a:cubicBezTo>
                  <a:cubicBezTo>
                    <a:pt x="7452" y="1379"/>
                    <a:pt x="7547" y="1383"/>
                    <a:pt x="7641" y="1393"/>
                  </a:cubicBezTo>
                  <a:cubicBezTo>
                    <a:pt x="7797" y="1419"/>
                    <a:pt x="7950" y="1460"/>
                    <a:pt x="8097" y="1515"/>
                  </a:cubicBezTo>
                  <a:cubicBezTo>
                    <a:pt x="8441" y="1679"/>
                    <a:pt x="8736" y="1924"/>
                    <a:pt x="9048" y="2142"/>
                  </a:cubicBezTo>
                  <a:cubicBezTo>
                    <a:pt x="9419" y="2398"/>
                    <a:pt x="9854" y="2611"/>
                    <a:pt x="10313" y="2611"/>
                  </a:cubicBezTo>
                  <a:cubicBezTo>
                    <a:pt x="10349" y="2611"/>
                    <a:pt x="10385" y="2610"/>
                    <a:pt x="10421" y="2607"/>
                  </a:cubicBezTo>
                  <a:cubicBezTo>
                    <a:pt x="10580" y="2595"/>
                    <a:pt x="10724" y="2549"/>
                    <a:pt x="10840" y="2434"/>
                  </a:cubicBezTo>
                  <a:cubicBezTo>
                    <a:pt x="10943" y="2330"/>
                    <a:pt x="11020" y="2162"/>
                    <a:pt x="11013" y="2014"/>
                  </a:cubicBezTo>
                  <a:cubicBezTo>
                    <a:pt x="11000" y="1699"/>
                    <a:pt x="10757" y="1421"/>
                    <a:pt x="10429" y="1421"/>
                  </a:cubicBezTo>
                  <a:cubicBezTo>
                    <a:pt x="10426" y="1421"/>
                    <a:pt x="10424" y="1421"/>
                    <a:pt x="10421" y="1421"/>
                  </a:cubicBezTo>
                  <a:cubicBezTo>
                    <a:pt x="10390" y="1421"/>
                    <a:pt x="10359" y="1417"/>
                    <a:pt x="10328" y="1416"/>
                  </a:cubicBezTo>
                  <a:cubicBezTo>
                    <a:pt x="10281" y="1406"/>
                    <a:pt x="10234" y="1393"/>
                    <a:pt x="10189" y="1377"/>
                  </a:cubicBezTo>
                  <a:cubicBezTo>
                    <a:pt x="10044" y="1307"/>
                    <a:pt x="9908" y="1223"/>
                    <a:pt x="9780" y="1125"/>
                  </a:cubicBezTo>
                  <a:cubicBezTo>
                    <a:pt x="9568" y="956"/>
                    <a:pt x="9360" y="778"/>
                    <a:pt x="9142" y="615"/>
                  </a:cubicBezTo>
                  <a:cubicBezTo>
                    <a:pt x="8905" y="436"/>
                    <a:pt x="8653" y="307"/>
                    <a:pt x="8376" y="199"/>
                  </a:cubicBezTo>
                  <a:cubicBezTo>
                    <a:pt x="8107" y="93"/>
                    <a:pt x="7823" y="44"/>
                    <a:pt x="7535" y="13"/>
                  </a:cubicBezTo>
                  <a:cubicBezTo>
                    <a:pt x="7452" y="4"/>
                    <a:pt x="7369" y="0"/>
                    <a:pt x="7287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94;p57">
              <a:extLst>
                <a:ext uri="{FF2B5EF4-FFF2-40B4-BE49-F238E27FC236}">
                  <a16:creationId xmlns:a16="http://schemas.microsoft.com/office/drawing/2014/main" id="{0A447D57-7F4E-1779-6C43-775BD0E87075}"/>
                </a:ext>
              </a:extLst>
            </p:cNvPr>
            <p:cNvSpPr/>
            <p:nvPr/>
          </p:nvSpPr>
          <p:spPr>
            <a:xfrm>
              <a:off x="5871725" y="4191100"/>
              <a:ext cx="103325" cy="96425"/>
            </a:xfrm>
            <a:custGeom>
              <a:avLst/>
              <a:gdLst/>
              <a:ahLst/>
              <a:cxnLst/>
              <a:rect l="l" t="t" r="r" b="b"/>
              <a:pathLst>
                <a:path w="4133" h="3857" extrusionOk="0">
                  <a:moveTo>
                    <a:pt x="4052" y="1"/>
                  </a:moveTo>
                  <a:cubicBezTo>
                    <a:pt x="4050" y="1"/>
                    <a:pt x="4047" y="1"/>
                    <a:pt x="4045" y="2"/>
                  </a:cubicBezTo>
                  <a:cubicBezTo>
                    <a:pt x="3958" y="14"/>
                    <a:pt x="3874" y="31"/>
                    <a:pt x="3788" y="51"/>
                  </a:cubicBezTo>
                  <a:cubicBezTo>
                    <a:pt x="3753" y="62"/>
                    <a:pt x="3715" y="72"/>
                    <a:pt x="3678" y="76"/>
                  </a:cubicBezTo>
                  <a:cubicBezTo>
                    <a:pt x="3630" y="76"/>
                    <a:pt x="3580" y="79"/>
                    <a:pt x="3532" y="83"/>
                  </a:cubicBezTo>
                  <a:cubicBezTo>
                    <a:pt x="3457" y="94"/>
                    <a:pt x="3381" y="105"/>
                    <a:pt x="3309" y="132"/>
                  </a:cubicBezTo>
                  <a:cubicBezTo>
                    <a:pt x="3216" y="171"/>
                    <a:pt x="3122" y="211"/>
                    <a:pt x="3031" y="255"/>
                  </a:cubicBezTo>
                  <a:cubicBezTo>
                    <a:pt x="2863" y="338"/>
                    <a:pt x="2709" y="433"/>
                    <a:pt x="2570" y="559"/>
                  </a:cubicBezTo>
                  <a:cubicBezTo>
                    <a:pt x="2442" y="675"/>
                    <a:pt x="2325" y="802"/>
                    <a:pt x="2217" y="938"/>
                  </a:cubicBezTo>
                  <a:cubicBezTo>
                    <a:pt x="1971" y="1252"/>
                    <a:pt x="1797" y="1588"/>
                    <a:pt x="1653" y="1960"/>
                  </a:cubicBezTo>
                  <a:cubicBezTo>
                    <a:pt x="1617" y="2051"/>
                    <a:pt x="1582" y="2143"/>
                    <a:pt x="1545" y="2235"/>
                  </a:cubicBezTo>
                  <a:cubicBezTo>
                    <a:pt x="1536" y="2261"/>
                    <a:pt x="1525" y="2288"/>
                    <a:pt x="1514" y="2315"/>
                  </a:cubicBezTo>
                  <a:cubicBezTo>
                    <a:pt x="1509" y="2323"/>
                    <a:pt x="1494" y="2361"/>
                    <a:pt x="1491" y="2367"/>
                  </a:cubicBezTo>
                  <a:cubicBezTo>
                    <a:pt x="1479" y="2394"/>
                    <a:pt x="1468" y="2421"/>
                    <a:pt x="1454" y="2447"/>
                  </a:cubicBezTo>
                  <a:cubicBezTo>
                    <a:pt x="1417" y="2526"/>
                    <a:pt x="1376" y="2603"/>
                    <a:pt x="1330" y="2677"/>
                  </a:cubicBezTo>
                  <a:cubicBezTo>
                    <a:pt x="1325" y="2687"/>
                    <a:pt x="1275" y="2747"/>
                    <a:pt x="1256" y="2781"/>
                  </a:cubicBezTo>
                  <a:cubicBezTo>
                    <a:pt x="1263" y="2772"/>
                    <a:pt x="1271" y="2765"/>
                    <a:pt x="1273" y="2765"/>
                  </a:cubicBezTo>
                  <a:lnTo>
                    <a:pt x="1273" y="2765"/>
                  </a:lnTo>
                  <a:cubicBezTo>
                    <a:pt x="1274" y="2765"/>
                    <a:pt x="1271" y="2770"/>
                    <a:pt x="1260" y="2782"/>
                  </a:cubicBezTo>
                  <a:cubicBezTo>
                    <a:pt x="1257" y="2785"/>
                    <a:pt x="1255" y="2789"/>
                    <a:pt x="1252" y="2792"/>
                  </a:cubicBezTo>
                  <a:cubicBezTo>
                    <a:pt x="1251" y="2793"/>
                    <a:pt x="1250" y="2794"/>
                    <a:pt x="1250" y="2795"/>
                  </a:cubicBezTo>
                  <a:lnTo>
                    <a:pt x="1250" y="2795"/>
                  </a:lnTo>
                  <a:cubicBezTo>
                    <a:pt x="1250" y="2794"/>
                    <a:pt x="1250" y="2794"/>
                    <a:pt x="1250" y="2793"/>
                  </a:cubicBezTo>
                  <a:lnTo>
                    <a:pt x="1250" y="2793"/>
                  </a:lnTo>
                  <a:cubicBezTo>
                    <a:pt x="1234" y="2811"/>
                    <a:pt x="1219" y="2829"/>
                    <a:pt x="1202" y="2845"/>
                  </a:cubicBezTo>
                  <a:cubicBezTo>
                    <a:pt x="1171" y="2877"/>
                    <a:pt x="1136" y="2907"/>
                    <a:pt x="1102" y="2938"/>
                  </a:cubicBezTo>
                  <a:lnTo>
                    <a:pt x="1087" y="2951"/>
                  </a:lnTo>
                  <a:cubicBezTo>
                    <a:pt x="1070" y="2961"/>
                    <a:pt x="1052" y="2971"/>
                    <a:pt x="1047" y="2973"/>
                  </a:cubicBezTo>
                  <a:cubicBezTo>
                    <a:pt x="1012" y="2995"/>
                    <a:pt x="975" y="3015"/>
                    <a:pt x="939" y="3033"/>
                  </a:cubicBezTo>
                  <a:cubicBezTo>
                    <a:pt x="919" y="3039"/>
                    <a:pt x="877" y="3056"/>
                    <a:pt x="872" y="3057"/>
                  </a:cubicBezTo>
                  <a:cubicBezTo>
                    <a:pt x="837" y="3068"/>
                    <a:pt x="804" y="3074"/>
                    <a:pt x="770" y="3081"/>
                  </a:cubicBezTo>
                  <a:cubicBezTo>
                    <a:pt x="748" y="3081"/>
                    <a:pt x="726" y="3082"/>
                    <a:pt x="702" y="3082"/>
                  </a:cubicBezTo>
                  <a:cubicBezTo>
                    <a:pt x="708" y="3083"/>
                    <a:pt x="712" y="3085"/>
                    <a:pt x="720" y="3088"/>
                  </a:cubicBezTo>
                  <a:cubicBezTo>
                    <a:pt x="712" y="3085"/>
                    <a:pt x="702" y="3082"/>
                    <a:pt x="694" y="3081"/>
                  </a:cubicBezTo>
                  <a:lnTo>
                    <a:pt x="704" y="3081"/>
                  </a:lnTo>
                  <a:cubicBezTo>
                    <a:pt x="687" y="3075"/>
                    <a:pt x="675" y="3072"/>
                    <a:pt x="670" y="3072"/>
                  </a:cubicBezTo>
                  <a:cubicBezTo>
                    <a:pt x="665" y="3072"/>
                    <a:pt x="665" y="3074"/>
                    <a:pt x="669" y="3077"/>
                  </a:cubicBezTo>
                  <a:cubicBezTo>
                    <a:pt x="662" y="3075"/>
                    <a:pt x="657" y="3074"/>
                    <a:pt x="653" y="3074"/>
                  </a:cubicBezTo>
                  <a:cubicBezTo>
                    <a:pt x="588" y="3056"/>
                    <a:pt x="528" y="3042"/>
                    <a:pt x="466" y="3042"/>
                  </a:cubicBezTo>
                  <a:cubicBezTo>
                    <a:pt x="432" y="3042"/>
                    <a:pt x="397" y="3046"/>
                    <a:pt x="360" y="3056"/>
                  </a:cubicBezTo>
                  <a:cubicBezTo>
                    <a:pt x="131" y="3118"/>
                    <a:pt x="0" y="3407"/>
                    <a:pt x="134" y="3614"/>
                  </a:cubicBezTo>
                  <a:cubicBezTo>
                    <a:pt x="254" y="3800"/>
                    <a:pt x="464" y="3857"/>
                    <a:pt x="675" y="3857"/>
                  </a:cubicBezTo>
                  <a:cubicBezTo>
                    <a:pt x="757" y="3857"/>
                    <a:pt x="839" y="3848"/>
                    <a:pt x="916" y="3835"/>
                  </a:cubicBezTo>
                  <a:cubicBezTo>
                    <a:pt x="1103" y="3802"/>
                    <a:pt x="1282" y="3727"/>
                    <a:pt x="1438" y="3616"/>
                  </a:cubicBezTo>
                  <a:cubicBezTo>
                    <a:pt x="1804" y="3360"/>
                    <a:pt x="2011" y="2997"/>
                    <a:pt x="2166" y="2586"/>
                  </a:cubicBezTo>
                  <a:cubicBezTo>
                    <a:pt x="2238" y="2398"/>
                    <a:pt x="2294" y="2205"/>
                    <a:pt x="2363" y="2015"/>
                  </a:cubicBezTo>
                  <a:cubicBezTo>
                    <a:pt x="2377" y="1974"/>
                    <a:pt x="2393" y="1932"/>
                    <a:pt x="2409" y="1891"/>
                  </a:cubicBezTo>
                  <a:cubicBezTo>
                    <a:pt x="2412" y="1883"/>
                    <a:pt x="2432" y="1836"/>
                    <a:pt x="2432" y="1836"/>
                  </a:cubicBezTo>
                  <a:lnTo>
                    <a:pt x="2432" y="1836"/>
                  </a:lnTo>
                  <a:cubicBezTo>
                    <a:pt x="2432" y="1836"/>
                    <a:pt x="2431" y="1836"/>
                    <a:pt x="2431" y="1836"/>
                  </a:cubicBezTo>
                  <a:lnTo>
                    <a:pt x="2431" y="1836"/>
                  </a:lnTo>
                  <a:cubicBezTo>
                    <a:pt x="2434" y="1830"/>
                    <a:pt x="2436" y="1825"/>
                    <a:pt x="2439" y="1819"/>
                  </a:cubicBezTo>
                  <a:cubicBezTo>
                    <a:pt x="2479" y="1734"/>
                    <a:pt x="2522" y="1650"/>
                    <a:pt x="2570" y="1567"/>
                  </a:cubicBezTo>
                  <a:cubicBezTo>
                    <a:pt x="2610" y="1497"/>
                    <a:pt x="2654" y="1428"/>
                    <a:pt x="2701" y="1361"/>
                  </a:cubicBezTo>
                  <a:cubicBezTo>
                    <a:pt x="2723" y="1329"/>
                    <a:pt x="2746" y="1297"/>
                    <a:pt x="2769" y="1266"/>
                  </a:cubicBezTo>
                  <a:lnTo>
                    <a:pt x="2775" y="1259"/>
                  </a:lnTo>
                  <a:cubicBezTo>
                    <a:pt x="2776" y="1256"/>
                    <a:pt x="2779" y="1253"/>
                    <a:pt x="2783" y="1249"/>
                  </a:cubicBezTo>
                  <a:cubicBezTo>
                    <a:pt x="2800" y="1229"/>
                    <a:pt x="2816" y="1208"/>
                    <a:pt x="2833" y="1189"/>
                  </a:cubicBezTo>
                  <a:cubicBezTo>
                    <a:pt x="2944" y="1056"/>
                    <a:pt x="3070" y="938"/>
                    <a:pt x="3187" y="811"/>
                  </a:cubicBezTo>
                  <a:cubicBezTo>
                    <a:pt x="3322" y="664"/>
                    <a:pt x="3480" y="546"/>
                    <a:pt x="3612" y="412"/>
                  </a:cubicBezTo>
                  <a:cubicBezTo>
                    <a:pt x="3674" y="350"/>
                    <a:pt x="3733" y="267"/>
                    <a:pt x="3808" y="225"/>
                  </a:cubicBezTo>
                  <a:cubicBezTo>
                    <a:pt x="3896" y="175"/>
                    <a:pt x="3988" y="130"/>
                    <a:pt x="4082" y="90"/>
                  </a:cubicBezTo>
                  <a:cubicBezTo>
                    <a:pt x="4133" y="68"/>
                    <a:pt x="4097" y="1"/>
                    <a:pt x="4052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95;p57">
              <a:extLst>
                <a:ext uri="{FF2B5EF4-FFF2-40B4-BE49-F238E27FC236}">
                  <a16:creationId xmlns:a16="http://schemas.microsoft.com/office/drawing/2014/main" id="{E0FB9C56-97FC-BB33-8C8C-9306DF04760F}"/>
                </a:ext>
              </a:extLst>
            </p:cNvPr>
            <p:cNvSpPr/>
            <p:nvPr/>
          </p:nvSpPr>
          <p:spPr>
            <a:xfrm>
              <a:off x="5902975" y="4260600"/>
              <a:ext cx="200" cy="375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"/>
                  </a:moveTo>
                  <a:lnTo>
                    <a:pt x="7" y="1"/>
                  </a:lnTo>
                  <a:cubicBezTo>
                    <a:pt x="3" y="5"/>
                    <a:pt x="2" y="9"/>
                    <a:pt x="0" y="14"/>
                  </a:cubicBezTo>
                  <a:lnTo>
                    <a:pt x="2" y="13"/>
                  </a:lnTo>
                  <a:cubicBezTo>
                    <a:pt x="3" y="9"/>
                    <a:pt x="5" y="5"/>
                    <a:pt x="7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96;p57">
              <a:extLst>
                <a:ext uri="{FF2B5EF4-FFF2-40B4-BE49-F238E27FC236}">
                  <a16:creationId xmlns:a16="http://schemas.microsoft.com/office/drawing/2014/main" id="{350FB3FB-D747-019C-36EE-5D82AC680E02}"/>
                </a:ext>
              </a:extLst>
            </p:cNvPr>
            <p:cNvSpPr/>
            <p:nvPr/>
          </p:nvSpPr>
          <p:spPr>
            <a:xfrm>
              <a:off x="5811475" y="3953100"/>
              <a:ext cx="269175" cy="133025"/>
            </a:xfrm>
            <a:custGeom>
              <a:avLst/>
              <a:gdLst/>
              <a:ahLst/>
              <a:cxnLst/>
              <a:rect l="l" t="t" r="r" b="b"/>
              <a:pathLst>
                <a:path w="10767" h="5321" extrusionOk="0">
                  <a:moveTo>
                    <a:pt x="963" y="0"/>
                  </a:moveTo>
                  <a:cubicBezTo>
                    <a:pt x="880" y="0"/>
                    <a:pt x="799" y="10"/>
                    <a:pt x="723" y="34"/>
                  </a:cubicBezTo>
                  <a:cubicBezTo>
                    <a:pt x="566" y="83"/>
                    <a:pt x="398" y="164"/>
                    <a:pt x="287" y="284"/>
                  </a:cubicBezTo>
                  <a:cubicBezTo>
                    <a:pt x="110" y="477"/>
                    <a:pt x="0" y="718"/>
                    <a:pt x="0" y="982"/>
                  </a:cubicBezTo>
                  <a:cubicBezTo>
                    <a:pt x="0" y="1160"/>
                    <a:pt x="58" y="1368"/>
                    <a:pt x="160" y="1518"/>
                  </a:cubicBezTo>
                  <a:cubicBezTo>
                    <a:pt x="201" y="1579"/>
                    <a:pt x="247" y="1635"/>
                    <a:pt x="294" y="1694"/>
                  </a:cubicBezTo>
                  <a:cubicBezTo>
                    <a:pt x="339" y="1754"/>
                    <a:pt x="384" y="1827"/>
                    <a:pt x="445" y="1875"/>
                  </a:cubicBezTo>
                  <a:cubicBezTo>
                    <a:pt x="617" y="2011"/>
                    <a:pt x="787" y="2145"/>
                    <a:pt x="983" y="2244"/>
                  </a:cubicBezTo>
                  <a:cubicBezTo>
                    <a:pt x="1183" y="2343"/>
                    <a:pt x="1390" y="2427"/>
                    <a:pt x="1602" y="2494"/>
                  </a:cubicBezTo>
                  <a:cubicBezTo>
                    <a:pt x="1963" y="2607"/>
                    <a:pt x="2348" y="2656"/>
                    <a:pt x="2723" y="2683"/>
                  </a:cubicBezTo>
                  <a:cubicBezTo>
                    <a:pt x="2857" y="2692"/>
                    <a:pt x="2991" y="2695"/>
                    <a:pt x="3126" y="2695"/>
                  </a:cubicBezTo>
                  <a:cubicBezTo>
                    <a:pt x="3318" y="2695"/>
                    <a:pt x="3510" y="2689"/>
                    <a:pt x="3703" y="2683"/>
                  </a:cubicBezTo>
                  <a:cubicBezTo>
                    <a:pt x="3857" y="2678"/>
                    <a:pt x="4011" y="2675"/>
                    <a:pt x="4165" y="2675"/>
                  </a:cubicBezTo>
                  <a:cubicBezTo>
                    <a:pt x="4365" y="2675"/>
                    <a:pt x="4566" y="2681"/>
                    <a:pt x="4766" y="2700"/>
                  </a:cubicBezTo>
                  <a:cubicBezTo>
                    <a:pt x="4934" y="2727"/>
                    <a:pt x="5100" y="2771"/>
                    <a:pt x="5262" y="2828"/>
                  </a:cubicBezTo>
                  <a:cubicBezTo>
                    <a:pt x="5419" y="2905"/>
                    <a:pt x="5569" y="2996"/>
                    <a:pt x="5711" y="3098"/>
                  </a:cubicBezTo>
                  <a:cubicBezTo>
                    <a:pt x="6194" y="3498"/>
                    <a:pt x="6596" y="3987"/>
                    <a:pt x="7074" y="4393"/>
                  </a:cubicBezTo>
                  <a:cubicBezTo>
                    <a:pt x="7257" y="4550"/>
                    <a:pt x="7447" y="4700"/>
                    <a:pt x="7654" y="4824"/>
                  </a:cubicBezTo>
                  <a:cubicBezTo>
                    <a:pt x="7865" y="4951"/>
                    <a:pt x="8093" y="5050"/>
                    <a:pt x="8322" y="5136"/>
                  </a:cubicBezTo>
                  <a:cubicBezTo>
                    <a:pt x="8497" y="5200"/>
                    <a:pt x="8677" y="5246"/>
                    <a:pt x="8862" y="5272"/>
                  </a:cubicBezTo>
                  <a:cubicBezTo>
                    <a:pt x="9046" y="5300"/>
                    <a:pt x="9221" y="5320"/>
                    <a:pt x="9400" y="5320"/>
                  </a:cubicBezTo>
                  <a:cubicBezTo>
                    <a:pt x="9480" y="5320"/>
                    <a:pt x="9562" y="5316"/>
                    <a:pt x="9645" y="5306"/>
                  </a:cubicBezTo>
                  <a:cubicBezTo>
                    <a:pt x="9919" y="5275"/>
                    <a:pt x="10180" y="5238"/>
                    <a:pt x="10436" y="5134"/>
                  </a:cubicBezTo>
                  <a:cubicBezTo>
                    <a:pt x="10549" y="5090"/>
                    <a:pt x="10659" y="5045"/>
                    <a:pt x="10766" y="4990"/>
                  </a:cubicBezTo>
                  <a:cubicBezTo>
                    <a:pt x="10745" y="4517"/>
                    <a:pt x="10715" y="4039"/>
                    <a:pt x="10675" y="3556"/>
                  </a:cubicBezTo>
                  <a:lnTo>
                    <a:pt x="10638" y="3558"/>
                  </a:lnTo>
                  <a:cubicBezTo>
                    <a:pt x="10522" y="3564"/>
                    <a:pt x="10409" y="3575"/>
                    <a:pt x="10295" y="3590"/>
                  </a:cubicBezTo>
                  <a:lnTo>
                    <a:pt x="10295" y="3590"/>
                  </a:lnTo>
                  <a:lnTo>
                    <a:pt x="10469" y="3567"/>
                  </a:lnTo>
                  <a:lnTo>
                    <a:pt x="10469" y="3567"/>
                  </a:lnTo>
                  <a:cubicBezTo>
                    <a:pt x="10370" y="3580"/>
                    <a:pt x="10273" y="3588"/>
                    <a:pt x="10174" y="3599"/>
                  </a:cubicBezTo>
                  <a:lnTo>
                    <a:pt x="10281" y="3585"/>
                  </a:lnTo>
                  <a:lnTo>
                    <a:pt x="10281" y="3585"/>
                  </a:lnTo>
                  <a:cubicBezTo>
                    <a:pt x="10200" y="3591"/>
                    <a:pt x="10119" y="3594"/>
                    <a:pt x="10038" y="3594"/>
                  </a:cubicBezTo>
                  <a:cubicBezTo>
                    <a:pt x="9921" y="3594"/>
                    <a:pt x="9804" y="3588"/>
                    <a:pt x="9688" y="3575"/>
                  </a:cubicBezTo>
                  <a:cubicBezTo>
                    <a:pt x="9490" y="3542"/>
                    <a:pt x="9295" y="3491"/>
                    <a:pt x="9107" y="3423"/>
                  </a:cubicBezTo>
                  <a:cubicBezTo>
                    <a:pt x="8983" y="3361"/>
                    <a:pt x="8863" y="3289"/>
                    <a:pt x="8749" y="3210"/>
                  </a:cubicBezTo>
                  <a:cubicBezTo>
                    <a:pt x="8472" y="2982"/>
                    <a:pt x="8213" y="2734"/>
                    <a:pt x="7972" y="2470"/>
                  </a:cubicBezTo>
                  <a:cubicBezTo>
                    <a:pt x="7698" y="2172"/>
                    <a:pt x="7430" y="1868"/>
                    <a:pt x="7122" y="1605"/>
                  </a:cubicBezTo>
                  <a:cubicBezTo>
                    <a:pt x="6914" y="1426"/>
                    <a:pt x="6697" y="1250"/>
                    <a:pt x="6457" y="1115"/>
                  </a:cubicBezTo>
                  <a:cubicBezTo>
                    <a:pt x="6194" y="964"/>
                    <a:pt x="5915" y="849"/>
                    <a:pt x="5624" y="770"/>
                  </a:cubicBezTo>
                  <a:cubicBezTo>
                    <a:pt x="5175" y="649"/>
                    <a:pt x="4704" y="614"/>
                    <a:pt x="4238" y="614"/>
                  </a:cubicBezTo>
                  <a:cubicBezTo>
                    <a:pt x="4132" y="614"/>
                    <a:pt x="4026" y="616"/>
                    <a:pt x="3921" y="619"/>
                  </a:cubicBezTo>
                  <a:cubicBezTo>
                    <a:pt x="3667" y="626"/>
                    <a:pt x="3414" y="636"/>
                    <a:pt x="3160" y="636"/>
                  </a:cubicBezTo>
                  <a:cubicBezTo>
                    <a:pt x="2965" y="636"/>
                    <a:pt x="2770" y="630"/>
                    <a:pt x="2575" y="612"/>
                  </a:cubicBezTo>
                  <a:cubicBezTo>
                    <a:pt x="2383" y="579"/>
                    <a:pt x="2194" y="531"/>
                    <a:pt x="2011" y="465"/>
                  </a:cubicBezTo>
                  <a:cubicBezTo>
                    <a:pt x="1899" y="410"/>
                    <a:pt x="1795" y="346"/>
                    <a:pt x="1695" y="273"/>
                  </a:cubicBezTo>
                  <a:lnTo>
                    <a:pt x="1695" y="273"/>
                  </a:lnTo>
                  <a:lnTo>
                    <a:pt x="1854" y="396"/>
                  </a:lnTo>
                  <a:cubicBezTo>
                    <a:pt x="1751" y="316"/>
                    <a:pt x="1647" y="243"/>
                    <a:pt x="1538" y="171"/>
                  </a:cubicBezTo>
                  <a:cubicBezTo>
                    <a:pt x="1441" y="109"/>
                    <a:pt x="1394" y="68"/>
                    <a:pt x="1245" y="34"/>
                  </a:cubicBezTo>
                  <a:cubicBezTo>
                    <a:pt x="1155" y="14"/>
                    <a:pt x="1059" y="0"/>
                    <a:pt x="963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197;p57">
              <a:extLst>
                <a:ext uri="{FF2B5EF4-FFF2-40B4-BE49-F238E27FC236}">
                  <a16:creationId xmlns:a16="http://schemas.microsoft.com/office/drawing/2014/main" id="{B8151529-E0C9-5318-F942-6879F81D344A}"/>
                </a:ext>
              </a:extLst>
            </p:cNvPr>
            <p:cNvSpPr/>
            <p:nvPr/>
          </p:nvSpPr>
          <p:spPr>
            <a:xfrm>
              <a:off x="5950175" y="3891750"/>
              <a:ext cx="124200" cy="114625"/>
            </a:xfrm>
            <a:custGeom>
              <a:avLst/>
              <a:gdLst/>
              <a:ahLst/>
              <a:cxnLst/>
              <a:rect l="l" t="t" r="r" b="b"/>
              <a:pathLst>
                <a:path w="4968" h="4585" extrusionOk="0">
                  <a:moveTo>
                    <a:pt x="0" y="1"/>
                  </a:moveTo>
                  <a:cubicBezTo>
                    <a:pt x="54" y="175"/>
                    <a:pt x="151" y="349"/>
                    <a:pt x="244" y="496"/>
                  </a:cubicBezTo>
                  <a:cubicBezTo>
                    <a:pt x="510" y="915"/>
                    <a:pt x="883" y="1251"/>
                    <a:pt x="1298" y="1518"/>
                  </a:cubicBezTo>
                  <a:cubicBezTo>
                    <a:pt x="1740" y="1802"/>
                    <a:pt x="2229" y="1996"/>
                    <a:pt x="2695" y="2231"/>
                  </a:cubicBezTo>
                  <a:cubicBezTo>
                    <a:pt x="2928" y="2349"/>
                    <a:pt x="3158" y="2475"/>
                    <a:pt x="3372" y="2624"/>
                  </a:cubicBezTo>
                  <a:cubicBezTo>
                    <a:pt x="3394" y="2639"/>
                    <a:pt x="3416" y="2654"/>
                    <a:pt x="3436" y="2671"/>
                  </a:cubicBezTo>
                  <a:cubicBezTo>
                    <a:pt x="3446" y="2678"/>
                    <a:pt x="3461" y="2689"/>
                    <a:pt x="3468" y="2694"/>
                  </a:cubicBezTo>
                  <a:cubicBezTo>
                    <a:pt x="3509" y="2727"/>
                    <a:pt x="3549" y="2760"/>
                    <a:pt x="3589" y="2795"/>
                  </a:cubicBezTo>
                  <a:cubicBezTo>
                    <a:pt x="3677" y="2870"/>
                    <a:pt x="3758" y="2954"/>
                    <a:pt x="3834" y="3043"/>
                  </a:cubicBezTo>
                  <a:lnTo>
                    <a:pt x="3853" y="3069"/>
                  </a:lnTo>
                  <a:cubicBezTo>
                    <a:pt x="3871" y="3094"/>
                    <a:pt x="3889" y="3118"/>
                    <a:pt x="3907" y="3144"/>
                  </a:cubicBezTo>
                  <a:cubicBezTo>
                    <a:pt x="3942" y="3195"/>
                    <a:pt x="3973" y="3246"/>
                    <a:pt x="4005" y="3300"/>
                  </a:cubicBezTo>
                  <a:cubicBezTo>
                    <a:pt x="4037" y="3358"/>
                    <a:pt x="4066" y="3416"/>
                    <a:pt x="4094" y="3475"/>
                  </a:cubicBezTo>
                  <a:cubicBezTo>
                    <a:pt x="4096" y="3479"/>
                    <a:pt x="4097" y="3480"/>
                    <a:pt x="4097" y="3482"/>
                  </a:cubicBezTo>
                  <a:lnTo>
                    <a:pt x="4101" y="3491"/>
                  </a:lnTo>
                  <a:cubicBezTo>
                    <a:pt x="4112" y="3519"/>
                    <a:pt x="4122" y="3548"/>
                    <a:pt x="4132" y="3577"/>
                  </a:cubicBezTo>
                  <a:cubicBezTo>
                    <a:pt x="4151" y="3633"/>
                    <a:pt x="4167" y="3690"/>
                    <a:pt x="4180" y="3749"/>
                  </a:cubicBezTo>
                  <a:cubicBezTo>
                    <a:pt x="4187" y="3778"/>
                    <a:pt x="4192" y="3807"/>
                    <a:pt x="4198" y="3836"/>
                  </a:cubicBezTo>
                  <a:lnTo>
                    <a:pt x="4198" y="3841"/>
                  </a:lnTo>
                  <a:cubicBezTo>
                    <a:pt x="4196" y="3876"/>
                    <a:pt x="4196" y="3909"/>
                    <a:pt x="4192" y="3943"/>
                  </a:cubicBezTo>
                  <a:cubicBezTo>
                    <a:pt x="4192" y="3956"/>
                    <a:pt x="4189" y="3968"/>
                    <a:pt x="4189" y="3982"/>
                  </a:cubicBezTo>
                  <a:lnTo>
                    <a:pt x="4189" y="3984"/>
                  </a:lnTo>
                  <a:cubicBezTo>
                    <a:pt x="4189" y="3984"/>
                    <a:pt x="4189" y="3986"/>
                    <a:pt x="4189" y="3986"/>
                  </a:cubicBezTo>
                  <a:cubicBezTo>
                    <a:pt x="4189" y="3986"/>
                    <a:pt x="4189" y="3986"/>
                    <a:pt x="4189" y="3987"/>
                  </a:cubicBezTo>
                  <a:lnTo>
                    <a:pt x="4189" y="3991"/>
                  </a:lnTo>
                  <a:cubicBezTo>
                    <a:pt x="4166" y="4166"/>
                    <a:pt x="4187" y="4325"/>
                    <a:pt x="4320" y="4460"/>
                  </a:cubicBezTo>
                  <a:cubicBezTo>
                    <a:pt x="4405" y="4545"/>
                    <a:pt x="4510" y="4584"/>
                    <a:pt x="4617" y="4584"/>
                  </a:cubicBezTo>
                  <a:cubicBezTo>
                    <a:pt x="4731" y="4584"/>
                    <a:pt x="4847" y="4539"/>
                    <a:pt x="4940" y="4460"/>
                  </a:cubicBezTo>
                  <a:cubicBezTo>
                    <a:pt x="4950" y="4451"/>
                    <a:pt x="4959" y="4442"/>
                    <a:pt x="4968" y="4433"/>
                  </a:cubicBezTo>
                  <a:cubicBezTo>
                    <a:pt x="4918" y="4023"/>
                    <a:pt x="4861" y="3609"/>
                    <a:pt x="4797" y="3190"/>
                  </a:cubicBezTo>
                  <a:cubicBezTo>
                    <a:pt x="4722" y="3055"/>
                    <a:pt x="4636" y="2927"/>
                    <a:pt x="4538" y="2807"/>
                  </a:cubicBezTo>
                  <a:cubicBezTo>
                    <a:pt x="4239" y="2433"/>
                    <a:pt x="3848" y="2119"/>
                    <a:pt x="3435" y="1880"/>
                  </a:cubicBezTo>
                  <a:cubicBezTo>
                    <a:pt x="2985" y="1620"/>
                    <a:pt x="2501" y="1427"/>
                    <a:pt x="2039" y="1193"/>
                  </a:cubicBezTo>
                  <a:cubicBezTo>
                    <a:pt x="1813" y="1080"/>
                    <a:pt x="1587" y="963"/>
                    <a:pt x="1378" y="821"/>
                  </a:cubicBezTo>
                  <a:cubicBezTo>
                    <a:pt x="1333" y="792"/>
                    <a:pt x="1291" y="761"/>
                    <a:pt x="1247" y="729"/>
                  </a:cubicBezTo>
                  <a:cubicBezTo>
                    <a:pt x="1240" y="724"/>
                    <a:pt x="1238" y="722"/>
                    <a:pt x="1237" y="721"/>
                  </a:cubicBezTo>
                  <a:cubicBezTo>
                    <a:pt x="1234" y="719"/>
                    <a:pt x="1233" y="718"/>
                    <a:pt x="1225" y="711"/>
                  </a:cubicBezTo>
                  <a:cubicBezTo>
                    <a:pt x="1196" y="688"/>
                    <a:pt x="1168" y="666"/>
                    <a:pt x="1141" y="642"/>
                  </a:cubicBezTo>
                  <a:cubicBezTo>
                    <a:pt x="1057" y="568"/>
                    <a:pt x="975" y="491"/>
                    <a:pt x="900" y="408"/>
                  </a:cubicBezTo>
                  <a:cubicBezTo>
                    <a:pt x="857" y="363"/>
                    <a:pt x="817" y="316"/>
                    <a:pt x="777" y="268"/>
                  </a:cubicBezTo>
                  <a:lnTo>
                    <a:pt x="776" y="265"/>
                  </a:lnTo>
                  <a:cubicBezTo>
                    <a:pt x="767" y="254"/>
                    <a:pt x="758" y="243"/>
                    <a:pt x="750" y="231"/>
                  </a:cubicBezTo>
                  <a:cubicBezTo>
                    <a:pt x="729" y="203"/>
                    <a:pt x="710" y="174"/>
                    <a:pt x="690" y="145"/>
                  </a:cubicBezTo>
                  <a:cubicBezTo>
                    <a:pt x="660" y="98"/>
                    <a:pt x="630" y="49"/>
                    <a:pt x="604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198;p57">
              <a:extLst>
                <a:ext uri="{FF2B5EF4-FFF2-40B4-BE49-F238E27FC236}">
                  <a16:creationId xmlns:a16="http://schemas.microsoft.com/office/drawing/2014/main" id="{C8113119-AEF8-5C5E-20FA-A0DE27F3982F}"/>
                </a:ext>
              </a:extLst>
            </p:cNvPr>
            <p:cNvSpPr/>
            <p:nvPr/>
          </p:nvSpPr>
          <p:spPr>
            <a:xfrm>
              <a:off x="5676275" y="4055575"/>
              <a:ext cx="249325" cy="100550"/>
            </a:xfrm>
            <a:custGeom>
              <a:avLst/>
              <a:gdLst/>
              <a:ahLst/>
              <a:cxnLst/>
              <a:rect l="l" t="t" r="r" b="b"/>
              <a:pathLst>
                <a:path w="9973" h="4022" extrusionOk="0">
                  <a:moveTo>
                    <a:pt x="8572" y="1"/>
                  </a:moveTo>
                  <a:cubicBezTo>
                    <a:pt x="8459" y="1"/>
                    <a:pt x="8344" y="14"/>
                    <a:pt x="8240" y="27"/>
                  </a:cubicBezTo>
                  <a:cubicBezTo>
                    <a:pt x="8016" y="55"/>
                    <a:pt x="7804" y="93"/>
                    <a:pt x="7591" y="165"/>
                  </a:cubicBezTo>
                  <a:cubicBezTo>
                    <a:pt x="7211" y="294"/>
                    <a:pt x="6845" y="462"/>
                    <a:pt x="6498" y="666"/>
                  </a:cubicBezTo>
                  <a:cubicBezTo>
                    <a:pt x="6192" y="848"/>
                    <a:pt x="5903" y="1066"/>
                    <a:pt x="5609" y="1267"/>
                  </a:cubicBezTo>
                  <a:cubicBezTo>
                    <a:pt x="5319" y="1465"/>
                    <a:pt x="5030" y="1656"/>
                    <a:pt x="4713" y="1808"/>
                  </a:cubicBezTo>
                  <a:cubicBezTo>
                    <a:pt x="4481" y="1896"/>
                    <a:pt x="4242" y="1961"/>
                    <a:pt x="3998" y="2001"/>
                  </a:cubicBezTo>
                  <a:cubicBezTo>
                    <a:pt x="3868" y="2013"/>
                    <a:pt x="3737" y="2019"/>
                    <a:pt x="3607" y="2019"/>
                  </a:cubicBezTo>
                  <a:cubicBezTo>
                    <a:pt x="3455" y="2019"/>
                    <a:pt x="3304" y="2011"/>
                    <a:pt x="3153" y="1995"/>
                  </a:cubicBezTo>
                  <a:cubicBezTo>
                    <a:pt x="2906" y="1954"/>
                    <a:pt x="2665" y="1889"/>
                    <a:pt x="2431" y="1802"/>
                  </a:cubicBezTo>
                  <a:cubicBezTo>
                    <a:pt x="2176" y="1688"/>
                    <a:pt x="1934" y="1545"/>
                    <a:pt x="1709" y="1377"/>
                  </a:cubicBezTo>
                  <a:lnTo>
                    <a:pt x="1709" y="1377"/>
                  </a:lnTo>
                  <a:lnTo>
                    <a:pt x="1737" y="1397"/>
                  </a:lnTo>
                  <a:lnTo>
                    <a:pt x="1737" y="1397"/>
                  </a:lnTo>
                  <a:cubicBezTo>
                    <a:pt x="1715" y="1381"/>
                    <a:pt x="1693" y="1364"/>
                    <a:pt x="1668" y="1349"/>
                  </a:cubicBezTo>
                  <a:cubicBezTo>
                    <a:pt x="1584" y="1302"/>
                    <a:pt x="1482" y="1269"/>
                    <a:pt x="1393" y="1235"/>
                  </a:cubicBezTo>
                  <a:cubicBezTo>
                    <a:pt x="1354" y="1220"/>
                    <a:pt x="1316" y="1202"/>
                    <a:pt x="1276" y="1188"/>
                  </a:cubicBezTo>
                  <a:lnTo>
                    <a:pt x="1020" y="1154"/>
                  </a:lnTo>
                  <a:lnTo>
                    <a:pt x="762" y="1188"/>
                  </a:lnTo>
                  <a:cubicBezTo>
                    <a:pt x="560" y="1243"/>
                    <a:pt x="389" y="1369"/>
                    <a:pt x="262" y="1534"/>
                  </a:cubicBezTo>
                  <a:cubicBezTo>
                    <a:pt x="21" y="1846"/>
                    <a:pt x="1" y="2257"/>
                    <a:pt x="186" y="2605"/>
                  </a:cubicBezTo>
                  <a:cubicBezTo>
                    <a:pt x="211" y="2649"/>
                    <a:pt x="239" y="2693"/>
                    <a:pt x="269" y="2735"/>
                  </a:cubicBezTo>
                  <a:cubicBezTo>
                    <a:pt x="356" y="2861"/>
                    <a:pt x="436" y="2956"/>
                    <a:pt x="554" y="3049"/>
                  </a:cubicBezTo>
                  <a:cubicBezTo>
                    <a:pt x="612" y="3094"/>
                    <a:pt x="670" y="3138"/>
                    <a:pt x="729" y="3181"/>
                  </a:cubicBezTo>
                  <a:cubicBezTo>
                    <a:pt x="821" y="3247"/>
                    <a:pt x="915" y="3307"/>
                    <a:pt x="1013" y="3364"/>
                  </a:cubicBezTo>
                  <a:cubicBezTo>
                    <a:pt x="1273" y="3515"/>
                    <a:pt x="1554" y="3635"/>
                    <a:pt x="1835" y="3740"/>
                  </a:cubicBezTo>
                  <a:cubicBezTo>
                    <a:pt x="2045" y="3818"/>
                    <a:pt x="2264" y="3879"/>
                    <a:pt x="2486" y="3920"/>
                  </a:cubicBezTo>
                  <a:cubicBezTo>
                    <a:pt x="2785" y="3978"/>
                    <a:pt x="3087" y="4011"/>
                    <a:pt x="3391" y="4021"/>
                  </a:cubicBezTo>
                  <a:cubicBezTo>
                    <a:pt x="3412" y="4021"/>
                    <a:pt x="3433" y="4021"/>
                    <a:pt x="3455" y="4021"/>
                  </a:cubicBezTo>
                  <a:cubicBezTo>
                    <a:pt x="3739" y="4021"/>
                    <a:pt x="4026" y="3980"/>
                    <a:pt x="4305" y="3931"/>
                  </a:cubicBezTo>
                  <a:cubicBezTo>
                    <a:pt x="4527" y="3891"/>
                    <a:pt x="4745" y="3831"/>
                    <a:pt x="4957" y="3752"/>
                  </a:cubicBezTo>
                  <a:cubicBezTo>
                    <a:pt x="5240" y="3643"/>
                    <a:pt x="5520" y="3521"/>
                    <a:pt x="5779" y="3363"/>
                  </a:cubicBezTo>
                  <a:cubicBezTo>
                    <a:pt x="6062" y="3189"/>
                    <a:pt x="6327" y="2982"/>
                    <a:pt x="6584" y="2773"/>
                  </a:cubicBezTo>
                  <a:cubicBezTo>
                    <a:pt x="6813" y="2587"/>
                    <a:pt x="7022" y="2378"/>
                    <a:pt x="7238" y="2180"/>
                  </a:cubicBezTo>
                  <a:cubicBezTo>
                    <a:pt x="7428" y="2005"/>
                    <a:pt x="7614" y="1823"/>
                    <a:pt x="7813" y="1659"/>
                  </a:cubicBezTo>
                  <a:cubicBezTo>
                    <a:pt x="8056" y="1481"/>
                    <a:pt x="8319" y="1330"/>
                    <a:pt x="8595" y="1209"/>
                  </a:cubicBezTo>
                  <a:cubicBezTo>
                    <a:pt x="8672" y="1181"/>
                    <a:pt x="8749" y="1156"/>
                    <a:pt x="8826" y="1130"/>
                  </a:cubicBezTo>
                  <a:cubicBezTo>
                    <a:pt x="8909" y="1103"/>
                    <a:pt x="8982" y="1059"/>
                    <a:pt x="9059" y="1019"/>
                  </a:cubicBezTo>
                  <a:cubicBezTo>
                    <a:pt x="9073" y="1012"/>
                    <a:pt x="9086" y="1006"/>
                    <a:pt x="9099" y="999"/>
                  </a:cubicBezTo>
                  <a:cubicBezTo>
                    <a:pt x="9092" y="999"/>
                    <a:pt x="9086" y="999"/>
                    <a:pt x="9080" y="998"/>
                  </a:cubicBezTo>
                  <a:lnTo>
                    <a:pt x="9080" y="998"/>
                  </a:lnTo>
                  <a:cubicBezTo>
                    <a:pt x="9084" y="999"/>
                    <a:pt x="9087" y="999"/>
                    <a:pt x="9091" y="999"/>
                  </a:cubicBezTo>
                  <a:cubicBezTo>
                    <a:pt x="9095" y="999"/>
                    <a:pt x="9099" y="999"/>
                    <a:pt x="9103" y="998"/>
                  </a:cubicBezTo>
                  <a:lnTo>
                    <a:pt x="9106" y="997"/>
                  </a:lnTo>
                  <a:lnTo>
                    <a:pt x="9128" y="997"/>
                  </a:lnTo>
                  <a:cubicBezTo>
                    <a:pt x="9139" y="994"/>
                    <a:pt x="9148" y="993"/>
                    <a:pt x="9159" y="991"/>
                  </a:cubicBezTo>
                  <a:cubicBezTo>
                    <a:pt x="9186" y="990"/>
                    <a:pt x="9212" y="988"/>
                    <a:pt x="9239" y="987"/>
                  </a:cubicBezTo>
                  <a:cubicBezTo>
                    <a:pt x="9292" y="984"/>
                    <a:pt x="9344" y="975"/>
                    <a:pt x="9393" y="958"/>
                  </a:cubicBezTo>
                  <a:lnTo>
                    <a:pt x="9400" y="958"/>
                  </a:lnTo>
                  <a:cubicBezTo>
                    <a:pt x="9405" y="958"/>
                    <a:pt x="9405" y="958"/>
                    <a:pt x="9417" y="961"/>
                  </a:cubicBezTo>
                  <a:cubicBezTo>
                    <a:pt x="9480" y="974"/>
                    <a:pt x="9544" y="980"/>
                    <a:pt x="9609" y="980"/>
                  </a:cubicBezTo>
                  <a:cubicBezTo>
                    <a:pt x="9614" y="980"/>
                    <a:pt x="9620" y="980"/>
                    <a:pt x="9626" y="980"/>
                  </a:cubicBezTo>
                  <a:cubicBezTo>
                    <a:pt x="9628" y="980"/>
                    <a:pt x="9629" y="980"/>
                    <a:pt x="9631" y="980"/>
                  </a:cubicBezTo>
                  <a:cubicBezTo>
                    <a:pt x="9865" y="980"/>
                    <a:pt x="9972" y="684"/>
                    <a:pt x="9815" y="522"/>
                  </a:cubicBezTo>
                  <a:cubicBezTo>
                    <a:pt x="9749" y="453"/>
                    <a:pt x="9672" y="398"/>
                    <a:pt x="9585" y="358"/>
                  </a:cubicBezTo>
                  <a:cubicBezTo>
                    <a:pt x="9585" y="358"/>
                    <a:pt x="9573" y="354"/>
                    <a:pt x="9560" y="348"/>
                  </a:cubicBezTo>
                  <a:cubicBezTo>
                    <a:pt x="9556" y="343"/>
                    <a:pt x="9552" y="338"/>
                    <a:pt x="9548" y="333"/>
                  </a:cubicBezTo>
                  <a:cubicBezTo>
                    <a:pt x="9487" y="261"/>
                    <a:pt x="9392" y="232"/>
                    <a:pt x="9307" y="202"/>
                  </a:cubicBezTo>
                  <a:cubicBezTo>
                    <a:pt x="9270" y="188"/>
                    <a:pt x="9231" y="175"/>
                    <a:pt x="9192" y="164"/>
                  </a:cubicBezTo>
                  <a:cubicBezTo>
                    <a:pt x="9176" y="158"/>
                    <a:pt x="9159" y="154"/>
                    <a:pt x="9141" y="150"/>
                  </a:cubicBezTo>
                  <a:cubicBezTo>
                    <a:pt x="9136" y="148"/>
                    <a:pt x="9130" y="148"/>
                    <a:pt x="9125" y="148"/>
                  </a:cubicBezTo>
                  <a:cubicBezTo>
                    <a:pt x="9037" y="104"/>
                    <a:pt x="8945" y="67"/>
                    <a:pt x="8850" y="37"/>
                  </a:cubicBezTo>
                  <a:cubicBezTo>
                    <a:pt x="8764" y="10"/>
                    <a:pt x="8669" y="1"/>
                    <a:pt x="8572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199;p57">
              <a:extLst>
                <a:ext uri="{FF2B5EF4-FFF2-40B4-BE49-F238E27FC236}">
                  <a16:creationId xmlns:a16="http://schemas.microsoft.com/office/drawing/2014/main" id="{163DA01E-7656-BDA3-1E22-C8100FF01EC5}"/>
                </a:ext>
              </a:extLst>
            </p:cNvPr>
            <p:cNvSpPr/>
            <p:nvPr/>
          </p:nvSpPr>
          <p:spPr>
            <a:xfrm>
              <a:off x="5903725" y="4080475"/>
              <a:ext cx="1125" cy="125"/>
            </a:xfrm>
            <a:custGeom>
              <a:avLst/>
              <a:gdLst/>
              <a:ahLst/>
              <a:cxnLst/>
              <a:rect l="l" t="t" r="r" b="b"/>
              <a:pathLst>
                <a:path w="45" h="5" extrusionOk="0">
                  <a:moveTo>
                    <a:pt x="28" y="1"/>
                  </a:moveTo>
                  <a:cubicBezTo>
                    <a:pt x="20" y="2"/>
                    <a:pt x="12" y="2"/>
                    <a:pt x="4" y="2"/>
                  </a:cubicBezTo>
                  <a:lnTo>
                    <a:pt x="1" y="5"/>
                  </a:lnTo>
                  <a:cubicBezTo>
                    <a:pt x="23" y="5"/>
                    <a:pt x="45" y="1"/>
                    <a:pt x="28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00;p57">
              <a:extLst>
                <a:ext uri="{FF2B5EF4-FFF2-40B4-BE49-F238E27FC236}">
                  <a16:creationId xmlns:a16="http://schemas.microsoft.com/office/drawing/2014/main" id="{956115B9-1DC6-83A6-4A77-BFDC536BE00B}"/>
                </a:ext>
              </a:extLst>
            </p:cNvPr>
            <p:cNvSpPr/>
            <p:nvPr/>
          </p:nvSpPr>
          <p:spPr>
            <a:xfrm>
              <a:off x="5729675" y="3891725"/>
              <a:ext cx="80725" cy="166950"/>
            </a:xfrm>
            <a:custGeom>
              <a:avLst/>
              <a:gdLst/>
              <a:ahLst/>
              <a:cxnLst/>
              <a:rect l="l" t="t" r="r" b="b"/>
              <a:pathLst>
                <a:path w="3229" h="6678" extrusionOk="0">
                  <a:moveTo>
                    <a:pt x="911" y="0"/>
                  </a:moveTo>
                  <a:cubicBezTo>
                    <a:pt x="946" y="148"/>
                    <a:pt x="975" y="296"/>
                    <a:pt x="999" y="445"/>
                  </a:cubicBezTo>
                  <a:cubicBezTo>
                    <a:pt x="1032" y="738"/>
                    <a:pt x="1033" y="1034"/>
                    <a:pt x="1001" y="1328"/>
                  </a:cubicBezTo>
                  <a:cubicBezTo>
                    <a:pt x="949" y="1642"/>
                    <a:pt x="862" y="1950"/>
                    <a:pt x="743" y="2245"/>
                  </a:cubicBezTo>
                  <a:cubicBezTo>
                    <a:pt x="568" y="2643"/>
                    <a:pt x="361" y="3026"/>
                    <a:pt x="196" y="3429"/>
                  </a:cubicBezTo>
                  <a:cubicBezTo>
                    <a:pt x="117" y="3619"/>
                    <a:pt x="84" y="3822"/>
                    <a:pt x="54" y="4025"/>
                  </a:cubicBezTo>
                  <a:cubicBezTo>
                    <a:pt x="17" y="4268"/>
                    <a:pt x="0" y="4499"/>
                    <a:pt x="31" y="4743"/>
                  </a:cubicBezTo>
                  <a:cubicBezTo>
                    <a:pt x="93" y="5230"/>
                    <a:pt x="290" y="5675"/>
                    <a:pt x="620" y="6041"/>
                  </a:cubicBezTo>
                  <a:cubicBezTo>
                    <a:pt x="767" y="6205"/>
                    <a:pt x="946" y="6338"/>
                    <a:pt x="1147" y="6430"/>
                  </a:cubicBezTo>
                  <a:cubicBezTo>
                    <a:pt x="1346" y="6521"/>
                    <a:pt x="1555" y="6602"/>
                    <a:pt x="1771" y="6640"/>
                  </a:cubicBezTo>
                  <a:cubicBezTo>
                    <a:pt x="1908" y="6665"/>
                    <a:pt x="2046" y="6678"/>
                    <a:pt x="2184" y="6678"/>
                  </a:cubicBezTo>
                  <a:cubicBezTo>
                    <a:pt x="2308" y="6678"/>
                    <a:pt x="2432" y="6668"/>
                    <a:pt x="2555" y="6647"/>
                  </a:cubicBezTo>
                  <a:cubicBezTo>
                    <a:pt x="2676" y="6628"/>
                    <a:pt x="2790" y="6576"/>
                    <a:pt x="2902" y="6526"/>
                  </a:cubicBezTo>
                  <a:cubicBezTo>
                    <a:pt x="3023" y="6472"/>
                    <a:pt x="3093" y="6376"/>
                    <a:pt x="3168" y="6269"/>
                  </a:cubicBezTo>
                  <a:cubicBezTo>
                    <a:pt x="3228" y="6179"/>
                    <a:pt x="3144" y="6084"/>
                    <a:pt x="3056" y="6074"/>
                  </a:cubicBezTo>
                  <a:cubicBezTo>
                    <a:pt x="2989" y="6066"/>
                    <a:pt x="2920" y="6040"/>
                    <a:pt x="2851" y="6040"/>
                  </a:cubicBezTo>
                  <a:lnTo>
                    <a:pt x="2788" y="6048"/>
                  </a:lnTo>
                  <a:cubicBezTo>
                    <a:pt x="2797" y="6046"/>
                    <a:pt x="2801" y="6045"/>
                    <a:pt x="2799" y="6045"/>
                  </a:cubicBezTo>
                  <a:cubicBezTo>
                    <a:pt x="2796" y="6045"/>
                    <a:pt x="2788" y="6046"/>
                    <a:pt x="2772" y="6048"/>
                  </a:cubicBezTo>
                  <a:cubicBezTo>
                    <a:pt x="2737" y="6051"/>
                    <a:pt x="2701" y="6054"/>
                    <a:pt x="2665" y="6055"/>
                  </a:cubicBezTo>
                  <a:cubicBezTo>
                    <a:pt x="2616" y="6057"/>
                    <a:pt x="2567" y="6058"/>
                    <a:pt x="2518" y="6058"/>
                  </a:cubicBezTo>
                  <a:cubicBezTo>
                    <a:pt x="2440" y="6058"/>
                    <a:pt x="2361" y="6056"/>
                    <a:pt x="2284" y="6050"/>
                  </a:cubicBezTo>
                  <a:cubicBezTo>
                    <a:pt x="2266" y="6048"/>
                    <a:pt x="2249" y="6047"/>
                    <a:pt x="2231" y="6046"/>
                  </a:cubicBezTo>
                  <a:cubicBezTo>
                    <a:pt x="2205" y="6040"/>
                    <a:pt x="2177" y="6036"/>
                    <a:pt x="2151" y="6030"/>
                  </a:cubicBezTo>
                  <a:cubicBezTo>
                    <a:pt x="2080" y="6015"/>
                    <a:pt x="2009" y="5996"/>
                    <a:pt x="1939" y="5974"/>
                  </a:cubicBezTo>
                  <a:cubicBezTo>
                    <a:pt x="1914" y="5964"/>
                    <a:pt x="1888" y="5955"/>
                    <a:pt x="1862" y="5945"/>
                  </a:cubicBezTo>
                  <a:lnTo>
                    <a:pt x="1855" y="5942"/>
                  </a:lnTo>
                  <a:cubicBezTo>
                    <a:pt x="1844" y="5938"/>
                    <a:pt x="1832" y="5933"/>
                    <a:pt x="1821" y="5927"/>
                  </a:cubicBezTo>
                  <a:cubicBezTo>
                    <a:pt x="1784" y="5909"/>
                    <a:pt x="1672" y="5871"/>
                    <a:pt x="1654" y="5835"/>
                  </a:cubicBezTo>
                  <a:lnTo>
                    <a:pt x="1654" y="5835"/>
                  </a:lnTo>
                  <a:cubicBezTo>
                    <a:pt x="1668" y="5846"/>
                    <a:pt x="1678" y="5853"/>
                    <a:pt x="1683" y="5857"/>
                  </a:cubicBezTo>
                  <a:lnTo>
                    <a:pt x="1667" y="5845"/>
                  </a:lnTo>
                  <a:cubicBezTo>
                    <a:pt x="1656" y="5835"/>
                    <a:pt x="1646" y="5827"/>
                    <a:pt x="1636" y="5818"/>
                  </a:cubicBezTo>
                  <a:cubicBezTo>
                    <a:pt x="1613" y="5799"/>
                    <a:pt x="1591" y="5778"/>
                    <a:pt x="1569" y="5758"/>
                  </a:cubicBezTo>
                  <a:cubicBezTo>
                    <a:pt x="1525" y="5715"/>
                    <a:pt x="1486" y="5672"/>
                    <a:pt x="1444" y="5624"/>
                  </a:cubicBezTo>
                  <a:cubicBezTo>
                    <a:pt x="1402" y="5576"/>
                    <a:pt x="1358" y="5529"/>
                    <a:pt x="1315" y="5480"/>
                  </a:cubicBezTo>
                  <a:lnTo>
                    <a:pt x="1311" y="5474"/>
                  </a:lnTo>
                  <a:cubicBezTo>
                    <a:pt x="1291" y="5447"/>
                    <a:pt x="1271" y="5418"/>
                    <a:pt x="1253" y="5389"/>
                  </a:cubicBezTo>
                  <a:cubicBezTo>
                    <a:pt x="1220" y="5336"/>
                    <a:pt x="1190" y="5283"/>
                    <a:pt x="1163" y="5228"/>
                  </a:cubicBezTo>
                  <a:cubicBezTo>
                    <a:pt x="1153" y="5210"/>
                    <a:pt x="1145" y="5190"/>
                    <a:pt x="1135" y="5171"/>
                  </a:cubicBezTo>
                  <a:cubicBezTo>
                    <a:pt x="1132" y="5163"/>
                    <a:pt x="1130" y="5156"/>
                    <a:pt x="1127" y="5148"/>
                  </a:cubicBezTo>
                  <a:cubicBezTo>
                    <a:pt x="1091" y="5049"/>
                    <a:pt x="1065" y="4945"/>
                    <a:pt x="1047" y="4841"/>
                  </a:cubicBezTo>
                  <a:cubicBezTo>
                    <a:pt x="1037" y="4739"/>
                    <a:pt x="1037" y="4635"/>
                    <a:pt x="1047" y="4532"/>
                  </a:cubicBezTo>
                  <a:cubicBezTo>
                    <a:pt x="1066" y="4419"/>
                    <a:pt x="1095" y="4308"/>
                    <a:pt x="1134" y="4199"/>
                  </a:cubicBezTo>
                  <a:cubicBezTo>
                    <a:pt x="1182" y="4097"/>
                    <a:pt x="1233" y="3996"/>
                    <a:pt x="1280" y="3891"/>
                  </a:cubicBezTo>
                  <a:lnTo>
                    <a:pt x="1280" y="3891"/>
                  </a:lnTo>
                  <a:cubicBezTo>
                    <a:pt x="1265" y="3924"/>
                    <a:pt x="1252" y="3957"/>
                    <a:pt x="1237" y="3991"/>
                  </a:cubicBezTo>
                  <a:cubicBezTo>
                    <a:pt x="1426" y="3552"/>
                    <a:pt x="1685" y="3148"/>
                    <a:pt x="1879" y="2712"/>
                  </a:cubicBezTo>
                  <a:cubicBezTo>
                    <a:pt x="1983" y="2476"/>
                    <a:pt x="2078" y="2242"/>
                    <a:pt x="2135" y="1991"/>
                  </a:cubicBezTo>
                  <a:cubicBezTo>
                    <a:pt x="2189" y="1745"/>
                    <a:pt x="2223" y="1496"/>
                    <a:pt x="2238" y="1245"/>
                  </a:cubicBezTo>
                  <a:cubicBezTo>
                    <a:pt x="2261" y="826"/>
                    <a:pt x="2226" y="408"/>
                    <a:pt x="2132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01;p57">
              <a:extLst>
                <a:ext uri="{FF2B5EF4-FFF2-40B4-BE49-F238E27FC236}">
                  <a16:creationId xmlns:a16="http://schemas.microsoft.com/office/drawing/2014/main" id="{F63AF695-D0CB-0D34-30DB-970D70D3BA73}"/>
                </a:ext>
              </a:extLst>
            </p:cNvPr>
            <p:cNvSpPr/>
            <p:nvPr/>
          </p:nvSpPr>
          <p:spPr>
            <a:xfrm>
              <a:off x="5629325" y="4078550"/>
              <a:ext cx="825" cy="1400"/>
            </a:xfrm>
            <a:custGeom>
              <a:avLst/>
              <a:gdLst/>
              <a:ahLst/>
              <a:cxnLst/>
              <a:rect l="l" t="t" r="r" b="b"/>
              <a:pathLst>
                <a:path w="33" h="56" extrusionOk="0">
                  <a:moveTo>
                    <a:pt x="31" y="1"/>
                  </a:moveTo>
                  <a:cubicBezTo>
                    <a:pt x="30" y="1"/>
                    <a:pt x="26" y="4"/>
                    <a:pt x="22" y="10"/>
                  </a:cubicBezTo>
                  <a:cubicBezTo>
                    <a:pt x="17" y="24"/>
                    <a:pt x="10" y="38"/>
                    <a:pt x="3" y="50"/>
                  </a:cubicBezTo>
                  <a:cubicBezTo>
                    <a:pt x="2" y="51"/>
                    <a:pt x="2" y="53"/>
                    <a:pt x="1" y="54"/>
                  </a:cubicBezTo>
                  <a:lnTo>
                    <a:pt x="1" y="54"/>
                  </a:lnTo>
                  <a:cubicBezTo>
                    <a:pt x="26" y="15"/>
                    <a:pt x="33" y="1"/>
                    <a:pt x="31" y="1"/>
                  </a:cubicBezTo>
                  <a:close/>
                  <a:moveTo>
                    <a:pt x="1" y="54"/>
                  </a:moveTo>
                  <a:lnTo>
                    <a:pt x="1" y="54"/>
                  </a:lnTo>
                  <a:cubicBezTo>
                    <a:pt x="1" y="55"/>
                    <a:pt x="1" y="55"/>
                    <a:pt x="0" y="56"/>
                  </a:cubicBezTo>
                  <a:cubicBezTo>
                    <a:pt x="1" y="55"/>
                    <a:pt x="1" y="55"/>
                    <a:pt x="1" y="54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02;p57">
              <a:extLst>
                <a:ext uri="{FF2B5EF4-FFF2-40B4-BE49-F238E27FC236}">
                  <a16:creationId xmlns:a16="http://schemas.microsoft.com/office/drawing/2014/main" id="{827558A8-F4C6-8A40-B74D-08E107203C23}"/>
                </a:ext>
              </a:extLst>
            </p:cNvPr>
            <p:cNvSpPr/>
            <p:nvPr/>
          </p:nvSpPr>
          <p:spPr>
            <a:xfrm>
              <a:off x="5597025" y="3969625"/>
              <a:ext cx="92225" cy="243250"/>
            </a:xfrm>
            <a:custGeom>
              <a:avLst/>
              <a:gdLst/>
              <a:ahLst/>
              <a:cxnLst/>
              <a:rect l="l" t="t" r="r" b="b"/>
              <a:pathLst>
                <a:path w="3689" h="9730" extrusionOk="0">
                  <a:moveTo>
                    <a:pt x="3408" y="0"/>
                  </a:moveTo>
                  <a:cubicBezTo>
                    <a:pt x="3397" y="0"/>
                    <a:pt x="3387" y="8"/>
                    <a:pt x="3387" y="21"/>
                  </a:cubicBezTo>
                  <a:cubicBezTo>
                    <a:pt x="3384" y="68"/>
                    <a:pt x="3383" y="102"/>
                    <a:pt x="3361" y="142"/>
                  </a:cubicBezTo>
                  <a:cubicBezTo>
                    <a:pt x="3337" y="185"/>
                    <a:pt x="3319" y="229"/>
                    <a:pt x="3308" y="276"/>
                  </a:cubicBezTo>
                  <a:cubicBezTo>
                    <a:pt x="3292" y="339"/>
                    <a:pt x="3268" y="389"/>
                    <a:pt x="3259" y="455"/>
                  </a:cubicBezTo>
                  <a:cubicBezTo>
                    <a:pt x="3255" y="488"/>
                    <a:pt x="3245" y="543"/>
                    <a:pt x="3235" y="584"/>
                  </a:cubicBezTo>
                  <a:cubicBezTo>
                    <a:pt x="3183" y="803"/>
                    <a:pt x="3121" y="941"/>
                    <a:pt x="3005" y="1132"/>
                  </a:cubicBezTo>
                  <a:cubicBezTo>
                    <a:pt x="2952" y="1221"/>
                    <a:pt x="2894" y="1305"/>
                    <a:pt x="2832" y="1386"/>
                  </a:cubicBezTo>
                  <a:cubicBezTo>
                    <a:pt x="2815" y="1409"/>
                    <a:pt x="2785" y="1448"/>
                    <a:pt x="2775" y="1460"/>
                  </a:cubicBezTo>
                  <a:lnTo>
                    <a:pt x="2771" y="1467"/>
                  </a:lnTo>
                  <a:cubicBezTo>
                    <a:pt x="2731" y="1517"/>
                    <a:pt x="2691" y="1565"/>
                    <a:pt x="2650" y="1612"/>
                  </a:cubicBezTo>
                  <a:cubicBezTo>
                    <a:pt x="2501" y="1776"/>
                    <a:pt x="2342" y="1930"/>
                    <a:pt x="2172" y="2073"/>
                  </a:cubicBezTo>
                  <a:cubicBezTo>
                    <a:pt x="1828" y="2372"/>
                    <a:pt x="1471" y="2653"/>
                    <a:pt x="1161" y="2990"/>
                  </a:cubicBezTo>
                  <a:cubicBezTo>
                    <a:pt x="856" y="3322"/>
                    <a:pt x="598" y="3698"/>
                    <a:pt x="418" y="4114"/>
                  </a:cubicBezTo>
                  <a:cubicBezTo>
                    <a:pt x="312" y="4358"/>
                    <a:pt x="221" y="4604"/>
                    <a:pt x="162" y="4864"/>
                  </a:cubicBezTo>
                  <a:cubicBezTo>
                    <a:pt x="104" y="5112"/>
                    <a:pt x="85" y="5364"/>
                    <a:pt x="54" y="5616"/>
                  </a:cubicBezTo>
                  <a:cubicBezTo>
                    <a:pt x="28" y="5788"/>
                    <a:pt x="1" y="5967"/>
                    <a:pt x="14" y="6138"/>
                  </a:cubicBezTo>
                  <a:cubicBezTo>
                    <a:pt x="29" y="6343"/>
                    <a:pt x="60" y="6546"/>
                    <a:pt x="105" y="6747"/>
                  </a:cubicBezTo>
                  <a:cubicBezTo>
                    <a:pt x="180" y="7083"/>
                    <a:pt x="306" y="7409"/>
                    <a:pt x="463" y="7716"/>
                  </a:cubicBezTo>
                  <a:cubicBezTo>
                    <a:pt x="776" y="8330"/>
                    <a:pt x="1248" y="8839"/>
                    <a:pt x="1811" y="9231"/>
                  </a:cubicBezTo>
                  <a:cubicBezTo>
                    <a:pt x="1950" y="9329"/>
                    <a:pt x="2096" y="9416"/>
                    <a:pt x="2248" y="9493"/>
                  </a:cubicBezTo>
                  <a:cubicBezTo>
                    <a:pt x="2342" y="9541"/>
                    <a:pt x="2437" y="9582"/>
                    <a:pt x="2534" y="9624"/>
                  </a:cubicBezTo>
                  <a:cubicBezTo>
                    <a:pt x="2591" y="9647"/>
                    <a:pt x="2649" y="9674"/>
                    <a:pt x="2708" y="9694"/>
                  </a:cubicBezTo>
                  <a:cubicBezTo>
                    <a:pt x="2784" y="9719"/>
                    <a:pt x="2883" y="9720"/>
                    <a:pt x="2967" y="9728"/>
                  </a:cubicBezTo>
                  <a:cubicBezTo>
                    <a:pt x="2977" y="9729"/>
                    <a:pt x="2987" y="9730"/>
                    <a:pt x="2997" y="9730"/>
                  </a:cubicBezTo>
                  <a:cubicBezTo>
                    <a:pt x="3103" y="9730"/>
                    <a:pt x="3215" y="9673"/>
                    <a:pt x="3293" y="9612"/>
                  </a:cubicBezTo>
                  <a:cubicBezTo>
                    <a:pt x="3383" y="9544"/>
                    <a:pt x="3461" y="9446"/>
                    <a:pt x="3486" y="9333"/>
                  </a:cubicBezTo>
                  <a:cubicBezTo>
                    <a:pt x="3541" y="9088"/>
                    <a:pt x="3445" y="8862"/>
                    <a:pt x="3238" y="8724"/>
                  </a:cubicBezTo>
                  <a:cubicBezTo>
                    <a:pt x="3181" y="8686"/>
                    <a:pt x="3121" y="8653"/>
                    <a:pt x="3059" y="8625"/>
                  </a:cubicBezTo>
                  <a:lnTo>
                    <a:pt x="3059" y="8625"/>
                  </a:lnTo>
                  <a:lnTo>
                    <a:pt x="3110" y="8646"/>
                  </a:lnTo>
                  <a:cubicBezTo>
                    <a:pt x="2846" y="8531"/>
                    <a:pt x="2595" y="8387"/>
                    <a:pt x="2364" y="8215"/>
                  </a:cubicBezTo>
                  <a:cubicBezTo>
                    <a:pt x="2132" y="8026"/>
                    <a:pt x="1922" y="7813"/>
                    <a:pt x="1734" y="7580"/>
                  </a:cubicBezTo>
                  <a:cubicBezTo>
                    <a:pt x="1572" y="7361"/>
                    <a:pt x="1433" y="7125"/>
                    <a:pt x="1321" y="6876"/>
                  </a:cubicBezTo>
                  <a:cubicBezTo>
                    <a:pt x="1215" y="6609"/>
                    <a:pt x="1142" y="6331"/>
                    <a:pt x="1102" y="6046"/>
                  </a:cubicBezTo>
                  <a:lnTo>
                    <a:pt x="1102" y="6046"/>
                  </a:lnTo>
                  <a:lnTo>
                    <a:pt x="1116" y="6153"/>
                  </a:lnTo>
                  <a:lnTo>
                    <a:pt x="1116" y="6153"/>
                  </a:lnTo>
                  <a:cubicBezTo>
                    <a:pt x="1099" y="6025"/>
                    <a:pt x="1077" y="5899"/>
                    <a:pt x="1057" y="5772"/>
                  </a:cubicBezTo>
                  <a:cubicBezTo>
                    <a:pt x="1042" y="5602"/>
                    <a:pt x="1044" y="5433"/>
                    <a:pt x="1066" y="5265"/>
                  </a:cubicBezTo>
                  <a:cubicBezTo>
                    <a:pt x="1093" y="5081"/>
                    <a:pt x="1132" y="4897"/>
                    <a:pt x="1186" y="4718"/>
                  </a:cubicBezTo>
                  <a:cubicBezTo>
                    <a:pt x="1212" y="4632"/>
                    <a:pt x="1241" y="4545"/>
                    <a:pt x="1274" y="4459"/>
                  </a:cubicBezTo>
                  <a:cubicBezTo>
                    <a:pt x="1279" y="4445"/>
                    <a:pt x="1286" y="4431"/>
                    <a:pt x="1290" y="4417"/>
                  </a:cubicBezTo>
                  <a:lnTo>
                    <a:pt x="1290" y="4417"/>
                  </a:lnTo>
                  <a:cubicBezTo>
                    <a:pt x="1290" y="4418"/>
                    <a:pt x="1290" y="4418"/>
                    <a:pt x="1289" y="4418"/>
                  </a:cubicBezTo>
                  <a:cubicBezTo>
                    <a:pt x="1290" y="4418"/>
                    <a:pt x="1290" y="4417"/>
                    <a:pt x="1290" y="4417"/>
                  </a:cubicBezTo>
                  <a:lnTo>
                    <a:pt x="1290" y="4417"/>
                  </a:lnTo>
                  <a:cubicBezTo>
                    <a:pt x="1290" y="4417"/>
                    <a:pt x="1290" y="4417"/>
                    <a:pt x="1290" y="4417"/>
                  </a:cubicBezTo>
                  <a:lnTo>
                    <a:pt x="1290" y="4417"/>
                  </a:lnTo>
                  <a:cubicBezTo>
                    <a:pt x="1290" y="4416"/>
                    <a:pt x="1291" y="4416"/>
                    <a:pt x="1291" y="4415"/>
                  </a:cubicBezTo>
                  <a:lnTo>
                    <a:pt x="1291" y="4415"/>
                  </a:lnTo>
                  <a:cubicBezTo>
                    <a:pt x="1290" y="4416"/>
                    <a:pt x="1290" y="4417"/>
                    <a:pt x="1290" y="4417"/>
                  </a:cubicBezTo>
                  <a:lnTo>
                    <a:pt x="1290" y="4417"/>
                  </a:lnTo>
                  <a:cubicBezTo>
                    <a:pt x="1290" y="4416"/>
                    <a:pt x="1291" y="4415"/>
                    <a:pt x="1291" y="4414"/>
                  </a:cubicBezTo>
                  <a:lnTo>
                    <a:pt x="1291" y="4414"/>
                  </a:lnTo>
                  <a:cubicBezTo>
                    <a:pt x="1291" y="4415"/>
                    <a:pt x="1291" y="4415"/>
                    <a:pt x="1291" y="4415"/>
                  </a:cubicBezTo>
                  <a:lnTo>
                    <a:pt x="1291" y="4415"/>
                  </a:lnTo>
                  <a:cubicBezTo>
                    <a:pt x="1292" y="4413"/>
                    <a:pt x="1293" y="4410"/>
                    <a:pt x="1294" y="4409"/>
                  </a:cubicBezTo>
                  <a:cubicBezTo>
                    <a:pt x="1295" y="4406"/>
                    <a:pt x="1296" y="4400"/>
                    <a:pt x="1298" y="4396"/>
                  </a:cubicBezTo>
                  <a:cubicBezTo>
                    <a:pt x="1302" y="4387"/>
                    <a:pt x="1307" y="4377"/>
                    <a:pt x="1313" y="4367"/>
                  </a:cubicBezTo>
                  <a:cubicBezTo>
                    <a:pt x="1328" y="4333"/>
                    <a:pt x="1343" y="4298"/>
                    <a:pt x="1358" y="4268"/>
                  </a:cubicBezTo>
                  <a:cubicBezTo>
                    <a:pt x="1442" y="4096"/>
                    <a:pt x="1540" y="3929"/>
                    <a:pt x="1652" y="3772"/>
                  </a:cubicBezTo>
                  <a:cubicBezTo>
                    <a:pt x="1667" y="3750"/>
                    <a:pt x="1683" y="3728"/>
                    <a:pt x="1700" y="3706"/>
                  </a:cubicBezTo>
                  <a:cubicBezTo>
                    <a:pt x="1712" y="3689"/>
                    <a:pt x="1716" y="3683"/>
                    <a:pt x="1716" y="3683"/>
                  </a:cubicBezTo>
                  <a:lnTo>
                    <a:pt x="1716" y="3683"/>
                  </a:lnTo>
                  <a:cubicBezTo>
                    <a:pt x="1716" y="3683"/>
                    <a:pt x="1716" y="3683"/>
                    <a:pt x="1716" y="3683"/>
                  </a:cubicBezTo>
                  <a:lnTo>
                    <a:pt x="1716" y="3683"/>
                  </a:lnTo>
                  <a:cubicBezTo>
                    <a:pt x="1740" y="3654"/>
                    <a:pt x="1767" y="3624"/>
                    <a:pt x="1789" y="3597"/>
                  </a:cubicBezTo>
                  <a:cubicBezTo>
                    <a:pt x="1861" y="3513"/>
                    <a:pt x="1934" y="3432"/>
                    <a:pt x="2010" y="3352"/>
                  </a:cubicBezTo>
                  <a:cubicBezTo>
                    <a:pt x="2303" y="3045"/>
                    <a:pt x="2613" y="2753"/>
                    <a:pt x="2890" y="2431"/>
                  </a:cubicBezTo>
                  <a:cubicBezTo>
                    <a:pt x="3188" y="2085"/>
                    <a:pt x="3435" y="1719"/>
                    <a:pt x="3577" y="1283"/>
                  </a:cubicBezTo>
                  <a:cubicBezTo>
                    <a:pt x="3651" y="1060"/>
                    <a:pt x="3687" y="825"/>
                    <a:pt x="3686" y="591"/>
                  </a:cubicBezTo>
                  <a:cubicBezTo>
                    <a:pt x="3686" y="529"/>
                    <a:pt x="3688" y="458"/>
                    <a:pt x="3672" y="399"/>
                  </a:cubicBezTo>
                  <a:cubicBezTo>
                    <a:pt x="3654" y="348"/>
                    <a:pt x="3633" y="297"/>
                    <a:pt x="3608" y="248"/>
                  </a:cubicBezTo>
                  <a:cubicBezTo>
                    <a:pt x="3585" y="196"/>
                    <a:pt x="3566" y="153"/>
                    <a:pt x="3519" y="118"/>
                  </a:cubicBezTo>
                  <a:cubicBezTo>
                    <a:pt x="3478" y="87"/>
                    <a:pt x="3457" y="53"/>
                    <a:pt x="3427" y="10"/>
                  </a:cubicBezTo>
                  <a:cubicBezTo>
                    <a:pt x="3422" y="3"/>
                    <a:pt x="3415" y="0"/>
                    <a:pt x="3408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203;p57">
              <a:extLst>
                <a:ext uri="{FF2B5EF4-FFF2-40B4-BE49-F238E27FC236}">
                  <a16:creationId xmlns:a16="http://schemas.microsoft.com/office/drawing/2014/main" id="{30F5BCCC-2C50-78EF-8AB0-489D151D81AA}"/>
                </a:ext>
              </a:extLst>
            </p:cNvPr>
            <p:cNvSpPr/>
            <p:nvPr/>
          </p:nvSpPr>
          <p:spPr>
            <a:xfrm>
              <a:off x="5496200" y="3866775"/>
              <a:ext cx="184675" cy="152525"/>
            </a:xfrm>
            <a:custGeom>
              <a:avLst/>
              <a:gdLst/>
              <a:ahLst/>
              <a:cxnLst/>
              <a:rect l="l" t="t" r="r" b="b"/>
              <a:pathLst>
                <a:path w="7387" h="6101" extrusionOk="0">
                  <a:moveTo>
                    <a:pt x="6865" y="0"/>
                  </a:moveTo>
                  <a:cubicBezTo>
                    <a:pt x="6835" y="0"/>
                    <a:pt x="6803" y="3"/>
                    <a:pt x="6770" y="9"/>
                  </a:cubicBezTo>
                  <a:cubicBezTo>
                    <a:pt x="6492" y="63"/>
                    <a:pt x="6336" y="346"/>
                    <a:pt x="6200" y="564"/>
                  </a:cubicBezTo>
                  <a:cubicBezTo>
                    <a:pt x="6112" y="706"/>
                    <a:pt x="6033" y="854"/>
                    <a:pt x="5948" y="998"/>
                  </a:cubicBezTo>
                  <a:cubicBezTo>
                    <a:pt x="5934" y="1022"/>
                    <a:pt x="5920" y="1044"/>
                    <a:pt x="5906" y="1067"/>
                  </a:cubicBezTo>
                  <a:cubicBezTo>
                    <a:pt x="5804" y="1234"/>
                    <a:pt x="5693" y="1395"/>
                    <a:pt x="5588" y="1560"/>
                  </a:cubicBezTo>
                  <a:cubicBezTo>
                    <a:pt x="5497" y="1703"/>
                    <a:pt x="5398" y="1840"/>
                    <a:pt x="5298" y="1976"/>
                  </a:cubicBezTo>
                  <a:cubicBezTo>
                    <a:pt x="5011" y="2331"/>
                    <a:pt x="4686" y="2655"/>
                    <a:pt x="4331" y="2941"/>
                  </a:cubicBezTo>
                  <a:cubicBezTo>
                    <a:pt x="3970" y="3210"/>
                    <a:pt x="3583" y="3437"/>
                    <a:pt x="3173" y="3622"/>
                  </a:cubicBezTo>
                  <a:cubicBezTo>
                    <a:pt x="2740" y="3792"/>
                    <a:pt x="2289" y="3915"/>
                    <a:pt x="1829" y="3988"/>
                  </a:cubicBezTo>
                  <a:cubicBezTo>
                    <a:pt x="1599" y="4013"/>
                    <a:pt x="1369" y="4026"/>
                    <a:pt x="1138" y="4028"/>
                  </a:cubicBezTo>
                  <a:cubicBezTo>
                    <a:pt x="1160" y="4267"/>
                    <a:pt x="1186" y="4508"/>
                    <a:pt x="1217" y="4747"/>
                  </a:cubicBezTo>
                  <a:cubicBezTo>
                    <a:pt x="1124" y="4846"/>
                    <a:pt x="683" y="5314"/>
                    <a:pt x="0" y="6060"/>
                  </a:cubicBezTo>
                  <a:cubicBezTo>
                    <a:pt x="200" y="6082"/>
                    <a:pt x="401" y="6096"/>
                    <a:pt x="601" y="6100"/>
                  </a:cubicBezTo>
                  <a:cubicBezTo>
                    <a:pt x="628" y="6101"/>
                    <a:pt x="655" y="6101"/>
                    <a:pt x="682" y="6101"/>
                  </a:cubicBezTo>
                  <a:cubicBezTo>
                    <a:pt x="1066" y="6101"/>
                    <a:pt x="1445" y="6056"/>
                    <a:pt x="1825" y="6000"/>
                  </a:cubicBezTo>
                  <a:cubicBezTo>
                    <a:pt x="2557" y="5892"/>
                    <a:pt x="3264" y="5647"/>
                    <a:pt x="3925" y="5318"/>
                  </a:cubicBezTo>
                  <a:cubicBezTo>
                    <a:pt x="5153" y="4707"/>
                    <a:pt x="6186" y="3679"/>
                    <a:pt x="6840" y="2476"/>
                  </a:cubicBezTo>
                  <a:cubicBezTo>
                    <a:pt x="7031" y="2122"/>
                    <a:pt x="7170" y="1746"/>
                    <a:pt x="7271" y="1356"/>
                  </a:cubicBezTo>
                  <a:cubicBezTo>
                    <a:pt x="7301" y="1238"/>
                    <a:pt x="7323" y="1119"/>
                    <a:pt x="7337" y="998"/>
                  </a:cubicBezTo>
                  <a:cubicBezTo>
                    <a:pt x="7348" y="907"/>
                    <a:pt x="7356" y="815"/>
                    <a:pt x="7363" y="724"/>
                  </a:cubicBezTo>
                  <a:cubicBezTo>
                    <a:pt x="7386" y="402"/>
                    <a:pt x="7220" y="0"/>
                    <a:pt x="6865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04;p57">
              <a:extLst>
                <a:ext uri="{FF2B5EF4-FFF2-40B4-BE49-F238E27FC236}">
                  <a16:creationId xmlns:a16="http://schemas.microsoft.com/office/drawing/2014/main" id="{8832B87E-078A-2A07-3706-885E1CD5030E}"/>
                </a:ext>
              </a:extLst>
            </p:cNvPr>
            <p:cNvSpPr/>
            <p:nvPr/>
          </p:nvSpPr>
          <p:spPr>
            <a:xfrm>
              <a:off x="5425800" y="4043150"/>
              <a:ext cx="165200" cy="243850"/>
            </a:xfrm>
            <a:custGeom>
              <a:avLst/>
              <a:gdLst/>
              <a:ahLst/>
              <a:cxnLst/>
              <a:rect l="l" t="t" r="r" b="b"/>
              <a:pathLst>
                <a:path w="6608" h="9754" extrusionOk="0">
                  <a:moveTo>
                    <a:pt x="5869" y="0"/>
                  </a:moveTo>
                  <a:cubicBezTo>
                    <a:pt x="5795" y="0"/>
                    <a:pt x="5723" y="13"/>
                    <a:pt x="5645" y="33"/>
                  </a:cubicBezTo>
                  <a:cubicBezTo>
                    <a:pt x="5580" y="51"/>
                    <a:pt x="5517" y="67"/>
                    <a:pt x="5453" y="85"/>
                  </a:cubicBezTo>
                  <a:cubicBezTo>
                    <a:pt x="5317" y="121"/>
                    <a:pt x="5170" y="140"/>
                    <a:pt x="5036" y="188"/>
                  </a:cubicBezTo>
                  <a:cubicBezTo>
                    <a:pt x="4853" y="253"/>
                    <a:pt x="4648" y="329"/>
                    <a:pt x="4475" y="415"/>
                  </a:cubicBezTo>
                  <a:cubicBezTo>
                    <a:pt x="4343" y="482"/>
                    <a:pt x="4212" y="553"/>
                    <a:pt x="4082" y="622"/>
                  </a:cubicBezTo>
                  <a:cubicBezTo>
                    <a:pt x="3652" y="849"/>
                    <a:pt x="3210" y="1064"/>
                    <a:pt x="2800" y="1328"/>
                  </a:cubicBezTo>
                  <a:cubicBezTo>
                    <a:pt x="2302" y="1651"/>
                    <a:pt x="1849" y="2065"/>
                    <a:pt x="1544" y="2577"/>
                  </a:cubicBezTo>
                  <a:cubicBezTo>
                    <a:pt x="1204" y="3143"/>
                    <a:pt x="1077" y="3825"/>
                    <a:pt x="1100" y="4479"/>
                  </a:cubicBezTo>
                  <a:cubicBezTo>
                    <a:pt x="1124" y="5107"/>
                    <a:pt x="1260" y="5725"/>
                    <a:pt x="1352" y="6345"/>
                  </a:cubicBezTo>
                  <a:cubicBezTo>
                    <a:pt x="1377" y="6565"/>
                    <a:pt x="1383" y="6787"/>
                    <a:pt x="1370" y="7007"/>
                  </a:cubicBezTo>
                  <a:cubicBezTo>
                    <a:pt x="1352" y="7096"/>
                    <a:pt x="1329" y="7182"/>
                    <a:pt x="1301" y="7268"/>
                  </a:cubicBezTo>
                  <a:cubicBezTo>
                    <a:pt x="1270" y="7327"/>
                    <a:pt x="1235" y="7386"/>
                    <a:pt x="1198" y="7441"/>
                  </a:cubicBezTo>
                  <a:cubicBezTo>
                    <a:pt x="1169" y="7472"/>
                    <a:pt x="1140" y="7500"/>
                    <a:pt x="1110" y="7528"/>
                  </a:cubicBezTo>
                  <a:cubicBezTo>
                    <a:pt x="1103" y="7532"/>
                    <a:pt x="1098" y="7535"/>
                    <a:pt x="1091" y="7539"/>
                  </a:cubicBezTo>
                  <a:cubicBezTo>
                    <a:pt x="997" y="7567"/>
                    <a:pt x="901" y="7589"/>
                    <a:pt x="806" y="7612"/>
                  </a:cubicBezTo>
                  <a:lnTo>
                    <a:pt x="548" y="7721"/>
                  </a:lnTo>
                  <a:cubicBezTo>
                    <a:pt x="424" y="7786"/>
                    <a:pt x="319" y="7882"/>
                    <a:pt x="244" y="7999"/>
                  </a:cubicBezTo>
                  <a:cubicBezTo>
                    <a:pt x="102" y="8185"/>
                    <a:pt x="0" y="8422"/>
                    <a:pt x="11" y="8659"/>
                  </a:cubicBezTo>
                  <a:cubicBezTo>
                    <a:pt x="18" y="8849"/>
                    <a:pt x="69" y="9036"/>
                    <a:pt x="158" y="9205"/>
                  </a:cubicBezTo>
                  <a:cubicBezTo>
                    <a:pt x="310" y="9441"/>
                    <a:pt x="538" y="9616"/>
                    <a:pt x="806" y="9702"/>
                  </a:cubicBezTo>
                  <a:cubicBezTo>
                    <a:pt x="927" y="9723"/>
                    <a:pt x="1047" y="9742"/>
                    <a:pt x="1168" y="9752"/>
                  </a:cubicBezTo>
                  <a:cubicBezTo>
                    <a:pt x="1182" y="9753"/>
                    <a:pt x="1196" y="9753"/>
                    <a:pt x="1210" y="9753"/>
                  </a:cubicBezTo>
                  <a:cubicBezTo>
                    <a:pt x="1316" y="9753"/>
                    <a:pt x="1426" y="9728"/>
                    <a:pt x="1533" y="9711"/>
                  </a:cubicBezTo>
                  <a:cubicBezTo>
                    <a:pt x="1603" y="9698"/>
                    <a:pt x="1673" y="9680"/>
                    <a:pt x="1741" y="9657"/>
                  </a:cubicBezTo>
                  <a:cubicBezTo>
                    <a:pt x="1943" y="9584"/>
                    <a:pt x="2154" y="9500"/>
                    <a:pt x="2327" y="9369"/>
                  </a:cubicBezTo>
                  <a:cubicBezTo>
                    <a:pt x="2505" y="9238"/>
                    <a:pt x="2683" y="9108"/>
                    <a:pt x="2824" y="8935"/>
                  </a:cubicBezTo>
                  <a:cubicBezTo>
                    <a:pt x="2968" y="8762"/>
                    <a:pt x="3112" y="8580"/>
                    <a:pt x="3215" y="8378"/>
                  </a:cubicBezTo>
                  <a:cubicBezTo>
                    <a:pt x="3321" y="8179"/>
                    <a:pt x="3405" y="7970"/>
                    <a:pt x="3469" y="7754"/>
                  </a:cubicBezTo>
                  <a:cubicBezTo>
                    <a:pt x="3535" y="7511"/>
                    <a:pt x="3565" y="7253"/>
                    <a:pt x="3582" y="7003"/>
                  </a:cubicBezTo>
                  <a:cubicBezTo>
                    <a:pt x="3613" y="6557"/>
                    <a:pt x="3546" y="6099"/>
                    <a:pt x="3469" y="5662"/>
                  </a:cubicBezTo>
                  <a:cubicBezTo>
                    <a:pt x="3405" y="5308"/>
                    <a:pt x="3320" y="4958"/>
                    <a:pt x="3262" y="4603"/>
                  </a:cubicBezTo>
                  <a:cubicBezTo>
                    <a:pt x="3239" y="4398"/>
                    <a:pt x="3235" y="4190"/>
                    <a:pt x="3249" y="3983"/>
                  </a:cubicBezTo>
                  <a:cubicBezTo>
                    <a:pt x="3266" y="3886"/>
                    <a:pt x="3293" y="3789"/>
                    <a:pt x="3324" y="3694"/>
                  </a:cubicBezTo>
                  <a:cubicBezTo>
                    <a:pt x="3367" y="3609"/>
                    <a:pt x="3417" y="3528"/>
                    <a:pt x="3470" y="3449"/>
                  </a:cubicBezTo>
                  <a:cubicBezTo>
                    <a:pt x="3612" y="3289"/>
                    <a:pt x="3768" y="3142"/>
                    <a:pt x="3936" y="3008"/>
                  </a:cubicBezTo>
                  <a:cubicBezTo>
                    <a:pt x="4299" y="2734"/>
                    <a:pt x="4686" y="2491"/>
                    <a:pt x="5068" y="2241"/>
                  </a:cubicBezTo>
                  <a:cubicBezTo>
                    <a:pt x="5350" y="2057"/>
                    <a:pt x="5627" y="1863"/>
                    <a:pt x="5881" y="1640"/>
                  </a:cubicBezTo>
                  <a:cubicBezTo>
                    <a:pt x="5979" y="1553"/>
                    <a:pt x="6060" y="1443"/>
                    <a:pt x="6151" y="1348"/>
                  </a:cubicBezTo>
                  <a:cubicBezTo>
                    <a:pt x="6202" y="1297"/>
                    <a:pt x="6252" y="1244"/>
                    <a:pt x="6301" y="1194"/>
                  </a:cubicBezTo>
                  <a:cubicBezTo>
                    <a:pt x="6421" y="1072"/>
                    <a:pt x="6486" y="946"/>
                    <a:pt x="6527" y="786"/>
                  </a:cubicBezTo>
                  <a:cubicBezTo>
                    <a:pt x="6607" y="475"/>
                    <a:pt x="6427" y="128"/>
                    <a:pt x="6106" y="44"/>
                  </a:cubicBezTo>
                  <a:cubicBezTo>
                    <a:pt x="6083" y="38"/>
                    <a:pt x="6060" y="30"/>
                    <a:pt x="6037" y="23"/>
                  </a:cubicBezTo>
                  <a:cubicBezTo>
                    <a:pt x="5979" y="7"/>
                    <a:pt x="5923" y="0"/>
                    <a:pt x="5869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205;p57">
              <a:extLst>
                <a:ext uri="{FF2B5EF4-FFF2-40B4-BE49-F238E27FC236}">
                  <a16:creationId xmlns:a16="http://schemas.microsoft.com/office/drawing/2014/main" id="{4B94D0B7-A33C-A02B-D7BE-3061A9C60258}"/>
                </a:ext>
              </a:extLst>
            </p:cNvPr>
            <p:cNvSpPr/>
            <p:nvPr/>
          </p:nvSpPr>
          <p:spPr>
            <a:xfrm>
              <a:off x="5547550" y="4130475"/>
              <a:ext cx="59700" cy="139350"/>
            </a:xfrm>
            <a:custGeom>
              <a:avLst/>
              <a:gdLst/>
              <a:ahLst/>
              <a:cxnLst/>
              <a:rect l="l" t="t" r="r" b="b"/>
              <a:pathLst>
                <a:path w="2388" h="5574" extrusionOk="0">
                  <a:moveTo>
                    <a:pt x="751" y="0"/>
                  </a:moveTo>
                  <a:cubicBezTo>
                    <a:pt x="746" y="0"/>
                    <a:pt x="741" y="1"/>
                    <a:pt x="736" y="2"/>
                  </a:cubicBezTo>
                  <a:cubicBezTo>
                    <a:pt x="563" y="39"/>
                    <a:pt x="422" y="156"/>
                    <a:pt x="320" y="298"/>
                  </a:cubicBezTo>
                  <a:cubicBezTo>
                    <a:pt x="277" y="357"/>
                    <a:pt x="231" y="417"/>
                    <a:pt x="192" y="479"/>
                  </a:cubicBezTo>
                  <a:cubicBezTo>
                    <a:pt x="141" y="562"/>
                    <a:pt x="115" y="665"/>
                    <a:pt x="92" y="759"/>
                  </a:cubicBezTo>
                  <a:cubicBezTo>
                    <a:pt x="1" y="1127"/>
                    <a:pt x="6" y="1503"/>
                    <a:pt x="71" y="1873"/>
                  </a:cubicBezTo>
                  <a:cubicBezTo>
                    <a:pt x="141" y="2278"/>
                    <a:pt x="295" y="2658"/>
                    <a:pt x="465" y="3030"/>
                  </a:cubicBezTo>
                  <a:cubicBezTo>
                    <a:pt x="633" y="3402"/>
                    <a:pt x="816" y="3771"/>
                    <a:pt x="994" y="4141"/>
                  </a:cubicBezTo>
                  <a:cubicBezTo>
                    <a:pt x="1097" y="4356"/>
                    <a:pt x="1207" y="4568"/>
                    <a:pt x="1314" y="4781"/>
                  </a:cubicBezTo>
                  <a:cubicBezTo>
                    <a:pt x="1365" y="4883"/>
                    <a:pt x="1416" y="4985"/>
                    <a:pt x="1469" y="5087"/>
                  </a:cubicBezTo>
                  <a:cubicBezTo>
                    <a:pt x="1533" y="5217"/>
                    <a:pt x="1588" y="5364"/>
                    <a:pt x="1703" y="5460"/>
                  </a:cubicBezTo>
                  <a:cubicBezTo>
                    <a:pt x="1786" y="5531"/>
                    <a:pt x="1881" y="5573"/>
                    <a:pt x="1982" y="5573"/>
                  </a:cubicBezTo>
                  <a:cubicBezTo>
                    <a:pt x="2031" y="5573"/>
                    <a:pt x="2082" y="5563"/>
                    <a:pt x="2132" y="5542"/>
                  </a:cubicBezTo>
                  <a:cubicBezTo>
                    <a:pt x="2267" y="5485"/>
                    <a:pt x="2387" y="5336"/>
                    <a:pt x="2373" y="5182"/>
                  </a:cubicBezTo>
                  <a:cubicBezTo>
                    <a:pt x="2369" y="5083"/>
                    <a:pt x="2343" y="4987"/>
                    <a:pt x="2299" y="4897"/>
                  </a:cubicBezTo>
                  <a:cubicBezTo>
                    <a:pt x="2277" y="4852"/>
                    <a:pt x="2252" y="4806"/>
                    <a:pt x="2227" y="4761"/>
                  </a:cubicBezTo>
                  <a:lnTo>
                    <a:pt x="2086" y="4489"/>
                  </a:lnTo>
                  <a:lnTo>
                    <a:pt x="1807" y="3961"/>
                  </a:lnTo>
                  <a:cubicBezTo>
                    <a:pt x="1623" y="3607"/>
                    <a:pt x="1426" y="3258"/>
                    <a:pt x="1236" y="2909"/>
                  </a:cubicBezTo>
                  <a:cubicBezTo>
                    <a:pt x="1145" y="2742"/>
                    <a:pt x="1057" y="2575"/>
                    <a:pt x="974" y="2405"/>
                  </a:cubicBezTo>
                  <a:cubicBezTo>
                    <a:pt x="938" y="2329"/>
                    <a:pt x="905" y="2252"/>
                    <a:pt x="871" y="2175"/>
                  </a:cubicBezTo>
                  <a:lnTo>
                    <a:pt x="868" y="2168"/>
                  </a:lnTo>
                  <a:cubicBezTo>
                    <a:pt x="859" y="2146"/>
                    <a:pt x="850" y="2122"/>
                    <a:pt x="841" y="2099"/>
                  </a:cubicBezTo>
                  <a:cubicBezTo>
                    <a:pt x="821" y="2051"/>
                    <a:pt x="804" y="2001"/>
                    <a:pt x="787" y="1952"/>
                  </a:cubicBezTo>
                  <a:cubicBezTo>
                    <a:pt x="729" y="1786"/>
                    <a:pt x="686" y="1617"/>
                    <a:pt x="658" y="1443"/>
                  </a:cubicBezTo>
                  <a:cubicBezTo>
                    <a:pt x="656" y="1424"/>
                    <a:pt x="653" y="1403"/>
                    <a:pt x="651" y="1383"/>
                  </a:cubicBezTo>
                  <a:cubicBezTo>
                    <a:pt x="648" y="1347"/>
                    <a:pt x="645" y="1311"/>
                    <a:pt x="644" y="1275"/>
                  </a:cubicBezTo>
                  <a:cubicBezTo>
                    <a:pt x="640" y="1190"/>
                    <a:pt x="641" y="1106"/>
                    <a:pt x="647" y="1021"/>
                  </a:cubicBezTo>
                  <a:cubicBezTo>
                    <a:pt x="648" y="1004"/>
                    <a:pt x="649" y="986"/>
                    <a:pt x="652" y="968"/>
                  </a:cubicBezTo>
                  <a:cubicBezTo>
                    <a:pt x="652" y="963"/>
                    <a:pt x="659" y="917"/>
                    <a:pt x="659" y="917"/>
                  </a:cubicBezTo>
                  <a:cubicBezTo>
                    <a:pt x="659" y="917"/>
                    <a:pt x="659" y="917"/>
                    <a:pt x="659" y="917"/>
                  </a:cubicBezTo>
                  <a:cubicBezTo>
                    <a:pt x="664" y="882"/>
                    <a:pt x="670" y="846"/>
                    <a:pt x="678" y="810"/>
                  </a:cubicBezTo>
                  <a:cubicBezTo>
                    <a:pt x="693" y="752"/>
                    <a:pt x="704" y="691"/>
                    <a:pt x="711" y="632"/>
                  </a:cubicBezTo>
                  <a:cubicBezTo>
                    <a:pt x="713" y="614"/>
                    <a:pt x="714" y="599"/>
                    <a:pt x="715" y="583"/>
                  </a:cubicBezTo>
                  <a:cubicBezTo>
                    <a:pt x="715" y="574"/>
                    <a:pt x="723" y="534"/>
                    <a:pt x="723" y="534"/>
                  </a:cubicBezTo>
                  <a:lnTo>
                    <a:pt x="723" y="534"/>
                  </a:lnTo>
                  <a:cubicBezTo>
                    <a:pt x="723" y="534"/>
                    <a:pt x="723" y="535"/>
                    <a:pt x="722" y="536"/>
                  </a:cubicBezTo>
                  <a:lnTo>
                    <a:pt x="722" y="536"/>
                  </a:lnTo>
                  <a:cubicBezTo>
                    <a:pt x="759" y="379"/>
                    <a:pt x="804" y="227"/>
                    <a:pt x="826" y="68"/>
                  </a:cubicBezTo>
                  <a:cubicBezTo>
                    <a:pt x="830" y="26"/>
                    <a:pt x="788" y="0"/>
                    <a:pt x="751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206;p57">
              <a:extLst>
                <a:ext uri="{FF2B5EF4-FFF2-40B4-BE49-F238E27FC236}">
                  <a16:creationId xmlns:a16="http://schemas.microsoft.com/office/drawing/2014/main" id="{F0F00A85-4B65-AADA-9B56-C5CDFF5A7852}"/>
                </a:ext>
              </a:extLst>
            </p:cNvPr>
            <p:cNvSpPr/>
            <p:nvPr/>
          </p:nvSpPr>
          <p:spPr>
            <a:xfrm>
              <a:off x="5329675" y="4146350"/>
              <a:ext cx="104750" cy="66350"/>
            </a:xfrm>
            <a:custGeom>
              <a:avLst/>
              <a:gdLst/>
              <a:ahLst/>
              <a:cxnLst/>
              <a:rect l="l" t="t" r="r" b="b"/>
              <a:pathLst>
                <a:path w="4190" h="2654" extrusionOk="0">
                  <a:moveTo>
                    <a:pt x="4116" y="0"/>
                  </a:moveTo>
                  <a:cubicBezTo>
                    <a:pt x="4098" y="0"/>
                    <a:pt x="4081" y="7"/>
                    <a:pt x="4068" y="21"/>
                  </a:cubicBezTo>
                  <a:cubicBezTo>
                    <a:pt x="3980" y="116"/>
                    <a:pt x="3859" y="213"/>
                    <a:pt x="3790" y="300"/>
                  </a:cubicBezTo>
                  <a:cubicBezTo>
                    <a:pt x="3702" y="409"/>
                    <a:pt x="3610" y="514"/>
                    <a:pt x="3510" y="611"/>
                  </a:cubicBezTo>
                  <a:cubicBezTo>
                    <a:pt x="3415" y="712"/>
                    <a:pt x="3313" y="806"/>
                    <a:pt x="3207" y="894"/>
                  </a:cubicBezTo>
                  <a:cubicBezTo>
                    <a:pt x="3199" y="901"/>
                    <a:pt x="3167" y="926"/>
                    <a:pt x="3154" y="937"/>
                  </a:cubicBezTo>
                  <a:lnTo>
                    <a:pt x="3154" y="937"/>
                  </a:lnTo>
                  <a:cubicBezTo>
                    <a:pt x="3135" y="951"/>
                    <a:pt x="3117" y="965"/>
                    <a:pt x="3099" y="978"/>
                  </a:cubicBezTo>
                  <a:cubicBezTo>
                    <a:pt x="3041" y="1020"/>
                    <a:pt x="2979" y="1060"/>
                    <a:pt x="2920" y="1102"/>
                  </a:cubicBezTo>
                  <a:cubicBezTo>
                    <a:pt x="2803" y="1183"/>
                    <a:pt x="2680" y="1257"/>
                    <a:pt x="2555" y="1323"/>
                  </a:cubicBezTo>
                  <a:cubicBezTo>
                    <a:pt x="2497" y="1355"/>
                    <a:pt x="2438" y="1384"/>
                    <a:pt x="2377" y="1412"/>
                  </a:cubicBezTo>
                  <a:cubicBezTo>
                    <a:pt x="2352" y="1423"/>
                    <a:pt x="2325" y="1434"/>
                    <a:pt x="2300" y="1446"/>
                  </a:cubicBezTo>
                  <a:lnTo>
                    <a:pt x="2246" y="1467"/>
                  </a:lnTo>
                  <a:cubicBezTo>
                    <a:pt x="1996" y="1563"/>
                    <a:pt x="1737" y="1632"/>
                    <a:pt x="1472" y="1673"/>
                  </a:cubicBezTo>
                  <a:lnTo>
                    <a:pt x="1478" y="1673"/>
                  </a:lnTo>
                  <a:cubicBezTo>
                    <a:pt x="1475" y="1675"/>
                    <a:pt x="1463" y="1676"/>
                    <a:pt x="1450" y="1679"/>
                  </a:cubicBezTo>
                  <a:lnTo>
                    <a:pt x="1443" y="1680"/>
                  </a:lnTo>
                  <a:cubicBezTo>
                    <a:pt x="1436" y="1681"/>
                    <a:pt x="1428" y="1682"/>
                    <a:pt x="1420" y="1683"/>
                  </a:cubicBezTo>
                  <a:lnTo>
                    <a:pt x="1420" y="1683"/>
                  </a:lnTo>
                  <a:cubicBezTo>
                    <a:pt x="1384" y="1687"/>
                    <a:pt x="1347" y="1690"/>
                    <a:pt x="1310" y="1694"/>
                  </a:cubicBezTo>
                  <a:cubicBezTo>
                    <a:pt x="1233" y="1699"/>
                    <a:pt x="1157" y="1703"/>
                    <a:pt x="1080" y="1703"/>
                  </a:cubicBezTo>
                  <a:cubicBezTo>
                    <a:pt x="1066" y="1704"/>
                    <a:pt x="1052" y="1704"/>
                    <a:pt x="1038" y="1704"/>
                  </a:cubicBezTo>
                  <a:cubicBezTo>
                    <a:pt x="938" y="1704"/>
                    <a:pt x="839" y="1699"/>
                    <a:pt x="740" y="1690"/>
                  </a:cubicBezTo>
                  <a:cubicBezTo>
                    <a:pt x="493" y="1986"/>
                    <a:pt x="248" y="2287"/>
                    <a:pt x="0" y="2592"/>
                  </a:cubicBezTo>
                  <a:cubicBezTo>
                    <a:pt x="121" y="2612"/>
                    <a:pt x="244" y="2622"/>
                    <a:pt x="345" y="2633"/>
                  </a:cubicBezTo>
                  <a:cubicBezTo>
                    <a:pt x="467" y="2647"/>
                    <a:pt x="589" y="2654"/>
                    <a:pt x="711" y="2654"/>
                  </a:cubicBezTo>
                  <a:cubicBezTo>
                    <a:pt x="757" y="2654"/>
                    <a:pt x="804" y="2653"/>
                    <a:pt x="850" y="2651"/>
                  </a:cubicBezTo>
                  <a:cubicBezTo>
                    <a:pt x="1226" y="2636"/>
                    <a:pt x="1598" y="2567"/>
                    <a:pt x="1954" y="2446"/>
                  </a:cubicBezTo>
                  <a:cubicBezTo>
                    <a:pt x="2305" y="2326"/>
                    <a:pt x="2640" y="2158"/>
                    <a:pt x="2946" y="1946"/>
                  </a:cubicBezTo>
                  <a:cubicBezTo>
                    <a:pt x="3264" y="1726"/>
                    <a:pt x="3543" y="1456"/>
                    <a:pt x="3773" y="1144"/>
                  </a:cubicBezTo>
                  <a:cubicBezTo>
                    <a:pt x="3886" y="996"/>
                    <a:pt x="3981" y="833"/>
                    <a:pt x="4058" y="662"/>
                  </a:cubicBezTo>
                  <a:cubicBezTo>
                    <a:pt x="4107" y="556"/>
                    <a:pt x="4149" y="459"/>
                    <a:pt x="4164" y="343"/>
                  </a:cubicBezTo>
                  <a:cubicBezTo>
                    <a:pt x="4177" y="252"/>
                    <a:pt x="4184" y="161"/>
                    <a:pt x="4188" y="70"/>
                  </a:cubicBezTo>
                  <a:cubicBezTo>
                    <a:pt x="4190" y="29"/>
                    <a:pt x="4153" y="0"/>
                    <a:pt x="4116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207;p57">
              <a:extLst>
                <a:ext uri="{FF2B5EF4-FFF2-40B4-BE49-F238E27FC236}">
                  <a16:creationId xmlns:a16="http://schemas.microsoft.com/office/drawing/2014/main" id="{21A78838-A547-A509-D6F8-C690359C7C2B}"/>
                </a:ext>
              </a:extLst>
            </p:cNvPr>
            <p:cNvSpPr/>
            <p:nvPr/>
          </p:nvSpPr>
          <p:spPr>
            <a:xfrm>
              <a:off x="5365175" y="4188225"/>
              <a:ext cx="1175" cy="200"/>
            </a:xfrm>
            <a:custGeom>
              <a:avLst/>
              <a:gdLst/>
              <a:ahLst/>
              <a:cxnLst/>
              <a:rect l="l" t="t" r="r" b="b"/>
              <a:pathLst>
                <a:path w="47" h="8" extrusionOk="0">
                  <a:moveTo>
                    <a:pt x="47" y="1"/>
                  </a:moveTo>
                  <a:cubicBezTo>
                    <a:pt x="45" y="1"/>
                    <a:pt x="42" y="1"/>
                    <a:pt x="40" y="2"/>
                  </a:cubicBezTo>
                  <a:lnTo>
                    <a:pt x="40" y="2"/>
                  </a:lnTo>
                  <a:lnTo>
                    <a:pt x="47" y="1"/>
                  </a:lnTo>
                  <a:close/>
                  <a:moveTo>
                    <a:pt x="40" y="2"/>
                  </a:moveTo>
                  <a:lnTo>
                    <a:pt x="0" y="8"/>
                  </a:lnTo>
                  <a:lnTo>
                    <a:pt x="3" y="8"/>
                  </a:lnTo>
                  <a:cubicBezTo>
                    <a:pt x="11" y="8"/>
                    <a:pt x="21" y="5"/>
                    <a:pt x="30" y="4"/>
                  </a:cubicBezTo>
                  <a:cubicBezTo>
                    <a:pt x="34" y="4"/>
                    <a:pt x="37" y="3"/>
                    <a:pt x="40" y="2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208;p57">
              <a:extLst>
                <a:ext uri="{FF2B5EF4-FFF2-40B4-BE49-F238E27FC236}">
                  <a16:creationId xmlns:a16="http://schemas.microsoft.com/office/drawing/2014/main" id="{A7B1CB17-C79F-23BE-30EB-6CDDF8E4D67E}"/>
                </a:ext>
              </a:extLst>
            </p:cNvPr>
            <p:cNvSpPr/>
            <p:nvPr/>
          </p:nvSpPr>
          <p:spPr>
            <a:xfrm>
              <a:off x="5516575" y="4281525"/>
              <a:ext cx="63125" cy="61025"/>
            </a:xfrm>
            <a:custGeom>
              <a:avLst/>
              <a:gdLst/>
              <a:ahLst/>
              <a:cxnLst/>
              <a:rect l="l" t="t" r="r" b="b"/>
              <a:pathLst>
                <a:path w="2525" h="2441" extrusionOk="0">
                  <a:moveTo>
                    <a:pt x="799" y="323"/>
                  </a:moveTo>
                  <a:lnTo>
                    <a:pt x="799" y="323"/>
                  </a:lnTo>
                  <a:cubicBezTo>
                    <a:pt x="799" y="331"/>
                    <a:pt x="795" y="351"/>
                    <a:pt x="794" y="356"/>
                  </a:cubicBezTo>
                  <a:cubicBezTo>
                    <a:pt x="794" y="353"/>
                    <a:pt x="795" y="349"/>
                    <a:pt x="796" y="340"/>
                  </a:cubicBezTo>
                  <a:cubicBezTo>
                    <a:pt x="796" y="334"/>
                    <a:pt x="798" y="329"/>
                    <a:pt x="799" y="323"/>
                  </a:cubicBezTo>
                  <a:close/>
                  <a:moveTo>
                    <a:pt x="527" y="1"/>
                  </a:moveTo>
                  <a:cubicBezTo>
                    <a:pt x="376" y="1"/>
                    <a:pt x="188" y="152"/>
                    <a:pt x="122" y="271"/>
                  </a:cubicBezTo>
                  <a:cubicBezTo>
                    <a:pt x="42" y="413"/>
                    <a:pt x="0" y="574"/>
                    <a:pt x="0" y="736"/>
                  </a:cubicBezTo>
                  <a:cubicBezTo>
                    <a:pt x="3" y="1027"/>
                    <a:pt x="94" y="1309"/>
                    <a:pt x="259" y="1547"/>
                  </a:cubicBezTo>
                  <a:cubicBezTo>
                    <a:pt x="451" y="1820"/>
                    <a:pt x="716" y="2021"/>
                    <a:pt x="996" y="2199"/>
                  </a:cubicBezTo>
                  <a:cubicBezTo>
                    <a:pt x="1128" y="2281"/>
                    <a:pt x="1264" y="2360"/>
                    <a:pt x="1398" y="2441"/>
                  </a:cubicBezTo>
                  <a:cubicBezTo>
                    <a:pt x="1770" y="2240"/>
                    <a:pt x="2146" y="2035"/>
                    <a:pt x="2524" y="1827"/>
                  </a:cubicBezTo>
                  <a:cubicBezTo>
                    <a:pt x="2361" y="1681"/>
                    <a:pt x="2177" y="1558"/>
                    <a:pt x="1979" y="1463"/>
                  </a:cubicBezTo>
                  <a:cubicBezTo>
                    <a:pt x="1793" y="1374"/>
                    <a:pt x="1598" y="1306"/>
                    <a:pt x="1405" y="1231"/>
                  </a:cubicBezTo>
                  <a:cubicBezTo>
                    <a:pt x="1273" y="1173"/>
                    <a:pt x="1145" y="1102"/>
                    <a:pt x="1023" y="1023"/>
                  </a:cubicBezTo>
                  <a:cubicBezTo>
                    <a:pt x="1017" y="1016"/>
                    <a:pt x="1010" y="1009"/>
                    <a:pt x="1003" y="1002"/>
                  </a:cubicBezTo>
                  <a:cubicBezTo>
                    <a:pt x="977" y="979"/>
                    <a:pt x="953" y="954"/>
                    <a:pt x="930" y="928"/>
                  </a:cubicBezTo>
                  <a:cubicBezTo>
                    <a:pt x="924" y="919"/>
                    <a:pt x="917" y="911"/>
                    <a:pt x="915" y="907"/>
                  </a:cubicBezTo>
                  <a:cubicBezTo>
                    <a:pt x="895" y="878"/>
                    <a:pt x="878" y="848"/>
                    <a:pt x="861" y="816"/>
                  </a:cubicBezTo>
                  <a:cubicBezTo>
                    <a:pt x="855" y="806"/>
                    <a:pt x="851" y="797"/>
                    <a:pt x="846" y="787"/>
                  </a:cubicBezTo>
                  <a:lnTo>
                    <a:pt x="846" y="787"/>
                  </a:lnTo>
                  <a:cubicBezTo>
                    <a:pt x="847" y="793"/>
                    <a:pt x="849" y="794"/>
                    <a:pt x="850" y="799"/>
                  </a:cubicBezTo>
                  <a:cubicBezTo>
                    <a:pt x="849" y="794"/>
                    <a:pt x="846" y="790"/>
                    <a:pt x="844" y="784"/>
                  </a:cubicBezTo>
                  <a:lnTo>
                    <a:pt x="840" y="775"/>
                  </a:lnTo>
                  <a:cubicBezTo>
                    <a:pt x="832" y="759"/>
                    <a:pt x="828" y="740"/>
                    <a:pt x="830" y="740"/>
                  </a:cubicBezTo>
                  <a:lnTo>
                    <a:pt x="830" y="740"/>
                  </a:lnTo>
                  <a:cubicBezTo>
                    <a:pt x="831" y="740"/>
                    <a:pt x="831" y="740"/>
                    <a:pt x="831" y="740"/>
                  </a:cubicBezTo>
                  <a:cubicBezTo>
                    <a:pt x="827" y="728"/>
                    <a:pt x="821" y="717"/>
                    <a:pt x="818" y="704"/>
                  </a:cubicBezTo>
                  <a:cubicBezTo>
                    <a:pt x="813" y="681"/>
                    <a:pt x="809" y="658"/>
                    <a:pt x="803" y="636"/>
                  </a:cubicBezTo>
                  <a:cubicBezTo>
                    <a:pt x="802" y="620"/>
                    <a:pt x="800" y="607"/>
                    <a:pt x="799" y="593"/>
                  </a:cubicBezTo>
                  <a:cubicBezTo>
                    <a:pt x="796" y="560"/>
                    <a:pt x="798" y="528"/>
                    <a:pt x="798" y="497"/>
                  </a:cubicBezTo>
                  <a:lnTo>
                    <a:pt x="798" y="491"/>
                  </a:lnTo>
                  <a:cubicBezTo>
                    <a:pt x="802" y="463"/>
                    <a:pt x="803" y="435"/>
                    <a:pt x="800" y="406"/>
                  </a:cubicBezTo>
                  <a:cubicBezTo>
                    <a:pt x="800" y="396"/>
                    <a:pt x="800" y="330"/>
                    <a:pt x="799" y="322"/>
                  </a:cubicBezTo>
                  <a:cubicBezTo>
                    <a:pt x="807" y="276"/>
                    <a:pt x="805" y="229"/>
                    <a:pt x="794" y="185"/>
                  </a:cubicBezTo>
                  <a:cubicBezTo>
                    <a:pt x="760" y="68"/>
                    <a:pt x="664" y="16"/>
                    <a:pt x="553" y="2"/>
                  </a:cubicBezTo>
                  <a:cubicBezTo>
                    <a:pt x="544" y="1"/>
                    <a:pt x="535" y="1"/>
                    <a:pt x="527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209;p57">
              <a:extLst>
                <a:ext uri="{FF2B5EF4-FFF2-40B4-BE49-F238E27FC236}">
                  <a16:creationId xmlns:a16="http://schemas.microsoft.com/office/drawing/2014/main" id="{0C53DD7B-6139-F5A4-9DA2-4C5B75C4FD79}"/>
                </a:ext>
              </a:extLst>
            </p:cNvPr>
            <p:cNvSpPr/>
            <p:nvPr/>
          </p:nvSpPr>
          <p:spPr>
            <a:xfrm>
              <a:off x="5537325" y="4300025"/>
              <a:ext cx="400" cy="1200"/>
            </a:xfrm>
            <a:custGeom>
              <a:avLst/>
              <a:gdLst/>
              <a:ahLst/>
              <a:cxnLst/>
              <a:rect l="l" t="t" r="r" b="b"/>
              <a:pathLst>
                <a:path w="16" h="48" extrusionOk="0">
                  <a:moveTo>
                    <a:pt x="1" y="0"/>
                  </a:moveTo>
                  <a:cubicBezTo>
                    <a:pt x="5" y="15"/>
                    <a:pt x="10" y="29"/>
                    <a:pt x="14" y="44"/>
                  </a:cubicBezTo>
                  <a:lnTo>
                    <a:pt x="16" y="47"/>
                  </a:lnTo>
                  <a:cubicBezTo>
                    <a:pt x="13" y="31"/>
                    <a:pt x="8" y="15"/>
                    <a:pt x="1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210;p57">
              <a:extLst>
                <a:ext uri="{FF2B5EF4-FFF2-40B4-BE49-F238E27FC236}">
                  <a16:creationId xmlns:a16="http://schemas.microsoft.com/office/drawing/2014/main" id="{57D9DC69-169F-A59B-7591-BBD5C1CC4C24}"/>
                </a:ext>
              </a:extLst>
            </p:cNvPr>
            <p:cNvSpPr/>
            <p:nvPr/>
          </p:nvSpPr>
          <p:spPr>
            <a:xfrm>
              <a:off x="5265500" y="4257125"/>
              <a:ext cx="183800" cy="139800"/>
            </a:xfrm>
            <a:custGeom>
              <a:avLst/>
              <a:gdLst/>
              <a:ahLst/>
              <a:cxnLst/>
              <a:rect l="l" t="t" r="r" b="b"/>
              <a:pathLst>
                <a:path w="7352" h="5592" extrusionOk="0">
                  <a:moveTo>
                    <a:pt x="1102" y="0"/>
                  </a:moveTo>
                  <a:cubicBezTo>
                    <a:pt x="730" y="474"/>
                    <a:pt x="363" y="952"/>
                    <a:pt x="0" y="1431"/>
                  </a:cubicBezTo>
                  <a:cubicBezTo>
                    <a:pt x="91" y="1507"/>
                    <a:pt x="188" y="1577"/>
                    <a:pt x="288" y="1639"/>
                  </a:cubicBezTo>
                  <a:cubicBezTo>
                    <a:pt x="794" y="1956"/>
                    <a:pt x="1382" y="2066"/>
                    <a:pt x="1931" y="2273"/>
                  </a:cubicBezTo>
                  <a:lnTo>
                    <a:pt x="1952" y="2282"/>
                  </a:lnTo>
                  <a:cubicBezTo>
                    <a:pt x="2026" y="2376"/>
                    <a:pt x="2113" y="2459"/>
                    <a:pt x="2212" y="2526"/>
                  </a:cubicBezTo>
                  <a:cubicBezTo>
                    <a:pt x="2241" y="2552"/>
                    <a:pt x="2270" y="2578"/>
                    <a:pt x="2297" y="2607"/>
                  </a:cubicBezTo>
                  <a:cubicBezTo>
                    <a:pt x="2299" y="2609"/>
                    <a:pt x="2300" y="2611"/>
                    <a:pt x="2301" y="2613"/>
                  </a:cubicBezTo>
                  <a:cubicBezTo>
                    <a:pt x="2324" y="2686"/>
                    <a:pt x="2343" y="2759"/>
                    <a:pt x="2357" y="2832"/>
                  </a:cubicBezTo>
                  <a:cubicBezTo>
                    <a:pt x="2392" y="3198"/>
                    <a:pt x="2409" y="3568"/>
                    <a:pt x="2519" y="3921"/>
                  </a:cubicBezTo>
                  <a:cubicBezTo>
                    <a:pt x="2567" y="4074"/>
                    <a:pt x="2629" y="4223"/>
                    <a:pt x="2702" y="4366"/>
                  </a:cubicBezTo>
                  <a:cubicBezTo>
                    <a:pt x="2772" y="4506"/>
                    <a:pt x="2876" y="4629"/>
                    <a:pt x="2972" y="4751"/>
                  </a:cubicBezTo>
                  <a:cubicBezTo>
                    <a:pt x="3107" y="4919"/>
                    <a:pt x="3282" y="5053"/>
                    <a:pt x="3460" y="5175"/>
                  </a:cubicBezTo>
                  <a:cubicBezTo>
                    <a:pt x="3643" y="5302"/>
                    <a:pt x="3862" y="5389"/>
                    <a:pt x="4071" y="5461"/>
                  </a:cubicBezTo>
                  <a:cubicBezTo>
                    <a:pt x="4282" y="5532"/>
                    <a:pt x="4505" y="5558"/>
                    <a:pt x="4724" y="5582"/>
                  </a:cubicBezTo>
                  <a:cubicBezTo>
                    <a:pt x="4793" y="5589"/>
                    <a:pt x="4862" y="5592"/>
                    <a:pt x="4931" y="5592"/>
                  </a:cubicBezTo>
                  <a:cubicBezTo>
                    <a:pt x="5274" y="5592"/>
                    <a:pt x="5618" y="5510"/>
                    <a:pt x="5934" y="5382"/>
                  </a:cubicBezTo>
                  <a:cubicBezTo>
                    <a:pt x="6192" y="5276"/>
                    <a:pt x="6445" y="5153"/>
                    <a:pt x="6674" y="4994"/>
                  </a:cubicBezTo>
                  <a:cubicBezTo>
                    <a:pt x="6798" y="4906"/>
                    <a:pt x="6930" y="4816"/>
                    <a:pt x="7026" y="4698"/>
                  </a:cubicBezTo>
                  <a:cubicBezTo>
                    <a:pt x="7154" y="4541"/>
                    <a:pt x="7318" y="4382"/>
                    <a:pt x="7331" y="4172"/>
                  </a:cubicBezTo>
                  <a:cubicBezTo>
                    <a:pt x="7351" y="4074"/>
                    <a:pt x="7342" y="3971"/>
                    <a:pt x="7302" y="3878"/>
                  </a:cubicBezTo>
                  <a:cubicBezTo>
                    <a:pt x="7248" y="3752"/>
                    <a:pt x="7132" y="3621"/>
                    <a:pt x="6989" y="3586"/>
                  </a:cubicBezTo>
                  <a:cubicBezTo>
                    <a:pt x="6961" y="3573"/>
                    <a:pt x="6931" y="3562"/>
                    <a:pt x="6901" y="3555"/>
                  </a:cubicBezTo>
                  <a:cubicBezTo>
                    <a:pt x="6852" y="3544"/>
                    <a:pt x="6802" y="3538"/>
                    <a:pt x="6752" y="3538"/>
                  </a:cubicBezTo>
                  <a:cubicBezTo>
                    <a:pt x="6738" y="3538"/>
                    <a:pt x="6725" y="3539"/>
                    <a:pt x="6711" y="3540"/>
                  </a:cubicBezTo>
                  <a:lnTo>
                    <a:pt x="6718" y="3540"/>
                  </a:lnTo>
                  <a:cubicBezTo>
                    <a:pt x="6569" y="3545"/>
                    <a:pt x="6422" y="3546"/>
                    <a:pt x="6274" y="3574"/>
                  </a:cubicBezTo>
                  <a:cubicBezTo>
                    <a:pt x="6172" y="3593"/>
                    <a:pt x="6073" y="3621"/>
                    <a:pt x="5973" y="3647"/>
                  </a:cubicBezTo>
                  <a:cubicBezTo>
                    <a:pt x="5823" y="3684"/>
                    <a:pt x="5671" y="3713"/>
                    <a:pt x="5518" y="3738"/>
                  </a:cubicBezTo>
                  <a:cubicBezTo>
                    <a:pt x="5412" y="3749"/>
                    <a:pt x="5306" y="3754"/>
                    <a:pt x="5201" y="3754"/>
                  </a:cubicBezTo>
                  <a:cubicBezTo>
                    <a:pt x="5121" y="3754"/>
                    <a:pt x="5041" y="3751"/>
                    <a:pt x="4962" y="3745"/>
                  </a:cubicBezTo>
                  <a:cubicBezTo>
                    <a:pt x="4882" y="3728"/>
                    <a:pt x="4804" y="3706"/>
                    <a:pt x="4728" y="3680"/>
                  </a:cubicBezTo>
                  <a:cubicBezTo>
                    <a:pt x="4688" y="3661"/>
                    <a:pt x="4651" y="3639"/>
                    <a:pt x="4614" y="3617"/>
                  </a:cubicBezTo>
                  <a:cubicBezTo>
                    <a:pt x="4578" y="3584"/>
                    <a:pt x="4543" y="3549"/>
                    <a:pt x="4512" y="3515"/>
                  </a:cubicBezTo>
                  <a:cubicBezTo>
                    <a:pt x="4499" y="3475"/>
                    <a:pt x="4487" y="3435"/>
                    <a:pt x="4479" y="3394"/>
                  </a:cubicBezTo>
                  <a:cubicBezTo>
                    <a:pt x="4465" y="3219"/>
                    <a:pt x="4463" y="3042"/>
                    <a:pt x="4452" y="2868"/>
                  </a:cubicBezTo>
                  <a:cubicBezTo>
                    <a:pt x="4433" y="2578"/>
                    <a:pt x="4410" y="2275"/>
                    <a:pt x="4315" y="2000"/>
                  </a:cubicBezTo>
                  <a:cubicBezTo>
                    <a:pt x="4194" y="1653"/>
                    <a:pt x="4023" y="1349"/>
                    <a:pt x="3763" y="1086"/>
                  </a:cubicBezTo>
                  <a:cubicBezTo>
                    <a:pt x="3640" y="963"/>
                    <a:pt x="3494" y="856"/>
                    <a:pt x="3354" y="756"/>
                  </a:cubicBezTo>
                  <a:cubicBezTo>
                    <a:pt x="3184" y="635"/>
                    <a:pt x="2979" y="591"/>
                    <a:pt x="2774" y="579"/>
                  </a:cubicBezTo>
                  <a:cubicBezTo>
                    <a:pt x="2555" y="491"/>
                    <a:pt x="2329" y="418"/>
                    <a:pt x="2099" y="361"/>
                  </a:cubicBezTo>
                  <a:cubicBezTo>
                    <a:pt x="1848" y="302"/>
                    <a:pt x="1595" y="246"/>
                    <a:pt x="1353" y="160"/>
                  </a:cubicBezTo>
                  <a:cubicBezTo>
                    <a:pt x="1281" y="126"/>
                    <a:pt x="1212" y="86"/>
                    <a:pt x="1146" y="43"/>
                  </a:cubicBezTo>
                  <a:cubicBezTo>
                    <a:pt x="1131" y="29"/>
                    <a:pt x="1116" y="14"/>
                    <a:pt x="1102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211;p57">
              <a:extLst>
                <a:ext uri="{FF2B5EF4-FFF2-40B4-BE49-F238E27FC236}">
                  <a16:creationId xmlns:a16="http://schemas.microsoft.com/office/drawing/2014/main" id="{3DFFA4C8-100B-0C19-23AC-6F3CBC0E9F0F}"/>
                </a:ext>
              </a:extLst>
            </p:cNvPr>
            <p:cNvSpPr/>
            <p:nvPr/>
          </p:nvSpPr>
          <p:spPr>
            <a:xfrm>
              <a:off x="5169375" y="4343400"/>
              <a:ext cx="137700" cy="94450"/>
            </a:xfrm>
            <a:custGeom>
              <a:avLst/>
              <a:gdLst/>
              <a:ahLst/>
              <a:cxnLst/>
              <a:rect l="l" t="t" r="r" b="b"/>
              <a:pathLst>
                <a:path w="5508" h="3778" extrusionOk="0">
                  <a:moveTo>
                    <a:pt x="378" y="3332"/>
                  </a:moveTo>
                  <a:lnTo>
                    <a:pt x="378" y="3332"/>
                  </a:lnTo>
                  <a:cubicBezTo>
                    <a:pt x="377" y="3333"/>
                    <a:pt x="377" y="3335"/>
                    <a:pt x="376" y="3336"/>
                  </a:cubicBezTo>
                  <a:lnTo>
                    <a:pt x="376" y="3336"/>
                  </a:lnTo>
                  <a:cubicBezTo>
                    <a:pt x="377" y="3335"/>
                    <a:pt x="377" y="3333"/>
                    <a:pt x="378" y="3332"/>
                  </a:cubicBezTo>
                  <a:close/>
                  <a:moveTo>
                    <a:pt x="5232" y="1"/>
                  </a:moveTo>
                  <a:cubicBezTo>
                    <a:pt x="5148" y="1"/>
                    <a:pt x="5068" y="46"/>
                    <a:pt x="5019" y="120"/>
                  </a:cubicBezTo>
                  <a:cubicBezTo>
                    <a:pt x="4907" y="295"/>
                    <a:pt x="4779" y="458"/>
                    <a:pt x="4636" y="606"/>
                  </a:cubicBezTo>
                  <a:cubicBezTo>
                    <a:pt x="4560" y="688"/>
                    <a:pt x="4534" y="718"/>
                    <a:pt x="4453" y="772"/>
                  </a:cubicBezTo>
                  <a:cubicBezTo>
                    <a:pt x="4360" y="834"/>
                    <a:pt x="4264" y="893"/>
                    <a:pt x="4166" y="946"/>
                  </a:cubicBezTo>
                  <a:cubicBezTo>
                    <a:pt x="3982" y="1048"/>
                    <a:pt x="3799" y="1150"/>
                    <a:pt x="3609" y="1241"/>
                  </a:cubicBezTo>
                  <a:cubicBezTo>
                    <a:pt x="3563" y="1263"/>
                    <a:pt x="3516" y="1284"/>
                    <a:pt x="3469" y="1304"/>
                  </a:cubicBezTo>
                  <a:lnTo>
                    <a:pt x="3465" y="1306"/>
                  </a:lnTo>
                  <a:cubicBezTo>
                    <a:pt x="3450" y="1313"/>
                    <a:pt x="3434" y="1320"/>
                    <a:pt x="3417" y="1325"/>
                  </a:cubicBezTo>
                  <a:cubicBezTo>
                    <a:pt x="3311" y="1366"/>
                    <a:pt x="3205" y="1404"/>
                    <a:pt x="3096" y="1435"/>
                  </a:cubicBezTo>
                  <a:cubicBezTo>
                    <a:pt x="2895" y="1497"/>
                    <a:pt x="2691" y="1548"/>
                    <a:pt x="2485" y="1587"/>
                  </a:cubicBezTo>
                  <a:cubicBezTo>
                    <a:pt x="2452" y="1592"/>
                    <a:pt x="2340" y="1601"/>
                    <a:pt x="2361" y="1601"/>
                  </a:cubicBezTo>
                  <a:cubicBezTo>
                    <a:pt x="2368" y="1601"/>
                    <a:pt x="2387" y="1600"/>
                    <a:pt x="2426" y="1598"/>
                  </a:cubicBezTo>
                  <a:lnTo>
                    <a:pt x="2426" y="1598"/>
                  </a:lnTo>
                  <a:cubicBezTo>
                    <a:pt x="2373" y="1601"/>
                    <a:pt x="2321" y="1609"/>
                    <a:pt x="2269" y="1614"/>
                  </a:cubicBezTo>
                  <a:cubicBezTo>
                    <a:pt x="2146" y="1624"/>
                    <a:pt x="2022" y="1628"/>
                    <a:pt x="1900" y="1629"/>
                  </a:cubicBezTo>
                  <a:cubicBezTo>
                    <a:pt x="1670" y="1634"/>
                    <a:pt x="1440" y="1635"/>
                    <a:pt x="1212" y="1653"/>
                  </a:cubicBezTo>
                  <a:cubicBezTo>
                    <a:pt x="1000" y="1968"/>
                    <a:pt x="794" y="2282"/>
                    <a:pt x="594" y="2593"/>
                  </a:cubicBezTo>
                  <a:cubicBezTo>
                    <a:pt x="476" y="2778"/>
                    <a:pt x="381" y="2976"/>
                    <a:pt x="310" y="3186"/>
                  </a:cubicBezTo>
                  <a:cubicBezTo>
                    <a:pt x="196" y="3377"/>
                    <a:pt x="93" y="3575"/>
                    <a:pt x="1" y="3778"/>
                  </a:cubicBezTo>
                  <a:cubicBezTo>
                    <a:pt x="107" y="3758"/>
                    <a:pt x="198" y="3680"/>
                    <a:pt x="264" y="3586"/>
                  </a:cubicBezTo>
                  <a:cubicBezTo>
                    <a:pt x="269" y="3578"/>
                    <a:pt x="276" y="3570"/>
                    <a:pt x="282" y="3560"/>
                  </a:cubicBezTo>
                  <a:cubicBezTo>
                    <a:pt x="310" y="3517"/>
                    <a:pt x="333" y="3471"/>
                    <a:pt x="349" y="3421"/>
                  </a:cubicBezTo>
                  <a:cubicBezTo>
                    <a:pt x="356" y="3395"/>
                    <a:pt x="364" y="3370"/>
                    <a:pt x="373" y="3344"/>
                  </a:cubicBezTo>
                  <a:lnTo>
                    <a:pt x="373" y="3344"/>
                  </a:lnTo>
                  <a:cubicBezTo>
                    <a:pt x="381" y="3326"/>
                    <a:pt x="387" y="3307"/>
                    <a:pt x="392" y="3287"/>
                  </a:cubicBezTo>
                  <a:cubicBezTo>
                    <a:pt x="396" y="3265"/>
                    <a:pt x="399" y="3245"/>
                    <a:pt x="401" y="3223"/>
                  </a:cubicBezTo>
                  <a:cubicBezTo>
                    <a:pt x="410" y="3179"/>
                    <a:pt x="422" y="3135"/>
                    <a:pt x="437" y="3093"/>
                  </a:cubicBezTo>
                  <a:cubicBezTo>
                    <a:pt x="458" y="3055"/>
                    <a:pt x="477" y="3015"/>
                    <a:pt x="501" y="2978"/>
                  </a:cubicBezTo>
                  <a:cubicBezTo>
                    <a:pt x="503" y="2975"/>
                    <a:pt x="509" y="2971"/>
                    <a:pt x="510" y="2969"/>
                  </a:cubicBezTo>
                  <a:cubicBezTo>
                    <a:pt x="536" y="2940"/>
                    <a:pt x="562" y="2914"/>
                    <a:pt x="591" y="2888"/>
                  </a:cubicBezTo>
                  <a:lnTo>
                    <a:pt x="607" y="2876"/>
                  </a:lnTo>
                  <a:cubicBezTo>
                    <a:pt x="631" y="2861"/>
                    <a:pt x="660" y="2836"/>
                    <a:pt x="680" y="2823"/>
                  </a:cubicBezTo>
                  <a:cubicBezTo>
                    <a:pt x="728" y="2794"/>
                    <a:pt x="779" y="2768"/>
                    <a:pt x="830" y="2745"/>
                  </a:cubicBezTo>
                  <a:cubicBezTo>
                    <a:pt x="976" y="2693"/>
                    <a:pt x="1126" y="2655"/>
                    <a:pt x="1277" y="2633"/>
                  </a:cubicBezTo>
                  <a:cubicBezTo>
                    <a:pt x="1608" y="2598"/>
                    <a:pt x="1941" y="2595"/>
                    <a:pt x="2269" y="2552"/>
                  </a:cubicBezTo>
                  <a:cubicBezTo>
                    <a:pt x="2598" y="2511"/>
                    <a:pt x="2923" y="2445"/>
                    <a:pt x="3233" y="2326"/>
                  </a:cubicBezTo>
                  <a:cubicBezTo>
                    <a:pt x="3538" y="2209"/>
                    <a:pt x="3829" y="2054"/>
                    <a:pt x="4095" y="1865"/>
                  </a:cubicBezTo>
                  <a:cubicBezTo>
                    <a:pt x="4235" y="1764"/>
                    <a:pt x="4384" y="1656"/>
                    <a:pt x="4502" y="1530"/>
                  </a:cubicBezTo>
                  <a:cubicBezTo>
                    <a:pt x="4611" y="1417"/>
                    <a:pt x="4712" y="1299"/>
                    <a:pt x="4807" y="1175"/>
                  </a:cubicBezTo>
                  <a:cubicBezTo>
                    <a:pt x="4902" y="1054"/>
                    <a:pt x="5005" y="953"/>
                    <a:pt x="5119" y="813"/>
                  </a:cubicBezTo>
                  <a:cubicBezTo>
                    <a:pt x="5235" y="670"/>
                    <a:pt x="5341" y="521"/>
                    <a:pt x="5439" y="367"/>
                  </a:cubicBezTo>
                  <a:cubicBezTo>
                    <a:pt x="5508" y="255"/>
                    <a:pt x="5462" y="100"/>
                    <a:pt x="5351" y="33"/>
                  </a:cubicBezTo>
                  <a:cubicBezTo>
                    <a:pt x="5312" y="11"/>
                    <a:pt x="5271" y="1"/>
                    <a:pt x="5232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212;p57">
              <a:extLst>
                <a:ext uri="{FF2B5EF4-FFF2-40B4-BE49-F238E27FC236}">
                  <a16:creationId xmlns:a16="http://schemas.microsoft.com/office/drawing/2014/main" id="{A70F24FE-9EF2-16EA-3AB4-56C7BF80B22D}"/>
                </a:ext>
              </a:extLst>
            </p:cNvPr>
            <p:cNvSpPr/>
            <p:nvPr/>
          </p:nvSpPr>
          <p:spPr>
            <a:xfrm>
              <a:off x="5623050" y="4245175"/>
              <a:ext cx="47025" cy="58025"/>
            </a:xfrm>
            <a:custGeom>
              <a:avLst/>
              <a:gdLst/>
              <a:ahLst/>
              <a:cxnLst/>
              <a:rect l="l" t="t" r="r" b="b"/>
              <a:pathLst>
                <a:path w="1881" h="2321" extrusionOk="0">
                  <a:moveTo>
                    <a:pt x="847" y="0"/>
                  </a:moveTo>
                  <a:cubicBezTo>
                    <a:pt x="633" y="0"/>
                    <a:pt x="427" y="134"/>
                    <a:pt x="366" y="360"/>
                  </a:cubicBezTo>
                  <a:cubicBezTo>
                    <a:pt x="339" y="456"/>
                    <a:pt x="321" y="553"/>
                    <a:pt x="299" y="651"/>
                  </a:cubicBezTo>
                  <a:cubicBezTo>
                    <a:pt x="266" y="795"/>
                    <a:pt x="269" y="929"/>
                    <a:pt x="266" y="1069"/>
                  </a:cubicBezTo>
                  <a:cubicBezTo>
                    <a:pt x="258" y="1108"/>
                    <a:pt x="254" y="1148"/>
                    <a:pt x="251" y="1188"/>
                  </a:cubicBezTo>
                  <a:cubicBezTo>
                    <a:pt x="250" y="1215"/>
                    <a:pt x="248" y="1241"/>
                    <a:pt x="246" y="1268"/>
                  </a:cubicBezTo>
                  <a:cubicBezTo>
                    <a:pt x="244" y="1287"/>
                    <a:pt x="242" y="1305"/>
                    <a:pt x="240" y="1324"/>
                  </a:cubicBezTo>
                  <a:cubicBezTo>
                    <a:pt x="223" y="1427"/>
                    <a:pt x="206" y="1528"/>
                    <a:pt x="191" y="1631"/>
                  </a:cubicBezTo>
                  <a:lnTo>
                    <a:pt x="191" y="1631"/>
                  </a:lnTo>
                  <a:lnTo>
                    <a:pt x="210" y="1488"/>
                  </a:lnTo>
                  <a:lnTo>
                    <a:pt x="210" y="1488"/>
                  </a:lnTo>
                  <a:cubicBezTo>
                    <a:pt x="185" y="1656"/>
                    <a:pt x="140" y="1817"/>
                    <a:pt x="102" y="1982"/>
                  </a:cubicBezTo>
                  <a:cubicBezTo>
                    <a:pt x="76" y="2097"/>
                    <a:pt x="42" y="2211"/>
                    <a:pt x="1" y="2321"/>
                  </a:cubicBezTo>
                  <a:cubicBezTo>
                    <a:pt x="631" y="1970"/>
                    <a:pt x="1261" y="1615"/>
                    <a:pt x="1880" y="1258"/>
                  </a:cubicBezTo>
                  <a:cubicBezTo>
                    <a:pt x="1871" y="1223"/>
                    <a:pt x="1862" y="1190"/>
                    <a:pt x="1853" y="1156"/>
                  </a:cubicBezTo>
                  <a:cubicBezTo>
                    <a:pt x="1822" y="1046"/>
                    <a:pt x="1783" y="940"/>
                    <a:pt x="1732" y="838"/>
                  </a:cubicBezTo>
                  <a:cubicBezTo>
                    <a:pt x="1661" y="659"/>
                    <a:pt x="1588" y="491"/>
                    <a:pt x="1451" y="346"/>
                  </a:cubicBezTo>
                  <a:cubicBezTo>
                    <a:pt x="1346" y="235"/>
                    <a:pt x="1226" y="140"/>
                    <a:pt x="1094" y="64"/>
                  </a:cubicBezTo>
                  <a:cubicBezTo>
                    <a:pt x="1016" y="21"/>
                    <a:pt x="931" y="0"/>
                    <a:pt x="847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213;p57">
              <a:extLst>
                <a:ext uri="{FF2B5EF4-FFF2-40B4-BE49-F238E27FC236}">
                  <a16:creationId xmlns:a16="http://schemas.microsoft.com/office/drawing/2014/main" id="{FCC0446A-4E62-A652-CF6B-819D339ABBD0}"/>
                </a:ext>
              </a:extLst>
            </p:cNvPr>
            <p:cNvSpPr/>
            <p:nvPr/>
          </p:nvSpPr>
          <p:spPr>
            <a:xfrm>
              <a:off x="5242125" y="4462625"/>
              <a:ext cx="232650" cy="111600"/>
            </a:xfrm>
            <a:custGeom>
              <a:avLst/>
              <a:gdLst/>
              <a:ahLst/>
              <a:cxnLst/>
              <a:rect l="l" t="t" r="r" b="b"/>
              <a:pathLst>
                <a:path w="9306" h="4464" extrusionOk="0">
                  <a:moveTo>
                    <a:pt x="1419" y="1"/>
                  </a:moveTo>
                  <a:cubicBezTo>
                    <a:pt x="1389" y="1"/>
                    <a:pt x="1359" y="2"/>
                    <a:pt x="1329" y="4"/>
                  </a:cubicBezTo>
                  <a:cubicBezTo>
                    <a:pt x="1074" y="24"/>
                    <a:pt x="849" y="64"/>
                    <a:pt x="627" y="198"/>
                  </a:cubicBezTo>
                  <a:cubicBezTo>
                    <a:pt x="531" y="259"/>
                    <a:pt x="438" y="328"/>
                    <a:pt x="353" y="405"/>
                  </a:cubicBezTo>
                  <a:cubicBezTo>
                    <a:pt x="259" y="489"/>
                    <a:pt x="184" y="591"/>
                    <a:pt x="130" y="704"/>
                  </a:cubicBezTo>
                  <a:cubicBezTo>
                    <a:pt x="137" y="687"/>
                    <a:pt x="144" y="672"/>
                    <a:pt x="150" y="654"/>
                  </a:cubicBezTo>
                  <a:lnTo>
                    <a:pt x="150" y="654"/>
                  </a:lnTo>
                  <a:cubicBezTo>
                    <a:pt x="138" y="678"/>
                    <a:pt x="126" y="702"/>
                    <a:pt x="115" y="726"/>
                  </a:cubicBezTo>
                  <a:cubicBezTo>
                    <a:pt x="36" y="881"/>
                    <a:pt x="0" y="1034"/>
                    <a:pt x="24" y="1211"/>
                  </a:cubicBezTo>
                  <a:cubicBezTo>
                    <a:pt x="46" y="1369"/>
                    <a:pt x="111" y="1534"/>
                    <a:pt x="233" y="1646"/>
                  </a:cubicBezTo>
                  <a:cubicBezTo>
                    <a:pt x="329" y="1735"/>
                    <a:pt x="444" y="1801"/>
                    <a:pt x="569" y="1841"/>
                  </a:cubicBezTo>
                  <a:cubicBezTo>
                    <a:pt x="628" y="1860"/>
                    <a:pt x="686" y="1868"/>
                    <a:pt x="743" y="1868"/>
                  </a:cubicBezTo>
                  <a:cubicBezTo>
                    <a:pt x="819" y="1868"/>
                    <a:pt x="894" y="1854"/>
                    <a:pt x="967" y="1833"/>
                  </a:cubicBezTo>
                  <a:cubicBezTo>
                    <a:pt x="985" y="1830"/>
                    <a:pt x="1000" y="1826"/>
                    <a:pt x="1017" y="1822"/>
                  </a:cubicBezTo>
                  <a:lnTo>
                    <a:pt x="1017" y="1822"/>
                  </a:lnTo>
                  <a:lnTo>
                    <a:pt x="989" y="1834"/>
                  </a:lnTo>
                  <a:cubicBezTo>
                    <a:pt x="1008" y="1828"/>
                    <a:pt x="1026" y="1822"/>
                    <a:pt x="1044" y="1817"/>
                  </a:cubicBezTo>
                  <a:lnTo>
                    <a:pt x="1043" y="1817"/>
                  </a:lnTo>
                  <a:cubicBezTo>
                    <a:pt x="1057" y="1812"/>
                    <a:pt x="1073" y="1808"/>
                    <a:pt x="1087" y="1804"/>
                  </a:cubicBezTo>
                  <a:lnTo>
                    <a:pt x="1087" y="1804"/>
                  </a:lnTo>
                  <a:lnTo>
                    <a:pt x="1081" y="1807"/>
                  </a:lnTo>
                  <a:cubicBezTo>
                    <a:pt x="1099" y="1800"/>
                    <a:pt x="1117" y="1799"/>
                    <a:pt x="1135" y="1793"/>
                  </a:cubicBezTo>
                  <a:cubicBezTo>
                    <a:pt x="1158" y="1792"/>
                    <a:pt x="1182" y="1792"/>
                    <a:pt x="1205" y="1792"/>
                  </a:cubicBezTo>
                  <a:cubicBezTo>
                    <a:pt x="1229" y="1792"/>
                    <a:pt x="1253" y="1792"/>
                    <a:pt x="1277" y="1793"/>
                  </a:cubicBezTo>
                  <a:cubicBezTo>
                    <a:pt x="1318" y="1803"/>
                    <a:pt x="1358" y="1814"/>
                    <a:pt x="1398" y="1828"/>
                  </a:cubicBezTo>
                  <a:cubicBezTo>
                    <a:pt x="1467" y="1862"/>
                    <a:pt x="1534" y="1903"/>
                    <a:pt x="1599" y="1947"/>
                  </a:cubicBezTo>
                  <a:cubicBezTo>
                    <a:pt x="1814" y="2129"/>
                    <a:pt x="1993" y="2355"/>
                    <a:pt x="2175" y="2568"/>
                  </a:cubicBezTo>
                  <a:cubicBezTo>
                    <a:pt x="2427" y="2864"/>
                    <a:pt x="2697" y="3132"/>
                    <a:pt x="3026" y="3346"/>
                  </a:cubicBezTo>
                  <a:cubicBezTo>
                    <a:pt x="3089" y="3388"/>
                    <a:pt x="3154" y="3425"/>
                    <a:pt x="3221" y="3457"/>
                  </a:cubicBezTo>
                  <a:cubicBezTo>
                    <a:pt x="3366" y="3524"/>
                    <a:pt x="3516" y="3598"/>
                    <a:pt x="3674" y="3632"/>
                  </a:cubicBezTo>
                  <a:cubicBezTo>
                    <a:pt x="3820" y="3662"/>
                    <a:pt x="3969" y="3682"/>
                    <a:pt x="4118" y="3696"/>
                  </a:cubicBezTo>
                  <a:cubicBezTo>
                    <a:pt x="4162" y="3701"/>
                    <a:pt x="4205" y="3703"/>
                    <a:pt x="4247" y="3703"/>
                  </a:cubicBezTo>
                  <a:cubicBezTo>
                    <a:pt x="4361" y="3703"/>
                    <a:pt x="4469" y="3687"/>
                    <a:pt x="4594" y="3667"/>
                  </a:cubicBezTo>
                  <a:cubicBezTo>
                    <a:pt x="4905" y="3615"/>
                    <a:pt x="5207" y="3514"/>
                    <a:pt x="5502" y="3404"/>
                  </a:cubicBezTo>
                  <a:cubicBezTo>
                    <a:pt x="5677" y="3341"/>
                    <a:pt x="5860" y="3298"/>
                    <a:pt x="6042" y="3254"/>
                  </a:cubicBezTo>
                  <a:cubicBezTo>
                    <a:pt x="6183" y="3220"/>
                    <a:pt x="6327" y="3191"/>
                    <a:pt x="6471" y="3166"/>
                  </a:cubicBezTo>
                  <a:cubicBezTo>
                    <a:pt x="6538" y="3159"/>
                    <a:pt x="6606" y="3156"/>
                    <a:pt x="6673" y="3156"/>
                  </a:cubicBezTo>
                  <a:cubicBezTo>
                    <a:pt x="6737" y="3156"/>
                    <a:pt x="6801" y="3159"/>
                    <a:pt x="6865" y="3165"/>
                  </a:cubicBezTo>
                  <a:cubicBezTo>
                    <a:pt x="6979" y="3185"/>
                    <a:pt x="7092" y="3217"/>
                    <a:pt x="7201" y="3257"/>
                  </a:cubicBezTo>
                  <a:cubicBezTo>
                    <a:pt x="7322" y="3315"/>
                    <a:pt x="7437" y="3382"/>
                    <a:pt x="7545" y="3459"/>
                  </a:cubicBezTo>
                  <a:cubicBezTo>
                    <a:pt x="7624" y="3525"/>
                    <a:pt x="7697" y="3597"/>
                    <a:pt x="7763" y="3676"/>
                  </a:cubicBezTo>
                  <a:cubicBezTo>
                    <a:pt x="7913" y="3866"/>
                    <a:pt x="8008" y="4091"/>
                    <a:pt x="8038" y="4331"/>
                  </a:cubicBezTo>
                  <a:cubicBezTo>
                    <a:pt x="8042" y="4375"/>
                    <a:pt x="8045" y="4419"/>
                    <a:pt x="8047" y="4463"/>
                  </a:cubicBezTo>
                  <a:cubicBezTo>
                    <a:pt x="8467" y="4421"/>
                    <a:pt x="8885" y="4378"/>
                    <a:pt x="9305" y="4335"/>
                  </a:cubicBezTo>
                  <a:cubicBezTo>
                    <a:pt x="9264" y="3882"/>
                    <a:pt x="9112" y="3426"/>
                    <a:pt x="8840" y="3061"/>
                  </a:cubicBezTo>
                  <a:cubicBezTo>
                    <a:pt x="8542" y="2662"/>
                    <a:pt x="8175" y="2316"/>
                    <a:pt x="7713" y="2115"/>
                  </a:cubicBezTo>
                  <a:cubicBezTo>
                    <a:pt x="7587" y="2058"/>
                    <a:pt x="7457" y="2008"/>
                    <a:pt x="7324" y="1967"/>
                  </a:cubicBezTo>
                  <a:cubicBezTo>
                    <a:pt x="7167" y="1923"/>
                    <a:pt x="7005" y="1902"/>
                    <a:pt x="6846" y="1883"/>
                  </a:cubicBezTo>
                  <a:cubicBezTo>
                    <a:pt x="6664" y="1862"/>
                    <a:pt x="6481" y="1851"/>
                    <a:pt x="6298" y="1851"/>
                  </a:cubicBezTo>
                  <a:cubicBezTo>
                    <a:pt x="6261" y="1851"/>
                    <a:pt x="6223" y="1851"/>
                    <a:pt x="6186" y="1852"/>
                  </a:cubicBezTo>
                  <a:cubicBezTo>
                    <a:pt x="5934" y="1858"/>
                    <a:pt x="5686" y="1887"/>
                    <a:pt x="5436" y="1903"/>
                  </a:cubicBezTo>
                  <a:cubicBezTo>
                    <a:pt x="5387" y="1907"/>
                    <a:pt x="5337" y="1908"/>
                    <a:pt x="5287" y="1908"/>
                  </a:cubicBezTo>
                  <a:cubicBezTo>
                    <a:pt x="5157" y="1908"/>
                    <a:pt x="5025" y="1898"/>
                    <a:pt x="4896" y="1884"/>
                  </a:cubicBezTo>
                  <a:cubicBezTo>
                    <a:pt x="4750" y="1859"/>
                    <a:pt x="4611" y="1817"/>
                    <a:pt x="4466" y="1786"/>
                  </a:cubicBezTo>
                  <a:cubicBezTo>
                    <a:pt x="4362" y="1763"/>
                    <a:pt x="4260" y="1733"/>
                    <a:pt x="4160" y="1694"/>
                  </a:cubicBezTo>
                  <a:cubicBezTo>
                    <a:pt x="4094" y="1661"/>
                    <a:pt x="4030" y="1624"/>
                    <a:pt x="3968" y="1584"/>
                  </a:cubicBezTo>
                  <a:cubicBezTo>
                    <a:pt x="3639" y="1300"/>
                    <a:pt x="3378" y="946"/>
                    <a:pt x="3055" y="656"/>
                  </a:cubicBezTo>
                  <a:cubicBezTo>
                    <a:pt x="2925" y="539"/>
                    <a:pt x="2789" y="424"/>
                    <a:pt x="2636" y="338"/>
                  </a:cubicBezTo>
                  <a:cubicBezTo>
                    <a:pt x="2480" y="252"/>
                    <a:pt x="2317" y="181"/>
                    <a:pt x="2147" y="123"/>
                  </a:cubicBezTo>
                  <a:cubicBezTo>
                    <a:pt x="2049" y="88"/>
                    <a:pt x="1949" y="64"/>
                    <a:pt x="1847" y="47"/>
                  </a:cubicBezTo>
                  <a:cubicBezTo>
                    <a:pt x="1707" y="25"/>
                    <a:pt x="1562" y="1"/>
                    <a:pt x="1419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214;p57">
              <a:extLst>
                <a:ext uri="{FF2B5EF4-FFF2-40B4-BE49-F238E27FC236}">
                  <a16:creationId xmlns:a16="http://schemas.microsoft.com/office/drawing/2014/main" id="{5F88BB75-8EAB-CDB3-759F-125467FB813D}"/>
                </a:ext>
              </a:extLst>
            </p:cNvPr>
            <p:cNvSpPr/>
            <p:nvPr/>
          </p:nvSpPr>
          <p:spPr>
            <a:xfrm>
              <a:off x="5209375" y="4506200"/>
              <a:ext cx="75" cy="200"/>
            </a:xfrm>
            <a:custGeom>
              <a:avLst/>
              <a:gdLst/>
              <a:ahLst/>
              <a:cxnLst/>
              <a:rect l="l" t="t" r="r" b="b"/>
              <a:pathLst>
                <a:path w="3" h="8" extrusionOk="0">
                  <a:moveTo>
                    <a:pt x="1" y="1"/>
                  </a:moveTo>
                  <a:cubicBezTo>
                    <a:pt x="1" y="2"/>
                    <a:pt x="1" y="5"/>
                    <a:pt x="2" y="7"/>
                  </a:cubicBezTo>
                  <a:cubicBezTo>
                    <a:pt x="2" y="5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215;p57">
              <a:extLst>
                <a:ext uri="{FF2B5EF4-FFF2-40B4-BE49-F238E27FC236}">
                  <a16:creationId xmlns:a16="http://schemas.microsoft.com/office/drawing/2014/main" id="{EA846F17-98E0-9A49-1FC1-497B39F4B2FE}"/>
                </a:ext>
              </a:extLst>
            </p:cNvPr>
            <p:cNvSpPr/>
            <p:nvPr/>
          </p:nvSpPr>
          <p:spPr>
            <a:xfrm>
              <a:off x="5209425" y="4506375"/>
              <a:ext cx="50" cy="300"/>
            </a:xfrm>
            <a:custGeom>
              <a:avLst/>
              <a:gdLst/>
              <a:ahLst/>
              <a:cxnLst/>
              <a:rect l="l" t="t" r="r" b="b"/>
              <a:pathLst>
                <a:path w="2" h="12" extrusionOk="0">
                  <a:moveTo>
                    <a:pt x="0" y="0"/>
                  </a:moveTo>
                  <a:cubicBezTo>
                    <a:pt x="0" y="3"/>
                    <a:pt x="0" y="7"/>
                    <a:pt x="2" y="11"/>
                  </a:cubicBezTo>
                  <a:cubicBezTo>
                    <a:pt x="2" y="7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216;p57">
              <a:extLst>
                <a:ext uri="{FF2B5EF4-FFF2-40B4-BE49-F238E27FC236}">
                  <a16:creationId xmlns:a16="http://schemas.microsoft.com/office/drawing/2014/main" id="{EAE9F49F-C5F9-C69C-6AEA-561234BBB1F2}"/>
                </a:ext>
              </a:extLst>
            </p:cNvPr>
            <p:cNvSpPr/>
            <p:nvPr/>
          </p:nvSpPr>
          <p:spPr>
            <a:xfrm>
              <a:off x="5186350" y="4461800"/>
              <a:ext cx="41650" cy="117175"/>
            </a:xfrm>
            <a:custGeom>
              <a:avLst/>
              <a:gdLst/>
              <a:ahLst/>
              <a:cxnLst/>
              <a:rect l="l" t="t" r="r" b="b"/>
              <a:pathLst>
                <a:path w="1666" h="4687" extrusionOk="0">
                  <a:moveTo>
                    <a:pt x="844" y="0"/>
                  </a:moveTo>
                  <a:cubicBezTo>
                    <a:pt x="837" y="0"/>
                    <a:pt x="831" y="3"/>
                    <a:pt x="827" y="10"/>
                  </a:cubicBezTo>
                  <a:cubicBezTo>
                    <a:pt x="796" y="48"/>
                    <a:pt x="766" y="108"/>
                    <a:pt x="728" y="134"/>
                  </a:cubicBezTo>
                  <a:cubicBezTo>
                    <a:pt x="699" y="153"/>
                    <a:pt x="674" y="161"/>
                    <a:pt x="651" y="187"/>
                  </a:cubicBezTo>
                  <a:cubicBezTo>
                    <a:pt x="627" y="215"/>
                    <a:pt x="606" y="244"/>
                    <a:pt x="586" y="271"/>
                  </a:cubicBezTo>
                  <a:cubicBezTo>
                    <a:pt x="502" y="379"/>
                    <a:pt x="426" y="492"/>
                    <a:pt x="359" y="610"/>
                  </a:cubicBezTo>
                  <a:cubicBezTo>
                    <a:pt x="221" y="858"/>
                    <a:pt x="144" y="1129"/>
                    <a:pt x="98" y="1407"/>
                  </a:cubicBezTo>
                  <a:cubicBezTo>
                    <a:pt x="1" y="2011"/>
                    <a:pt x="116" y="2628"/>
                    <a:pt x="303" y="3202"/>
                  </a:cubicBezTo>
                  <a:cubicBezTo>
                    <a:pt x="393" y="3480"/>
                    <a:pt x="489" y="3760"/>
                    <a:pt x="539" y="4049"/>
                  </a:cubicBezTo>
                  <a:cubicBezTo>
                    <a:pt x="546" y="4118"/>
                    <a:pt x="549" y="4186"/>
                    <a:pt x="549" y="4257"/>
                  </a:cubicBezTo>
                  <a:cubicBezTo>
                    <a:pt x="874" y="4448"/>
                    <a:pt x="1237" y="4587"/>
                    <a:pt x="1630" y="4686"/>
                  </a:cubicBezTo>
                  <a:cubicBezTo>
                    <a:pt x="1665" y="4353"/>
                    <a:pt x="1627" y="4021"/>
                    <a:pt x="1537" y="3695"/>
                  </a:cubicBezTo>
                  <a:cubicBezTo>
                    <a:pt x="1426" y="3286"/>
                    <a:pt x="1244" y="2899"/>
                    <a:pt x="1101" y="2501"/>
                  </a:cubicBezTo>
                  <a:cubicBezTo>
                    <a:pt x="1029" y="2303"/>
                    <a:pt x="975" y="2099"/>
                    <a:pt x="938" y="1892"/>
                  </a:cubicBezTo>
                  <a:cubicBezTo>
                    <a:pt x="936" y="1872"/>
                    <a:pt x="933" y="1852"/>
                    <a:pt x="929" y="1833"/>
                  </a:cubicBezTo>
                  <a:cubicBezTo>
                    <a:pt x="929" y="1832"/>
                    <a:pt x="928" y="1831"/>
                    <a:pt x="928" y="1830"/>
                  </a:cubicBezTo>
                  <a:lnTo>
                    <a:pt x="928" y="1830"/>
                  </a:lnTo>
                  <a:cubicBezTo>
                    <a:pt x="928" y="1830"/>
                    <a:pt x="929" y="1830"/>
                    <a:pt x="929" y="1830"/>
                  </a:cubicBezTo>
                  <a:cubicBezTo>
                    <a:pt x="927" y="1819"/>
                    <a:pt x="926" y="1808"/>
                    <a:pt x="925" y="1801"/>
                  </a:cubicBezTo>
                  <a:lnTo>
                    <a:pt x="925" y="1804"/>
                  </a:lnTo>
                  <a:cubicBezTo>
                    <a:pt x="926" y="1813"/>
                    <a:pt x="927" y="1821"/>
                    <a:pt x="928" y="1830"/>
                  </a:cubicBezTo>
                  <a:lnTo>
                    <a:pt x="928" y="1830"/>
                  </a:lnTo>
                  <a:cubicBezTo>
                    <a:pt x="911" y="1807"/>
                    <a:pt x="918" y="1725"/>
                    <a:pt x="915" y="1697"/>
                  </a:cubicBezTo>
                  <a:cubicBezTo>
                    <a:pt x="914" y="1672"/>
                    <a:pt x="912" y="1646"/>
                    <a:pt x="909" y="1621"/>
                  </a:cubicBezTo>
                  <a:cubicBezTo>
                    <a:pt x="907" y="1602"/>
                    <a:pt x="904" y="1582"/>
                    <a:pt x="901" y="1562"/>
                  </a:cubicBezTo>
                  <a:cubicBezTo>
                    <a:pt x="901" y="1560"/>
                    <a:pt x="901" y="1556"/>
                    <a:pt x="900" y="1547"/>
                  </a:cubicBezTo>
                  <a:cubicBezTo>
                    <a:pt x="894" y="1491"/>
                    <a:pt x="887" y="1438"/>
                    <a:pt x="883" y="1383"/>
                  </a:cubicBezTo>
                  <a:cubicBezTo>
                    <a:pt x="865" y="1157"/>
                    <a:pt x="867" y="930"/>
                    <a:pt x="857" y="702"/>
                  </a:cubicBezTo>
                  <a:cubicBezTo>
                    <a:pt x="852" y="588"/>
                    <a:pt x="850" y="474"/>
                    <a:pt x="856" y="360"/>
                  </a:cubicBezTo>
                  <a:cubicBezTo>
                    <a:pt x="857" y="336"/>
                    <a:pt x="858" y="313"/>
                    <a:pt x="860" y="289"/>
                  </a:cubicBezTo>
                  <a:cubicBezTo>
                    <a:pt x="863" y="251"/>
                    <a:pt x="853" y="226"/>
                    <a:pt x="847" y="190"/>
                  </a:cubicBezTo>
                  <a:cubicBezTo>
                    <a:pt x="842" y="141"/>
                    <a:pt x="860" y="87"/>
                    <a:pt x="871" y="36"/>
                  </a:cubicBezTo>
                  <a:cubicBezTo>
                    <a:pt x="875" y="18"/>
                    <a:pt x="859" y="0"/>
                    <a:pt x="844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217;p57">
              <a:extLst>
                <a:ext uri="{FF2B5EF4-FFF2-40B4-BE49-F238E27FC236}">
                  <a16:creationId xmlns:a16="http://schemas.microsoft.com/office/drawing/2014/main" id="{9A31F1CD-A0ED-94C7-98A5-D375AFCFE86D}"/>
                </a:ext>
              </a:extLst>
            </p:cNvPr>
            <p:cNvSpPr/>
            <p:nvPr/>
          </p:nvSpPr>
          <p:spPr>
            <a:xfrm>
              <a:off x="5320225" y="4431550"/>
              <a:ext cx="75" cy="300"/>
            </a:xfrm>
            <a:custGeom>
              <a:avLst/>
              <a:gdLst/>
              <a:ahLst/>
              <a:cxnLst/>
              <a:rect l="l" t="t" r="r" b="b"/>
              <a:pathLst>
                <a:path w="3" h="12" extrusionOk="0">
                  <a:moveTo>
                    <a:pt x="2" y="0"/>
                  </a:moveTo>
                  <a:cubicBezTo>
                    <a:pt x="2" y="0"/>
                    <a:pt x="1" y="11"/>
                    <a:pt x="1" y="11"/>
                  </a:cubicBezTo>
                  <a:cubicBezTo>
                    <a:pt x="1" y="11"/>
                    <a:pt x="2" y="10"/>
                    <a:pt x="2" y="5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218;p57">
              <a:extLst>
                <a:ext uri="{FF2B5EF4-FFF2-40B4-BE49-F238E27FC236}">
                  <a16:creationId xmlns:a16="http://schemas.microsoft.com/office/drawing/2014/main" id="{822591B8-9384-EEDF-E7C5-AC42FFF879E9}"/>
                </a:ext>
              </a:extLst>
            </p:cNvPr>
            <p:cNvSpPr/>
            <p:nvPr/>
          </p:nvSpPr>
          <p:spPr>
            <a:xfrm>
              <a:off x="5320225" y="4402750"/>
              <a:ext cx="204450" cy="83225"/>
            </a:xfrm>
            <a:custGeom>
              <a:avLst/>
              <a:gdLst/>
              <a:ahLst/>
              <a:cxnLst/>
              <a:rect l="l" t="t" r="r" b="b"/>
              <a:pathLst>
                <a:path w="8178" h="3329" extrusionOk="0">
                  <a:moveTo>
                    <a:pt x="6658" y="0"/>
                  </a:moveTo>
                  <a:cubicBezTo>
                    <a:pt x="6497" y="202"/>
                    <a:pt x="6344" y="411"/>
                    <a:pt x="6187" y="615"/>
                  </a:cubicBezTo>
                  <a:cubicBezTo>
                    <a:pt x="5874" y="1017"/>
                    <a:pt x="5545" y="1408"/>
                    <a:pt x="5148" y="1729"/>
                  </a:cubicBezTo>
                  <a:cubicBezTo>
                    <a:pt x="4934" y="1887"/>
                    <a:pt x="4704" y="2023"/>
                    <a:pt x="4460" y="2134"/>
                  </a:cubicBezTo>
                  <a:cubicBezTo>
                    <a:pt x="4242" y="2220"/>
                    <a:pt x="4016" y="2282"/>
                    <a:pt x="3786" y="2321"/>
                  </a:cubicBezTo>
                  <a:cubicBezTo>
                    <a:pt x="3687" y="2331"/>
                    <a:pt x="3586" y="2336"/>
                    <a:pt x="3486" y="2336"/>
                  </a:cubicBezTo>
                  <a:cubicBezTo>
                    <a:pt x="3385" y="2336"/>
                    <a:pt x="3285" y="2331"/>
                    <a:pt x="3185" y="2321"/>
                  </a:cubicBezTo>
                  <a:cubicBezTo>
                    <a:pt x="3081" y="2304"/>
                    <a:pt x="2977" y="2282"/>
                    <a:pt x="2875" y="2255"/>
                  </a:cubicBezTo>
                  <a:cubicBezTo>
                    <a:pt x="2816" y="2238"/>
                    <a:pt x="2755" y="2219"/>
                    <a:pt x="2697" y="2197"/>
                  </a:cubicBezTo>
                  <a:cubicBezTo>
                    <a:pt x="2674" y="2189"/>
                    <a:pt x="2650" y="2179"/>
                    <a:pt x="2627" y="2169"/>
                  </a:cubicBezTo>
                  <a:cubicBezTo>
                    <a:pt x="2612" y="2162"/>
                    <a:pt x="2595" y="2157"/>
                    <a:pt x="2580" y="2149"/>
                  </a:cubicBezTo>
                  <a:cubicBezTo>
                    <a:pt x="2460" y="2091"/>
                    <a:pt x="2345" y="2023"/>
                    <a:pt x="2236" y="1946"/>
                  </a:cubicBezTo>
                  <a:cubicBezTo>
                    <a:pt x="2229" y="1941"/>
                    <a:pt x="2221" y="1935"/>
                    <a:pt x="2214" y="1930"/>
                  </a:cubicBezTo>
                  <a:cubicBezTo>
                    <a:pt x="2193" y="1913"/>
                    <a:pt x="2173" y="1895"/>
                    <a:pt x="2153" y="1879"/>
                  </a:cubicBezTo>
                  <a:cubicBezTo>
                    <a:pt x="2098" y="1832"/>
                    <a:pt x="2047" y="1781"/>
                    <a:pt x="1998" y="1729"/>
                  </a:cubicBezTo>
                  <a:cubicBezTo>
                    <a:pt x="1809" y="1528"/>
                    <a:pt x="1658" y="1292"/>
                    <a:pt x="1452" y="1105"/>
                  </a:cubicBezTo>
                  <a:cubicBezTo>
                    <a:pt x="1222" y="894"/>
                    <a:pt x="955" y="763"/>
                    <a:pt x="641" y="747"/>
                  </a:cubicBezTo>
                  <a:cubicBezTo>
                    <a:pt x="624" y="746"/>
                    <a:pt x="607" y="745"/>
                    <a:pt x="591" y="745"/>
                  </a:cubicBezTo>
                  <a:cubicBezTo>
                    <a:pt x="426" y="745"/>
                    <a:pt x="277" y="789"/>
                    <a:pt x="147" y="896"/>
                  </a:cubicBezTo>
                  <a:cubicBezTo>
                    <a:pt x="84" y="945"/>
                    <a:pt x="30" y="1003"/>
                    <a:pt x="9" y="1083"/>
                  </a:cubicBezTo>
                  <a:cubicBezTo>
                    <a:pt x="4" y="1106"/>
                    <a:pt x="1" y="1131"/>
                    <a:pt x="1" y="1156"/>
                  </a:cubicBezTo>
                  <a:cubicBezTo>
                    <a:pt x="1" y="1156"/>
                    <a:pt x="1" y="1157"/>
                    <a:pt x="1" y="1157"/>
                  </a:cubicBezTo>
                  <a:lnTo>
                    <a:pt x="1" y="1174"/>
                  </a:lnTo>
                  <a:cubicBezTo>
                    <a:pt x="2" y="1211"/>
                    <a:pt x="6" y="1249"/>
                    <a:pt x="16" y="1287"/>
                  </a:cubicBezTo>
                  <a:cubicBezTo>
                    <a:pt x="27" y="1328"/>
                    <a:pt x="66" y="1357"/>
                    <a:pt x="110" y="1357"/>
                  </a:cubicBezTo>
                  <a:lnTo>
                    <a:pt x="146" y="1357"/>
                  </a:lnTo>
                  <a:cubicBezTo>
                    <a:pt x="158" y="1361"/>
                    <a:pt x="170" y="1365"/>
                    <a:pt x="184" y="1368"/>
                  </a:cubicBezTo>
                  <a:cubicBezTo>
                    <a:pt x="204" y="1373"/>
                    <a:pt x="225" y="1375"/>
                    <a:pt x="246" y="1375"/>
                  </a:cubicBezTo>
                  <a:cubicBezTo>
                    <a:pt x="266" y="1375"/>
                    <a:pt x="287" y="1373"/>
                    <a:pt x="308" y="1368"/>
                  </a:cubicBezTo>
                  <a:cubicBezTo>
                    <a:pt x="346" y="1368"/>
                    <a:pt x="383" y="1368"/>
                    <a:pt x="421" y="1368"/>
                  </a:cubicBezTo>
                  <a:cubicBezTo>
                    <a:pt x="440" y="1368"/>
                    <a:pt x="459" y="1368"/>
                    <a:pt x="477" y="1368"/>
                  </a:cubicBezTo>
                  <a:cubicBezTo>
                    <a:pt x="502" y="1368"/>
                    <a:pt x="527" y="1371"/>
                    <a:pt x="552" y="1372"/>
                  </a:cubicBezTo>
                  <a:cubicBezTo>
                    <a:pt x="564" y="1375"/>
                    <a:pt x="577" y="1376"/>
                    <a:pt x="589" y="1380"/>
                  </a:cubicBezTo>
                  <a:cubicBezTo>
                    <a:pt x="618" y="1387"/>
                    <a:pt x="647" y="1397"/>
                    <a:pt x="674" y="1405"/>
                  </a:cubicBezTo>
                  <a:cubicBezTo>
                    <a:pt x="685" y="1411"/>
                    <a:pt x="695" y="1415"/>
                    <a:pt x="705" y="1420"/>
                  </a:cubicBezTo>
                  <a:lnTo>
                    <a:pt x="688" y="1411"/>
                  </a:lnTo>
                  <a:lnTo>
                    <a:pt x="673" y="1401"/>
                  </a:lnTo>
                  <a:lnTo>
                    <a:pt x="673" y="1401"/>
                  </a:lnTo>
                  <a:cubicBezTo>
                    <a:pt x="680" y="1405"/>
                    <a:pt x="703" y="1419"/>
                    <a:pt x="709" y="1422"/>
                  </a:cubicBezTo>
                  <a:cubicBezTo>
                    <a:pt x="735" y="1435"/>
                    <a:pt x="761" y="1451"/>
                    <a:pt x="786" y="1467"/>
                  </a:cubicBezTo>
                  <a:lnTo>
                    <a:pt x="794" y="1474"/>
                  </a:lnTo>
                  <a:cubicBezTo>
                    <a:pt x="792" y="1471"/>
                    <a:pt x="791" y="1469"/>
                    <a:pt x="791" y="1469"/>
                  </a:cubicBezTo>
                  <a:lnTo>
                    <a:pt x="791" y="1469"/>
                  </a:lnTo>
                  <a:cubicBezTo>
                    <a:pt x="792" y="1469"/>
                    <a:pt x="795" y="1472"/>
                    <a:pt x="804" y="1481"/>
                  </a:cubicBezTo>
                  <a:cubicBezTo>
                    <a:pt x="813" y="1486"/>
                    <a:pt x="823" y="1492"/>
                    <a:pt x="823" y="1493"/>
                  </a:cubicBezTo>
                  <a:cubicBezTo>
                    <a:pt x="823" y="1493"/>
                    <a:pt x="822" y="1494"/>
                    <a:pt x="822" y="1494"/>
                  </a:cubicBezTo>
                  <a:cubicBezTo>
                    <a:pt x="820" y="1494"/>
                    <a:pt x="817" y="1492"/>
                    <a:pt x="815" y="1490"/>
                  </a:cubicBezTo>
                  <a:lnTo>
                    <a:pt x="815" y="1490"/>
                  </a:lnTo>
                  <a:cubicBezTo>
                    <a:pt x="868" y="1539"/>
                    <a:pt x="921" y="1591"/>
                    <a:pt x="969" y="1646"/>
                  </a:cubicBezTo>
                  <a:cubicBezTo>
                    <a:pt x="981" y="1658"/>
                    <a:pt x="992" y="1672"/>
                    <a:pt x="1003" y="1686"/>
                  </a:cubicBezTo>
                  <a:cubicBezTo>
                    <a:pt x="1024" y="1714"/>
                    <a:pt x="1043" y="1741"/>
                    <a:pt x="1063" y="1769"/>
                  </a:cubicBezTo>
                  <a:cubicBezTo>
                    <a:pt x="1108" y="1833"/>
                    <a:pt x="1151" y="1899"/>
                    <a:pt x="1195" y="1964"/>
                  </a:cubicBezTo>
                  <a:cubicBezTo>
                    <a:pt x="1374" y="2235"/>
                    <a:pt x="1571" y="2489"/>
                    <a:pt x="1830" y="2690"/>
                  </a:cubicBezTo>
                  <a:cubicBezTo>
                    <a:pt x="2108" y="2909"/>
                    <a:pt x="2422" y="3077"/>
                    <a:pt x="2759" y="3187"/>
                  </a:cubicBezTo>
                  <a:cubicBezTo>
                    <a:pt x="3054" y="3284"/>
                    <a:pt x="3366" y="3329"/>
                    <a:pt x="3679" y="3329"/>
                  </a:cubicBezTo>
                  <a:cubicBezTo>
                    <a:pt x="4055" y="3329"/>
                    <a:pt x="4434" y="3264"/>
                    <a:pt x="4785" y="3146"/>
                  </a:cubicBezTo>
                  <a:cubicBezTo>
                    <a:pt x="5469" y="2914"/>
                    <a:pt x="6061" y="2500"/>
                    <a:pt x="6571" y="1989"/>
                  </a:cubicBezTo>
                  <a:cubicBezTo>
                    <a:pt x="7082" y="1478"/>
                    <a:pt x="7522" y="902"/>
                    <a:pt x="8033" y="392"/>
                  </a:cubicBezTo>
                  <a:cubicBezTo>
                    <a:pt x="8098" y="325"/>
                    <a:pt x="8146" y="247"/>
                    <a:pt x="8178" y="162"/>
                  </a:cubicBezTo>
                  <a:cubicBezTo>
                    <a:pt x="7696" y="104"/>
                    <a:pt x="7189" y="50"/>
                    <a:pt x="6658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219;p57">
              <a:extLst>
                <a:ext uri="{FF2B5EF4-FFF2-40B4-BE49-F238E27FC236}">
                  <a16:creationId xmlns:a16="http://schemas.microsoft.com/office/drawing/2014/main" id="{4DA612DF-70D4-4479-B530-2E18719FC04F}"/>
                </a:ext>
              </a:extLst>
            </p:cNvPr>
            <p:cNvSpPr/>
            <p:nvPr/>
          </p:nvSpPr>
          <p:spPr>
            <a:xfrm>
              <a:off x="5340100" y="4439575"/>
              <a:ext cx="550" cy="450"/>
            </a:xfrm>
            <a:custGeom>
              <a:avLst/>
              <a:gdLst/>
              <a:ahLst/>
              <a:cxnLst/>
              <a:rect l="l" t="t" r="r" b="b"/>
              <a:pathLst>
                <a:path w="22" h="18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6"/>
                    <a:pt x="13" y="13"/>
                    <a:pt x="21" y="17"/>
                  </a:cubicBezTo>
                  <a:cubicBezTo>
                    <a:pt x="17" y="15"/>
                    <a:pt x="14" y="11"/>
                    <a:pt x="10" y="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220;p57">
              <a:extLst>
                <a:ext uri="{FF2B5EF4-FFF2-40B4-BE49-F238E27FC236}">
                  <a16:creationId xmlns:a16="http://schemas.microsoft.com/office/drawing/2014/main" id="{397B0E99-6746-E50D-45C2-EA5B6991858C}"/>
                </a:ext>
              </a:extLst>
            </p:cNvPr>
            <p:cNvSpPr/>
            <p:nvPr/>
          </p:nvSpPr>
          <p:spPr>
            <a:xfrm>
              <a:off x="5488800" y="4490550"/>
              <a:ext cx="52025" cy="76450"/>
            </a:xfrm>
            <a:custGeom>
              <a:avLst/>
              <a:gdLst/>
              <a:ahLst/>
              <a:cxnLst/>
              <a:rect l="l" t="t" r="r" b="b"/>
              <a:pathLst>
                <a:path w="2081" h="3058" extrusionOk="0">
                  <a:moveTo>
                    <a:pt x="543" y="0"/>
                  </a:moveTo>
                  <a:cubicBezTo>
                    <a:pt x="413" y="0"/>
                    <a:pt x="282" y="25"/>
                    <a:pt x="158" y="67"/>
                  </a:cubicBezTo>
                  <a:cubicBezTo>
                    <a:pt x="69" y="99"/>
                    <a:pt x="0" y="176"/>
                    <a:pt x="0" y="275"/>
                  </a:cubicBezTo>
                  <a:cubicBezTo>
                    <a:pt x="0" y="368"/>
                    <a:pt x="68" y="463"/>
                    <a:pt x="158" y="483"/>
                  </a:cubicBezTo>
                  <a:cubicBezTo>
                    <a:pt x="197" y="492"/>
                    <a:pt x="234" y="503"/>
                    <a:pt x="271" y="515"/>
                  </a:cubicBezTo>
                  <a:cubicBezTo>
                    <a:pt x="271" y="515"/>
                    <a:pt x="289" y="522"/>
                    <a:pt x="303" y="526"/>
                  </a:cubicBezTo>
                  <a:lnTo>
                    <a:pt x="333" y="540"/>
                  </a:lnTo>
                  <a:cubicBezTo>
                    <a:pt x="404" y="576"/>
                    <a:pt x="477" y="614"/>
                    <a:pt x="544" y="655"/>
                  </a:cubicBezTo>
                  <a:cubicBezTo>
                    <a:pt x="609" y="694"/>
                    <a:pt x="676" y="727"/>
                    <a:pt x="738" y="770"/>
                  </a:cubicBezTo>
                  <a:cubicBezTo>
                    <a:pt x="748" y="775"/>
                    <a:pt x="759" y="782"/>
                    <a:pt x="770" y="789"/>
                  </a:cubicBezTo>
                  <a:cubicBezTo>
                    <a:pt x="771" y="792"/>
                    <a:pt x="774" y="795"/>
                    <a:pt x="784" y="803"/>
                  </a:cubicBezTo>
                  <a:cubicBezTo>
                    <a:pt x="819" y="834"/>
                    <a:pt x="857" y="866"/>
                    <a:pt x="891" y="901"/>
                  </a:cubicBezTo>
                  <a:cubicBezTo>
                    <a:pt x="919" y="931"/>
                    <a:pt x="946" y="961"/>
                    <a:pt x="974" y="991"/>
                  </a:cubicBezTo>
                  <a:cubicBezTo>
                    <a:pt x="978" y="997"/>
                    <a:pt x="983" y="1005"/>
                    <a:pt x="989" y="1013"/>
                  </a:cubicBezTo>
                  <a:cubicBezTo>
                    <a:pt x="993" y="1018"/>
                    <a:pt x="997" y="1022"/>
                    <a:pt x="1001" y="1027"/>
                  </a:cubicBezTo>
                  <a:cubicBezTo>
                    <a:pt x="1051" y="1097"/>
                    <a:pt x="1096" y="1172"/>
                    <a:pt x="1136" y="1249"/>
                  </a:cubicBezTo>
                  <a:cubicBezTo>
                    <a:pt x="1146" y="1267"/>
                    <a:pt x="1154" y="1286"/>
                    <a:pt x="1164" y="1305"/>
                  </a:cubicBezTo>
                  <a:cubicBezTo>
                    <a:pt x="1164" y="1305"/>
                    <a:pt x="1164" y="1307"/>
                    <a:pt x="1165" y="1308"/>
                  </a:cubicBezTo>
                  <a:cubicBezTo>
                    <a:pt x="1165" y="1308"/>
                    <a:pt x="1165" y="1307"/>
                    <a:pt x="1165" y="1307"/>
                  </a:cubicBezTo>
                  <a:cubicBezTo>
                    <a:pt x="1165" y="1308"/>
                    <a:pt x="1165" y="1310"/>
                    <a:pt x="1166" y="1311"/>
                  </a:cubicBezTo>
                  <a:cubicBezTo>
                    <a:pt x="1168" y="1318"/>
                    <a:pt x="1171" y="1325"/>
                    <a:pt x="1173" y="1332"/>
                  </a:cubicBezTo>
                  <a:cubicBezTo>
                    <a:pt x="1183" y="1359"/>
                    <a:pt x="1195" y="1387"/>
                    <a:pt x="1204" y="1413"/>
                  </a:cubicBezTo>
                  <a:cubicBezTo>
                    <a:pt x="1230" y="1494"/>
                    <a:pt x="1249" y="1577"/>
                    <a:pt x="1264" y="1659"/>
                  </a:cubicBezTo>
                  <a:cubicBezTo>
                    <a:pt x="1266" y="1666"/>
                    <a:pt x="1267" y="1670"/>
                    <a:pt x="1267" y="1674"/>
                  </a:cubicBezTo>
                  <a:cubicBezTo>
                    <a:pt x="1268" y="1679"/>
                    <a:pt x="1267" y="1681"/>
                    <a:pt x="1268" y="1687"/>
                  </a:cubicBezTo>
                  <a:cubicBezTo>
                    <a:pt x="1270" y="1709"/>
                    <a:pt x="1272" y="1730"/>
                    <a:pt x="1274" y="1750"/>
                  </a:cubicBezTo>
                  <a:cubicBezTo>
                    <a:pt x="1278" y="1803"/>
                    <a:pt x="1281" y="1856"/>
                    <a:pt x="1281" y="1909"/>
                  </a:cubicBezTo>
                  <a:cubicBezTo>
                    <a:pt x="1282" y="2020"/>
                    <a:pt x="1271" y="2130"/>
                    <a:pt x="1263" y="2242"/>
                  </a:cubicBezTo>
                  <a:lnTo>
                    <a:pt x="1263" y="2246"/>
                  </a:lnTo>
                  <a:lnTo>
                    <a:pt x="1263" y="2250"/>
                  </a:lnTo>
                  <a:cubicBezTo>
                    <a:pt x="1259" y="2271"/>
                    <a:pt x="1256" y="2293"/>
                    <a:pt x="1252" y="2313"/>
                  </a:cubicBezTo>
                  <a:cubicBezTo>
                    <a:pt x="1244" y="2366"/>
                    <a:pt x="1233" y="2418"/>
                    <a:pt x="1221" y="2470"/>
                  </a:cubicBezTo>
                  <a:cubicBezTo>
                    <a:pt x="1197" y="2586"/>
                    <a:pt x="1166" y="2700"/>
                    <a:pt x="1132" y="2815"/>
                  </a:cubicBezTo>
                  <a:cubicBezTo>
                    <a:pt x="1109" y="2896"/>
                    <a:pt x="1082" y="2977"/>
                    <a:pt x="1055" y="3057"/>
                  </a:cubicBezTo>
                  <a:cubicBezTo>
                    <a:pt x="1340" y="3030"/>
                    <a:pt x="1624" y="3002"/>
                    <a:pt x="1905" y="2977"/>
                  </a:cubicBezTo>
                  <a:cubicBezTo>
                    <a:pt x="1906" y="2972"/>
                    <a:pt x="1907" y="2966"/>
                    <a:pt x="1909" y="2962"/>
                  </a:cubicBezTo>
                  <a:cubicBezTo>
                    <a:pt x="2031" y="2472"/>
                    <a:pt x="2081" y="1962"/>
                    <a:pt x="1980" y="1464"/>
                  </a:cubicBezTo>
                  <a:cubicBezTo>
                    <a:pt x="1896" y="1071"/>
                    <a:pt x="1701" y="711"/>
                    <a:pt x="1416" y="427"/>
                  </a:cubicBezTo>
                  <a:cubicBezTo>
                    <a:pt x="1253" y="267"/>
                    <a:pt x="1048" y="112"/>
                    <a:pt x="828" y="43"/>
                  </a:cubicBezTo>
                  <a:cubicBezTo>
                    <a:pt x="735" y="13"/>
                    <a:pt x="640" y="0"/>
                    <a:pt x="543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221;p57">
              <a:extLst>
                <a:ext uri="{FF2B5EF4-FFF2-40B4-BE49-F238E27FC236}">
                  <a16:creationId xmlns:a16="http://schemas.microsoft.com/office/drawing/2014/main" id="{CA597DBC-28E6-45EA-E97A-5B7A529C31E0}"/>
                </a:ext>
              </a:extLst>
            </p:cNvPr>
            <p:cNvSpPr/>
            <p:nvPr/>
          </p:nvSpPr>
          <p:spPr>
            <a:xfrm>
              <a:off x="5513125" y="4515625"/>
              <a:ext cx="750" cy="625"/>
            </a:xfrm>
            <a:custGeom>
              <a:avLst/>
              <a:gdLst/>
              <a:ahLst/>
              <a:cxnLst/>
              <a:rect l="l" t="t" r="r" b="b"/>
              <a:pathLst>
                <a:path w="30" h="25" extrusionOk="0">
                  <a:moveTo>
                    <a:pt x="4" y="1"/>
                  </a:moveTo>
                  <a:cubicBezTo>
                    <a:pt x="1" y="1"/>
                    <a:pt x="7" y="8"/>
                    <a:pt x="30" y="24"/>
                  </a:cubicBezTo>
                  <a:cubicBezTo>
                    <a:pt x="18" y="9"/>
                    <a:pt x="6" y="1"/>
                    <a:pt x="4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222;p57">
              <a:extLst>
                <a:ext uri="{FF2B5EF4-FFF2-40B4-BE49-F238E27FC236}">
                  <a16:creationId xmlns:a16="http://schemas.microsoft.com/office/drawing/2014/main" id="{FDFFFD1A-5D50-213A-7DD6-664A691AEE4D}"/>
                </a:ext>
              </a:extLst>
            </p:cNvPr>
            <p:cNvSpPr/>
            <p:nvPr/>
          </p:nvSpPr>
          <p:spPr>
            <a:xfrm>
              <a:off x="5517925" y="4523275"/>
              <a:ext cx="300" cy="800"/>
            </a:xfrm>
            <a:custGeom>
              <a:avLst/>
              <a:gdLst/>
              <a:ahLst/>
              <a:cxnLst/>
              <a:rect l="l" t="t" r="r" b="b"/>
              <a:pathLst>
                <a:path w="12" h="32" extrusionOk="0">
                  <a:moveTo>
                    <a:pt x="0" y="1"/>
                  </a:moveTo>
                  <a:cubicBezTo>
                    <a:pt x="7" y="24"/>
                    <a:pt x="10" y="32"/>
                    <a:pt x="10" y="32"/>
                  </a:cubicBezTo>
                  <a:cubicBezTo>
                    <a:pt x="11" y="32"/>
                    <a:pt x="7" y="14"/>
                    <a:pt x="0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223;p57">
              <a:extLst>
                <a:ext uri="{FF2B5EF4-FFF2-40B4-BE49-F238E27FC236}">
                  <a16:creationId xmlns:a16="http://schemas.microsoft.com/office/drawing/2014/main" id="{8E3A77EF-BAB9-0937-5F8D-9B8C5711199F}"/>
                </a:ext>
              </a:extLst>
            </p:cNvPr>
            <p:cNvSpPr/>
            <p:nvPr/>
          </p:nvSpPr>
          <p:spPr>
            <a:xfrm>
              <a:off x="5545375" y="4410050"/>
              <a:ext cx="49125" cy="108550"/>
            </a:xfrm>
            <a:custGeom>
              <a:avLst/>
              <a:gdLst/>
              <a:ahLst/>
              <a:cxnLst/>
              <a:rect l="l" t="t" r="r" b="b"/>
              <a:pathLst>
                <a:path w="1965" h="4342" extrusionOk="0">
                  <a:moveTo>
                    <a:pt x="201" y="0"/>
                  </a:moveTo>
                  <a:cubicBezTo>
                    <a:pt x="62" y="327"/>
                    <a:pt x="1" y="682"/>
                    <a:pt x="24" y="1036"/>
                  </a:cubicBezTo>
                  <a:cubicBezTo>
                    <a:pt x="53" y="1450"/>
                    <a:pt x="158" y="1835"/>
                    <a:pt x="296" y="2223"/>
                  </a:cubicBezTo>
                  <a:cubicBezTo>
                    <a:pt x="404" y="2537"/>
                    <a:pt x="506" y="2854"/>
                    <a:pt x="610" y="3169"/>
                  </a:cubicBezTo>
                  <a:cubicBezTo>
                    <a:pt x="662" y="3330"/>
                    <a:pt x="705" y="3495"/>
                    <a:pt x="735" y="3662"/>
                  </a:cubicBezTo>
                  <a:cubicBezTo>
                    <a:pt x="747" y="3731"/>
                    <a:pt x="765" y="3797"/>
                    <a:pt x="778" y="3864"/>
                  </a:cubicBezTo>
                  <a:cubicBezTo>
                    <a:pt x="779" y="3873"/>
                    <a:pt x="780" y="3880"/>
                    <a:pt x="782" y="3892"/>
                  </a:cubicBezTo>
                  <a:cubicBezTo>
                    <a:pt x="787" y="3935"/>
                    <a:pt x="790" y="3953"/>
                    <a:pt x="790" y="3957"/>
                  </a:cubicBezTo>
                  <a:lnTo>
                    <a:pt x="790" y="3957"/>
                  </a:lnTo>
                  <a:cubicBezTo>
                    <a:pt x="790" y="3949"/>
                    <a:pt x="782" y="3893"/>
                    <a:pt x="782" y="3893"/>
                  </a:cubicBezTo>
                  <a:lnTo>
                    <a:pt x="782" y="3893"/>
                  </a:lnTo>
                  <a:cubicBezTo>
                    <a:pt x="783" y="3893"/>
                    <a:pt x="783" y="3899"/>
                    <a:pt x="786" y="3915"/>
                  </a:cubicBezTo>
                  <a:cubicBezTo>
                    <a:pt x="797" y="3980"/>
                    <a:pt x="807" y="4042"/>
                    <a:pt x="820" y="4107"/>
                  </a:cubicBezTo>
                  <a:cubicBezTo>
                    <a:pt x="842" y="4203"/>
                    <a:pt x="921" y="4279"/>
                    <a:pt x="1008" y="4316"/>
                  </a:cubicBezTo>
                  <a:cubicBezTo>
                    <a:pt x="1049" y="4334"/>
                    <a:pt x="1090" y="4342"/>
                    <a:pt x="1129" y="4342"/>
                  </a:cubicBezTo>
                  <a:cubicBezTo>
                    <a:pt x="1185" y="4342"/>
                    <a:pt x="1239" y="4326"/>
                    <a:pt x="1295" y="4300"/>
                  </a:cubicBezTo>
                  <a:cubicBezTo>
                    <a:pt x="1574" y="4172"/>
                    <a:pt x="1764" y="3864"/>
                    <a:pt x="1850" y="3582"/>
                  </a:cubicBezTo>
                  <a:cubicBezTo>
                    <a:pt x="1933" y="3309"/>
                    <a:pt x="1965" y="3023"/>
                    <a:pt x="1945" y="2738"/>
                  </a:cubicBezTo>
                  <a:cubicBezTo>
                    <a:pt x="1922" y="2439"/>
                    <a:pt x="1832" y="2143"/>
                    <a:pt x="1757" y="1855"/>
                  </a:cubicBezTo>
                  <a:cubicBezTo>
                    <a:pt x="1696" y="1629"/>
                    <a:pt x="1648" y="1404"/>
                    <a:pt x="1611" y="1174"/>
                  </a:cubicBezTo>
                  <a:cubicBezTo>
                    <a:pt x="1598" y="1052"/>
                    <a:pt x="1597" y="930"/>
                    <a:pt x="1605" y="807"/>
                  </a:cubicBezTo>
                  <a:cubicBezTo>
                    <a:pt x="1616" y="763"/>
                    <a:pt x="1627" y="719"/>
                    <a:pt x="1642" y="677"/>
                  </a:cubicBezTo>
                  <a:cubicBezTo>
                    <a:pt x="1667" y="630"/>
                    <a:pt x="1695" y="583"/>
                    <a:pt x="1725" y="539"/>
                  </a:cubicBezTo>
                  <a:cubicBezTo>
                    <a:pt x="1773" y="481"/>
                    <a:pt x="1823" y="425"/>
                    <a:pt x="1870" y="365"/>
                  </a:cubicBezTo>
                  <a:lnTo>
                    <a:pt x="1870" y="365"/>
                  </a:lnTo>
                  <a:cubicBezTo>
                    <a:pt x="1846" y="396"/>
                    <a:pt x="1823" y="425"/>
                    <a:pt x="1801" y="455"/>
                  </a:cubicBezTo>
                  <a:cubicBezTo>
                    <a:pt x="1830" y="416"/>
                    <a:pt x="1861" y="379"/>
                    <a:pt x="1896" y="345"/>
                  </a:cubicBezTo>
                  <a:cubicBezTo>
                    <a:pt x="1912" y="327"/>
                    <a:pt x="1929" y="312"/>
                    <a:pt x="1945" y="294"/>
                  </a:cubicBezTo>
                  <a:cubicBezTo>
                    <a:pt x="1951" y="288"/>
                    <a:pt x="1955" y="281"/>
                    <a:pt x="1960" y="276"/>
                  </a:cubicBezTo>
                  <a:cubicBezTo>
                    <a:pt x="1436" y="184"/>
                    <a:pt x="848" y="90"/>
                    <a:pt x="201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224;p57">
              <a:extLst>
                <a:ext uri="{FF2B5EF4-FFF2-40B4-BE49-F238E27FC236}">
                  <a16:creationId xmlns:a16="http://schemas.microsoft.com/office/drawing/2014/main" id="{22FC9C9D-ACA6-A345-EC0E-4C48C52D520D}"/>
                </a:ext>
              </a:extLst>
            </p:cNvPr>
            <p:cNvSpPr/>
            <p:nvPr/>
          </p:nvSpPr>
          <p:spPr>
            <a:xfrm>
              <a:off x="5599025" y="4460975"/>
              <a:ext cx="46900" cy="99200"/>
            </a:xfrm>
            <a:custGeom>
              <a:avLst/>
              <a:gdLst/>
              <a:ahLst/>
              <a:cxnLst/>
              <a:rect l="l" t="t" r="r" b="b"/>
              <a:pathLst>
                <a:path w="1876" h="3968" extrusionOk="0">
                  <a:moveTo>
                    <a:pt x="1647" y="0"/>
                  </a:moveTo>
                  <a:cubicBezTo>
                    <a:pt x="1618" y="0"/>
                    <a:pt x="1587" y="8"/>
                    <a:pt x="1551" y="21"/>
                  </a:cubicBezTo>
                  <a:cubicBezTo>
                    <a:pt x="1488" y="44"/>
                    <a:pt x="1426" y="73"/>
                    <a:pt x="1366" y="109"/>
                  </a:cubicBezTo>
                  <a:cubicBezTo>
                    <a:pt x="1248" y="180"/>
                    <a:pt x="1164" y="300"/>
                    <a:pt x="1097" y="421"/>
                  </a:cubicBezTo>
                  <a:cubicBezTo>
                    <a:pt x="962" y="662"/>
                    <a:pt x="894" y="934"/>
                    <a:pt x="861" y="1206"/>
                  </a:cubicBezTo>
                  <a:cubicBezTo>
                    <a:pt x="823" y="1520"/>
                    <a:pt x="883" y="1848"/>
                    <a:pt x="902" y="2162"/>
                  </a:cubicBezTo>
                  <a:cubicBezTo>
                    <a:pt x="908" y="2239"/>
                    <a:pt x="909" y="2316"/>
                    <a:pt x="905" y="2393"/>
                  </a:cubicBezTo>
                  <a:cubicBezTo>
                    <a:pt x="904" y="2437"/>
                    <a:pt x="900" y="2482"/>
                    <a:pt x="895" y="2526"/>
                  </a:cubicBezTo>
                  <a:cubicBezTo>
                    <a:pt x="894" y="2531"/>
                    <a:pt x="894" y="2535"/>
                    <a:pt x="894" y="2541"/>
                  </a:cubicBezTo>
                  <a:cubicBezTo>
                    <a:pt x="873" y="2656"/>
                    <a:pt x="846" y="2772"/>
                    <a:pt x="810" y="2885"/>
                  </a:cubicBezTo>
                  <a:cubicBezTo>
                    <a:pt x="799" y="2919"/>
                    <a:pt x="787" y="2955"/>
                    <a:pt x="773" y="2990"/>
                  </a:cubicBezTo>
                  <a:cubicBezTo>
                    <a:pt x="770" y="2998"/>
                    <a:pt x="765" y="3010"/>
                    <a:pt x="759" y="3024"/>
                  </a:cubicBezTo>
                  <a:cubicBezTo>
                    <a:pt x="737" y="3071"/>
                    <a:pt x="715" y="3119"/>
                    <a:pt x="690" y="3166"/>
                  </a:cubicBezTo>
                  <a:cubicBezTo>
                    <a:pt x="624" y="3289"/>
                    <a:pt x="548" y="3407"/>
                    <a:pt x="463" y="3518"/>
                  </a:cubicBezTo>
                  <a:lnTo>
                    <a:pt x="547" y="3410"/>
                  </a:lnTo>
                  <a:lnTo>
                    <a:pt x="547" y="3410"/>
                  </a:lnTo>
                  <a:cubicBezTo>
                    <a:pt x="520" y="3446"/>
                    <a:pt x="493" y="3480"/>
                    <a:pt x="466" y="3516"/>
                  </a:cubicBezTo>
                  <a:cubicBezTo>
                    <a:pt x="346" y="3666"/>
                    <a:pt x="211" y="3804"/>
                    <a:pt x="61" y="3925"/>
                  </a:cubicBezTo>
                  <a:cubicBezTo>
                    <a:pt x="42" y="3940"/>
                    <a:pt x="21" y="3954"/>
                    <a:pt x="0" y="3967"/>
                  </a:cubicBezTo>
                  <a:cubicBezTo>
                    <a:pt x="504" y="3937"/>
                    <a:pt x="992" y="3918"/>
                    <a:pt x="1457" y="3908"/>
                  </a:cubicBezTo>
                  <a:cubicBezTo>
                    <a:pt x="1496" y="3820"/>
                    <a:pt x="1530" y="3731"/>
                    <a:pt x="1562" y="3640"/>
                  </a:cubicBezTo>
                  <a:cubicBezTo>
                    <a:pt x="1689" y="3260"/>
                    <a:pt x="1731" y="2857"/>
                    <a:pt x="1685" y="2460"/>
                  </a:cubicBezTo>
                  <a:cubicBezTo>
                    <a:pt x="1675" y="2382"/>
                    <a:pt x="1657" y="2304"/>
                    <a:pt x="1651" y="2227"/>
                  </a:cubicBezTo>
                  <a:lnTo>
                    <a:pt x="1651" y="2227"/>
                  </a:lnTo>
                  <a:cubicBezTo>
                    <a:pt x="1653" y="2252"/>
                    <a:pt x="1654" y="2262"/>
                    <a:pt x="1653" y="2262"/>
                  </a:cubicBezTo>
                  <a:cubicBezTo>
                    <a:pt x="1652" y="2262"/>
                    <a:pt x="1642" y="2155"/>
                    <a:pt x="1639" y="2129"/>
                  </a:cubicBezTo>
                  <a:cubicBezTo>
                    <a:pt x="1635" y="2107"/>
                    <a:pt x="1632" y="2086"/>
                    <a:pt x="1629" y="2064"/>
                  </a:cubicBezTo>
                  <a:cubicBezTo>
                    <a:pt x="1609" y="1933"/>
                    <a:pt x="1584" y="1804"/>
                    <a:pt x="1562" y="1675"/>
                  </a:cubicBezTo>
                  <a:cubicBezTo>
                    <a:pt x="1552" y="1620"/>
                    <a:pt x="1543" y="1566"/>
                    <a:pt x="1534" y="1511"/>
                  </a:cubicBezTo>
                  <a:cubicBezTo>
                    <a:pt x="1534" y="1508"/>
                    <a:pt x="1529" y="1474"/>
                    <a:pt x="1528" y="1456"/>
                  </a:cubicBezTo>
                  <a:cubicBezTo>
                    <a:pt x="1525" y="1436"/>
                    <a:pt x="1521" y="1405"/>
                    <a:pt x="1521" y="1405"/>
                  </a:cubicBezTo>
                  <a:cubicBezTo>
                    <a:pt x="1510" y="1295"/>
                    <a:pt x="1497" y="1183"/>
                    <a:pt x="1496" y="1073"/>
                  </a:cubicBezTo>
                  <a:cubicBezTo>
                    <a:pt x="1495" y="1020"/>
                    <a:pt x="1499" y="967"/>
                    <a:pt x="1500" y="914"/>
                  </a:cubicBezTo>
                  <a:cubicBezTo>
                    <a:pt x="1500" y="912"/>
                    <a:pt x="1500" y="906"/>
                    <a:pt x="1500" y="901"/>
                  </a:cubicBezTo>
                  <a:cubicBezTo>
                    <a:pt x="1504" y="873"/>
                    <a:pt x="1510" y="847"/>
                    <a:pt x="1515" y="821"/>
                  </a:cubicBezTo>
                  <a:cubicBezTo>
                    <a:pt x="1525" y="773"/>
                    <a:pt x="1539" y="726"/>
                    <a:pt x="1554" y="679"/>
                  </a:cubicBezTo>
                  <a:cubicBezTo>
                    <a:pt x="1559" y="660"/>
                    <a:pt x="1566" y="642"/>
                    <a:pt x="1573" y="623"/>
                  </a:cubicBezTo>
                  <a:cubicBezTo>
                    <a:pt x="1574" y="620"/>
                    <a:pt x="1576" y="617"/>
                    <a:pt x="1576" y="616"/>
                  </a:cubicBezTo>
                  <a:cubicBezTo>
                    <a:pt x="1580" y="605"/>
                    <a:pt x="1585" y="595"/>
                    <a:pt x="1590" y="585"/>
                  </a:cubicBezTo>
                  <a:cubicBezTo>
                    <a:pt x="1609" y="545"/>
                    <a:pt x="1634" y="508"/>
                    <a:pt x="1653" y="470"/>
                  </a:cubicBezTo>
                  <a:lnTo>
                    <a:pt x="1653" y="470"/>
                  </a:lnTo>
                  <a:cubicBezTo>
                    <a:pt x="1652" y="471"/>
                    <a:pt x="1652" y="471"/>
                    <a:pt x="1652" y="471"/>
                  </a:cubicBezTo>
                  <a:cubicBezTo>
                    <a:pt x="1650" y="471"/>
                    <a:pt x="1682" y="400"/>
                    <a:pt x="1688" y="386"/>
                  </a:cubicBezTo>
                  <a:lnTo>
                    <a:pt x="1688" y="386"/>
                  </a:lnTo>
                  <a:cubicBezTo>
                    <a:pt x="1687" y="388"/>
                    <a:pt x="1687" y="390"/>
                    <a:pt x="1686" y="393"/>
                  </a:cubicBezTo>
                  <a:cubicBezTo>
                    <a:pt x="1694" y="373"/>
                    <a:pt x="1704" y="354"/>
                    <a:pt x="1713" y="335"/>
                  </a:cubicBezTo>
                  <a:cubicBezTo>
                    <a:pt x="1751" y="266"/>
                    <a:pt x="1876" y="120"/>
                    <a:pt x="1780" y="51"/>
                  </a:cubicBezTo>
                  <a:cubicBezTo>
                    <a:pt x="1732" y="16"/>
                    <a:pt x="1691" y="0"/>
                    <a:pt x="1647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225;p57">
              <a:extLst>
                <a:ext uri="{FF2B5EF4-FFF2-40B4-BE49-F238E27FC236}">
                  <a16:creationId xmlns:a16="http://schemas.microsoft.com/office/drawing/2014/main" id="{AE21F4AF-22FD-0BA6-B276-597E0368FB65}"/>
                </a:ext>
              </a:extLst>
            </p:cNvPr>
            <p:cNvSpPr/>
            <p:nvPr/>
          </p:nvSpPr>
          <p:spPr>
            <a:xfrm>
              <a:off x="5974450" y="4508350"/>
              <a:ext cx="47550" cy="106550"/>
            </a:xfrm>
            <a:custGeom>
              <a:avLst/>
              <a:gdLst/>
              <a:ahLst/>
              <a:cxnLst/>
              <a:rect l="l" t="t" r="r" b="b"/>
              <a:pathLst>
                <a:path w="1902" h="4262" extrusionOk="0">
                  <a:moveTo>
                    <a:pt x="626" y="0"/>
                  </a:moveTo>
                  <a:cubicBezTo>
                    <a:pt x="582" y="0"/>
                    <a:pt x="537" y="3"/>
                    <a:pt x="495" y="4"/>
                  </a:cubicBezTo>
                  <a:cubicBezTo>
                    <a:pt x="400" y="5"/>
                    <a:pt x="306" y="22"/>
                    <a:pt x="215" y="54"/>
                  </a:cubicBezTo>
                  <a:cubicBezTo>
                    <a:pt x="130" y="84"/>
                    <a:pt x="0" y="202"/>
                    <a:pt x="72" y="308"/>
                  </a:cubicBezTo>
                  <a:cubicBezTo>
                    <a:pt x="101" y="352"/>
                    <a:pt x="138" y="391"/>
                    <a:pt x="192" y="406"/>
                  </a:cubicBezTo>
                  <a:cubicBezTo>
                    <a:pt x="252" y="423"/>
                    <a:pt x="300" y="413"/>
                    <a:pt x="347" y="424"/>
                  </a:cubicBezTo>
                  <a:cubicBezTo>
                    <a:pt x="369" y="428"/>
                    <a:pt x="391" y="435"/>
                    <a:pt x="412" y="442"/>
                  </a:cubicBezTo>
                  <a:lnTo>
                    <a:pt x="445" y="453"/>
                  </a:lnTo>
                  <a:lnTo>
                    <a:pt x="446" y="454"/>
                  </a:lnTo>
                  <a:lnTo>
                    <a:pt x="440" y="452"/>
                  </a:lnTo>
                  <a:lnTo>
                    <a:pt x="440" y="452"/>
                  </a:lnTo>
                  <a:cubicBezTo>
                    <a:pt x="445" y="456"/>
                    <a:pt x="451" y="458"/>
                    <a:pt x="456" y="463"/>
                  </a:cubicBezTo>
                  <a:lnTo>
                    <a:pt x="457" y="464"/>
                  </a:lnTo>
                  <a:cubicBezTo>
                    <a:pt x="488" y="494"/>
                    <a:pt x="521" y="522"/>
                    <a:pt x="557" y="547"/>
                  </a:cubicBezTo>
                  <a:cubicBezTo>
                    <a:pt x="573" y="558"/>
                    <a:pt x="591" y="570"/>
                    <a:pt x="608" y="581"/>
                  </a:cubicBezTo>
                  <a:cubicBezTo>
                    <a:pt x="614" y="587"/>
                    <a:pt x="620" y="592"/>
                    <a:pt x="627" y="598"/>
                  </a:cubicBezTo>
                  <a:cubicBezTo>
                    <a:pt x="668" y="635"/>
                    <a:pt x="708" y="675"/>
                    <a:pt x="745" y="717"/>
                  </a:cubicBezTo>
                  <a:lnTo>
                    <a:pt x="758" y="734"/>
                  </a:lnTo>
                  <a:cubicBezTo>
                    <a:pt x="770" y="752"/>
                    <a:pt x="782" y="770"/>
                    <a:pt x="795" y="788"/>
                  </a:cubicBezTo>
                  <a:cubicBezTo>
                    <a:pt x="824" y="834"/>
                    <a:pt x="853" y="881"/>
                    <a:pt x="882" y="928"/>
                  </a:cubicBezTo>
                  <a:cubicBezTo>
                    <a:pt x="908" y="972"/>
                    <a:pt x="933" y="1016"/>
                    <a:pt x="955" y="1063"/>
                  </a:cubicBezTo>
                  <a:cubicBezTo>
                    <a:pt x="960" y="1073"/>
                    <a:pt x="964" y="1084"/>
                    <a:pt x="970" y="1093"/>
                  </a:cubicBezTo>
                  <a:cubicBezTo>
                    <a:pt x="978" y="1117"/>
                    <a:pt x="988" y="1139"/>
                    <a:pt x="995" y="1161"/>
                  </a:cubicBezTo>
                  <a:cubicBezTo>
                    <a:pt x="1011" y="1209"/>
                    <a:pt x="1025" y="1259"/>
                    <a:pt x="1036" y="1307"/>
                  </a:cubicBezTo>
                  <a:cubicBezTo>
                    <a:pt x="1041" y="1332"/>
                    <a:pt x="1047" y="1356"/>
                    <a:pt x="1051" y="1381"/>
                  </a:cubicBezTo>
                  <a:cubicBezTo>
                    <a:pt x="1052" y="1387"/>
                    <a:pt x="1052" y="1392"/>
                    <a:pt x="1052" y="1398"/>
                  </a:cubicBezTo>
                  <a:lnTo>
                    <a:pt x="1052" y="1385"/>
                  </a:lnTo>
                  <a:cubicBezTo>
                    <a:pt x="1053" y="1372"/>
                    <a:pt x="1054" y="1367"/>
                    <a:pt x="1054" y="1367"/>
                  </a:cubicBezTo>
                  <a:cubicBezTo>
                    <a:pt x="1055" y="1367"/>
                    <a:pt x="1054" y="1405"/>
                    <a:pt x="1055" y="1413"/>
                  </a:cubicBezTo>
                  <a:cubicBezTo>
                    <a:pt x="1084" y="1688"/>
                    <a:pt x="1069" y="1966"/>
                    <a:pt x="1059" y="2242"/>
                  </a:cubicBezTo>
                  <a:cubicBezTo>
                    <a:pt x="1041" y="2764"/>
                    <a:pt x="1065" y="3286"/>
                    <a:pt x="1262" y="3777"/>
                  </a:cubicBezTo>
                  <a:cubicBezTo>
                    <a:pt x="1329" y="3945"/>
                    <a:pt x="1413" y="4108"/>
                    <a:pt x="1511" y="4262"/>
                  </a:cubicBezTo>
                  <a:cubicBezTo>
                    <a:pt x="1627" y="3449"/>
                    <a:pt x="1757" y="2637"/>
                    <a:pt x="1902" y="1823"/>
                  </a:cubicBezTo>
                  <a:cubicBezTo>
                    <a:pt x="1888" y="1552"/>
                    <a:pt x="1855" y="1281"/>
                    <a:pt x="1762" y="1029"/>
                  </a:cubicBezTo>
                  <a:cubicBezTo>
                    <a:pt x="1625" y="660"/>
                    <a:pt x="1402" y="339"/>
                    <a:pt x="1056" y="136"/>
                  </a:cubicBezTo>
                  <a:cubicBezTo>
                    <a:pt x="970" y="84"/>
                    <a:pt x="877" y="44"/>
                    <a:pt x="780" y="16"/>
                  </a:cubicBezTo>
                  <a:cubicBezTo>
                    <a:pt x="732" y="4"/>
                    <a:pt x="679" y="0"/>
                    <a:pt x="626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226;p57">
              <a:extLst>
                <a:ext uri="{FF2B5EF4-FFF2-40B4-BE49-F238E27FC236}">
                  <a16:creationId xmlns:a16="http://schemas.microsoft.com/office/drawing/2014/main" id="{219BDC12-2740-C841-79C6-EDD122CC0CF7}"/>
                </a:ext>
              </a:extLst>
            </p:cNvPr>
            <p:cNvSpPr/>
            <p:nvPr/>
          </p:nvSpPr>
          <p:spPr>
            <a:xfrm>
              <a:off x="5959225" y="4786900"/>
              <a:ext cx="48425" cy="94000"/>
            </a:xfrm>
            <a:custGeom>
              <a:avLst/>
              <a:gdLst/>
              <a:ahLst/>
              <a:cxnLst/>
              <a:rect l="l" t="t" r="r" b="b"/>
              <a:pathLst>
                <a:path w="1937" h="3760" extrusionOk="0">
                  <a:moveTo>
                    <a:pt x="463" y="0"/>
                  </a:moveTo>
                  <a:cubicBezTo>
                    <a:pt x="303" y="0"/>
                    <a:pt x="139" y="56"/>
                    <a:pt x="47" y="183"/>
                  </a:cubicBezTo>
                  <a:cubicBezTo>
                    <a:pt x="1" y="250"/>
                    <a:pt x="5" y="362"/>
                    <a:pt x="47" y="428"/>
                  </a:cubicBezTo>
                  <a:cubicBezTo>
                    <a:pt x="107" y="518"/>
                    <a:pt x="195" y="553"/>
                    <a:pt x="279" y="613"/>
                  </a:cubicBezTo>
                  <a:cubicBezTo>
                    <a:pt x="321" y="642"/>
                    <a:pt x="370" y="665"/>
                    <a:pt x="419" y="680"/>
                  </a:cubicBezTo>
                  <a:lnTo>
                    <a:pt x="425" y="684"/>
                  </a:lnTo>
                  <a:cubicBezTo>
                    <a:pt x="445" y="695"/>
                    <a:pt x="466" y="706"/>
                    <a:pt x="488" y="719"/>
                  </a:cubicBezTo>
                  <a:cubicBezTo>
                    <a:pt x="499" y="726"/>
                    <a:pt x="535" y="742"/>
                    <a:pt x="560" y="760"/>
                  </a:cubicBezTo>
                  <a:cubicBezTo>
                    <a:pt x="564" y="764"/>
                    <a:pt x="568" y="770"/>
                    <a:pt x="573" y="774"/>
                  </a:cubicBezTo>
                  <a:cubicBezTo>
                    <a:pt x="591" y="789"/>
                    <a:pt x="611" y="805"/>
                    <a:pt x="629" y="822"/>
                  </a:cubicBezTo>
                  <a:cubicBezTo>
                    <a:pt x="656" y="848"/>
                    <a:pt x="682" y="874"/>
                    <a:pt x="707" y="902"/>
                  </a:cubicBezTo>
                  <a:cubicBezTo>
                    <a:pt x="722" y="917"/>
                    <a:pt x="736" y="933"/>
                    <a:pt x="750" y="949"/>
                  </a:cubicBezTo>
                  <a:cubicBezTo>
                    <a:pt x="752" y="953"/>
                    <a:pt x="755" y="955"/>
                    <a:pt x="758" y="960"/>
                  </a:cubicBezTo>
                  <a:cubicBezTo>
                    <a:pt x="791" y="1027"/>
                    <a:pt x="849" y="1092"/>
                    <a:pt x="886" y="1157"/>
                  </a:cubicBezTo>
                  <a:cubicBezTo>
                    <a:pt x="907" y="1191"/>
                    <a:pt x="925" y="1224"/>
                    <a:pt x="941" y="1258"/>
                  </a:cubicBezTo>
                  <a:cubicBezTo>
                    <a:pt x="952" y="1280"/>
                    <a:pt x="962" y="1302"/>
                    <a:pt x="973" y="1325"/>
                  </a:cubicBezTo>
                  <a:cubicBezTo>
                    <a:pt x="974" y="1326"/>
                    <a:pt x="974" y="1326"/>
                    <a:pt x="974" y="1329"/>
                  </a:cubicBezTo>
                  <a:cubicBezTo>
                    <a:pt x="1038" y="1512"/>
                    <a:pt x="1086" y="1700"/>
                    <a:pt x="1117" y="1892"/>
                  </a:cubicBezTo>
                  <a:cubicBezTo>
                    <a:pt x="1186" y="2280"/>
                    <a:pt x="1219" y="2680"/>
                    <a:pt x="1343" y="3057"/>
                  </a:cubicBezTo>
                  <a:cubicBezTo>
                    <a:pt x="1423" y="3299"/>
                    <a:pt x="1535" y="3544"/>
                    <a:pt x="1683" y="3759"/>
                  </a:cubicBezTo>
                  <a:cubicBezTo>
                    <a:pt x="1781" y="3117"/>
                    <a:pt x="1867" y="2466"/>
                    <a:pt x="1937" y="1805"/>
                  </a:cubicBezTo>
                  <a:cubicBezTo>
                    <a:pt x="1813" y="1246"/>
                    <a:pt x="1632" y="692"/>
                    <a:pt x="1167" y="318"/>
                  </a:cubicBezTo>
                  <a:cubicBezTo>
                    <a:pt x="1014" y="195"/>
                    <a:pt x="859" y="100"/>
                    <a:pt x="673" y="34"/>
                  </a:cubicBezTo>
                  <a:cubicBezTo>
                    <a:pt x="609" y="12"/>
                    <a:pt x="536" y="0"/>
                    <a:pt x="463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227;p57">
              <a:extLst>
                <a:ext uri="{FF2B5EF4-FFF2-40B4-BE49-F238E27FC236}">
                  <a16:creationId xmlns:a16="http://schemas.microsoft.com/office/drawing/2014/main" id="{97B31CD8-3E06-1CB1-B4B2-7C8301747955}"/>
                </a:ext>
              </a:extLst>
            </p:cNvPr>
            <p:cNvSpPr/>
            <p:nvPr/>
          </p:nvSpPr>
          <p:spPr>
            <a:xfrm>
              <a:off x="5787725" y="4714825"/>
              <a:ext cx="60750" cy="22675"/>
            </a:xfrm>
            <a:custGeom>
              <a:avLst/>
              <a:gdLst/>
              <a:ahLst/>
              <a:cxnLst/>
              <a:rect l="l" t="t" r="r" b="b"/>
              <a:pathLst>
                <a:path w="2430" h="907" extrusionOk="0">
                  <a:moveTo>
                    <a:pt x="2249" y="1"/>
                  </a:moveTo>
                  <a:cubicBezTo>
                    <a:pt x="2241" y="1"/>
                    <a:pt x="2233" y="2"/>
                    <a:pt x="2224" y="3"/>
                  </a:cubicBezTo>
                  <a:cubicBezTo>
                    <a:pt x="2097" y="28"/>
                    <a:pt x="1972" y="35"/>
                    <a:pt x="1844" y="49"/>
                  </a:cubicBezTo>
                  <a:cubicBezTo>
                    <a:pt x="1698" y="64"/>
                    <a:pt x="1558" y="105"/>
                    <a:pt x="1413" y="130"/>
                  </a:cubicBezTo>
                  <a:cubicBezTo>
                    <a:pt x="1383" y="136"/>
                    <a:pt x="1352" y="140"/>
                    <a:pt x="1321" y="144"/>
                  </a:cubicBezTo>
                  <a:cubicBezTo>
                    <a:pt x="1310" y="145"/>
                    <a:pt x="1253" y="152"/>
                    <a:pt x="1244" y="152"/>
                  </a:cubicBezTo>
                  <a:cubicBezTo>
                    <a:pt x="1179" y="159"/>
                    <a:pt x="1114" y="163"/>
                    <a:pt x="1048" y="167"/>
                  </a:cubicBezTo>
                  <a:cubicBezTo>
                    <a:pt x="912" y="173"/>
                    <a:pt x="775" y="173"/>
                    <a:pt x="638" y="173"/>
                  </a:cubicBezTo>
                  <a:cubicBezTo>
                    <a:pt x="501" y="171"/>
                    <a:pt x="366" y="160"/>
                    <a:pt x="230" y="145"/>
                  </a:cubicBezTo>
                  <a:lnTo>
                    <a:pt x="187" y="140"/>
                  </a:lnTo>
                  <a:cubicBezTo>
                    <a:pt x="160" y="134"/>
                    <a:pt x="132" y="130"/>
                    <a:pt x="105" y="125"/>
                  </a:cubicBezTo>
                  <a:cubicBezTo>
                    <a:pt x="70" y="119"/>
                    <a:pt x="36" y="112"/>
                    <a:pt x="1" y="104"/>
                  </a:cubicBezTo>
                  <a:cubicBezTo>
                    <a:pt x="0" y="361"/>
                    <a:pt x="0" y="619"/>
                    <a:pt x="0" y="875"/>
                  </a:cubicBezTo>
                  <a:cubicBezTo>
                    <a:pt x="162" y="896"/>
                    <a:pt x="324" y="906"/>
                    <a:pt x="487" y="906"/>
                  </a:cubicBezTo>
                  <a:cubicBezTo>
                    <a:pt x="542" y="906"/>
                    <a:pt x="598" y="905"/>
                    <a:pt x="653" y="903"/>
                  </a:cubicBezTo>
                  <a:cubicBezTo>
                    <a:pt x="967" y="889"/>
                    <a:pt x="1278" y="817"/>
                    <a:pt x="1573" y="713"/>
                  </a:cubicBezTo>
                  <a:cubicBezTo>
                    <a:pt x="1717" y="662"/>
                    <a:pt x="1876" y="612"/>
                    <a:pt x="1998" y="520"/>
                  </a:cubicBezTo>
                  <a:cubicBezTo>
                    <a:pt x="2122" y="426"/>
                    <a:pt x="2236" y="323"/>
                    <a:pt x="2344" y="210"/>
                  </a:cubicBezTo>
                  <a:cubicBezTo>
                    <a:pt x="2429" y="124"/>
                    <a:pt x="2354" y="1"/>
                    <a:pt x="2249" y="1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228;p57">
              <a:extLst>
                <a:ext uri="{FF2B5EF4-FFF2-40B4-BE49-F238E27FC236}">
                  <a16:creationId xmlns:a16="http://schemas.microsoft.com/office/drawing/2014/main" id="{4CCE72D8-2D12-A70B-0F9C-9EA12BAD4FF7}"/>
                </a:ext>
              </a:extLst>
            </p:cNvPr>
            <p:cNvSpPr/>
            <p:nvPr/>
          </p:nvSpPr>
          <p:spPr>
            <a:xfrm>
              <a:off x="5645625" y="4171875"/>
              <a:ext cx="89175" cy="58100"/>
            </a:xfrm>
            <a:custGeom>
              <a:avLst/>
              <a:gdLst/>
              <a:ahLst/>
              <a:cxnLst/>
              <a:rect l="l" t="t" r="r" b="b"/>
              <a:pathLst>
                <a:path w="3567" h="2324" extrusionOk="0">
                  <a:moveTo>
                    <a:pt x="166" y="0"/>
                  </a:moveTo>
                  <a:cubicBezTo>
                    <a:pt x="74" y="0"/>
                    <a:pt x="0" y="122"/>
                    <a:pt x="88" y="202"/>
                  </a:cubicBezTo>
                  <a:cubicBezTo>
                    <a:pt x="1565" y="1474"/>
                    <a:pt x="3340" y="2305"/>
                    <a:pt x="3357" y="2313"/>
                  </a:cubicBezTo>
                  <a:cubicBezTo>
                    <a:pt x="3372" y="2320"/>
                    <a:pt x="3389" y="2324"/>
                    <a:pt x="3405" y="2324"/>
                  </a:cubicBezTo>
                  <a:cubicBezTo>
                    <a:pt x="3529" y="2324"/>
                    <a:pt x="3566" y="2156"/>
                    <a:pt x="3455" y="2104"/>
                  </a:cubicBezTo>
                  <a:cubicBezTo>
                    <a:pt x="3437" y="2095"/>
                    <a:pt x="1691" y="1277"/>
                    <a:pt x="238" y="27"/>
                  </a:cubicBezTo>
                  <a:cubicBezTo>
                    <a:pt x="214" y="8"/>
                    <a:pt x="189" y="0"/>
                    <a:pt x="16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229;p57">
              <a:extLst>
                <a:ext uri="{FF2B5EF4-FFF2-40B4-BE49-F238E27FC236}">
                  <a16:creationId xmlns:a16="http://schemas.microsoft.com/office/drawing/2014/main" id="{A63FB007-CE5E-BDBE-06B3-951F4DB9292B}"/>
                </a:ext>
              </a:extLst>
            </p:cNvPr>
            <p:cNvSpPr/>
            <p:nvPr/>
          </p:nvSpPr>
          <p:spPr>
            <a:xfrm>
              <a:off x="5340500" y="4396575"/>
              <a:ext cx="108375" cy="50050"/>
            </a:xfrm>
            <a:custGeom>
              <a:avLst/>
              <a:gdLst/>
              <a:ahLst/>
              <a:cxnLst/>
              <a:rect l="l" t="t" r="r" b="b"/>
              <a:pathLst>
                <a:path w="4335" h="2002" extrusionOk="0">
                  <a:moveTo>
                    <a:pt x="4203" y="1"/>
                  </a:moveTo>
                  <a:cubicBezTo>
                    <a:pt x="4180" y="1"/>
                    <a:pt x="4157" y="8"/>
                    <a:pt x="4136" y="22"/>
                  </a:cubicBezTo>
                  <a:cubicBezTo>
                    <a:pt x="4116" y="34"/>
                    <a:pt x="2024" y="1370"/>
                    <a:pt x="136" y="1775"/>
                  </a:cubicBezTo>
                  <a:cubicBezTo>
                    <a:pt x="0" y="1802"/>
                    <a:pt x="20" y="2002"/>
                    <a:pt x="158" y="2002"/>
                  </a:cubicBezTo>
                  <a:cubicBezTo>
                    <a:pt x="158" y="2002"/>
                    <a:pt x="159" y="2002"/>
                    <a:pt x="159" y="2002"/>
                  </a:cubicBezTo>
                  <a:cubicBezTo>
                    <a:pt x="168" y="2002"/>
                    <a:pt x="176" y="2000"/>
                    <a:pt x="184" y="1999"/>
                  </a:cubicBezTo>
                  <a:cubicBezTo>
                    <a:pt x="2113" y="1586"/>
                    <a:pt x="4241" y="228"/>
                    <a:pt x="4262" y="216"/>
                  </a:cubicBezTo>
                  <a:cubicBezTo>
                    <a:pt x="4318" y="181"/>
                    <a:pt x="4335" y="108"/>
                    <a:pt x="4300" y="53"/>
                  </a:cubicBezTo>
                  <a:cubicBezTo>
                    <a:pt x="4278" y="19"/>
                    <a:pt x="4241" y="1"/>
                    <a:pt x="420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230;p57">
              <a:extLst>
                <a:ext uri="{FF2B5EF4-FFF2-40B4-BE49-F238E27FC236}">
                  <a16:creationId xmlns:a16="http://schemas.microsoft.com/office/drawing/2014/main" id="{23183870-88AE-9D9F-E3F6-62D134A4AD62}"/>
                </a:ext>
              </a:extLst>
            </p:cNvPr>
            <p:cNvSpPr/>
            <p:nvPr/>
          </p:nvSpPr>
          <p:spPr>
            <a:xfrm>
              <a:off x="5494775" y="3298350"/>
              <a:ext cx="586000" cy="852325"/>
            </a:xfrm>
            <a:custGeom>
              <a:avLst/>
              <a:gdLst/>
              <a:ahLst/>
              <a:cxnLst/>
              <a:rect l="l" t="t" r="r" b="b"/>
              <a:pathLst>
                <a:path w="23440" h="34093" extrusionOk="0">
                  <a:moveTo>
                    <a:pt x="7748" y="0"/>
                  </a:moveTo>
                  <a:lnTo>
                    <a:pt x="6182" y="130"/>
                  </a:lnTo>
                  <a:cubicBezTo>
                    <a:pt x="6182" y="130"/>
                    <a:pt x="3628" y="4806"/>
                    <a:pt x="3253" y="7888"/>
                  </a:cubicBezTo>
                  <a:cubicBezTo>
                    <a:pt x="2880" y="10951"/>
                    <a:pt x="4162" y="13892"/>
                    <a:pt x="4179" y="13928"/>
                  </a:cubicBezTo>
                  <a:cubicBezTo>
                    <a:pt x="3819" y="16172"/>
                    <a:pt x="3132" y="17799"/>
                    <a:pt x="2376" y="19958"/>
                  </a:cubicBezTo>
                  <a:cubicBezTo>
                    <a:pt x="377" y="24184"/>
                    <a:pt x="1" y="28700"/>
                    <a:pt x="147" y="28702"/>
                  </a:cubicBezTo>
                  <a:cubicBezTo>
                    <a:pt x="147" y="28702"/>
                    <a:pt x="1610" y="28898"/>
                    <a:pt x="3939" y="30890"/>
                  </a:cubicBezTo>
                  <a:cubicBezTo>
                    <a:pt x="4741" y="31575"/>
                    <a:pt x="7351" y="34092"/>
                    <a:pt x="11576" y="34092"/>
                  </a:cubicBezTo>
                  <a:cubicBezTo>
                    <a:pt x="15801" y="34092"/>
                    <a:pt x="18371" y="32203"/>
                    <a:pt x="20542" y="31591"/>
                  </a:cubicBezTo>
                  <a:cubicBezTo>
                    <a:pt x="21986" y="31185"/>
                    <a:pt x="22790" y="31117"/>
                    <a:pt x="23168" y="31117"/>
                  </a:cubicBezTo>
                  <a:cubicBezTo>
                    <a:pt x="23358" y="31117"/>
                    <a:pt x="23440" y="31134"/>
                    <a:pt x="23440" y="31134"/>
                  </a:cubicBezTo>
                  <a:cubicBezTo>
                    <a:pt x="23087" y="25443"/>
                    <a:pt x="22315" y="23311"/>
                    <a:pt x="22315" y="23311"/>
                  </a:cubicBezTo>
                  <a:cubicBezTo>
                    <a:pt x="22086" y="22175"/>
                    <a:pt x="21735" y="21053"/>
                    <a:pt x="21351" y="19957"/>
                  </a:cubicBezTo>
                  <a:cubicBezTo>
                    <a:pt x="20593" y="17796"/>
                    <a:pt x="19905" y="16168"/>
                    <a:pt x="19548" y="13919"/>
                  </a:cubicBezTo>
                  <a:cubicBezTo>
                    <a:pt x="19616" y="13740"/>
                    <a:pt x="20677" y="10871"/>
                    <a:pt x="20314" y="7887"/>
                  </a:cubicBezTo>
                  <a:cubicBezTo>
                    <a:pt x="19938" y="4806"/>
                    <a:pt x="17383" y="130"/>
                    <a:pt x="17383" y="130"/>
                  </a:cubicBezTo>
                  <a:lnTo>
                    <a:pt x="15918" y="8"/>
                  </a:lnTo>
                  <a:lnTo>
                    <a:pt x="16476" y="2820"/>
                  </a:lnTo>
                  <a:cubicBezTo>
                    <a:pt x="16476" y="2820"/>
                    <a:pt x="14862" y="3350"/>
                    <a:pt x="11700" y="3350"/>
                  </a:cubicBezTo>
                  <a:cubicBezTo>
                    <a:pt x="8537" y="3350"/>
                    <a:pt x="7054" y="2820"/>
                    <a:pt x="7054" y="2820"/>
                  </a:cubicBezTo>
                  <a:lnTo>
                    <a:pt x="7748" y="0"/>
                  </a:lnTo>
                  <a:close/>
                </a:path>
              </a:pathLst>
            </a:custGeom>
            <a:solidFill>
              <a:srgbClr val="EA5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231;p57">
              <a:extLst>
                <a:ext uri="{FF2B5EF4-FFF2-40B4-BE49-F238E27FC236}">
                  <a16:creationId xmlns:a16="http://schemas.microsoft.com/office/drawing/2014/main" id="{71C358AC-3A49-8250-7B31-4F4DBD0C76FE}"/>
                </a:ext>
              </a:extLst>
            </p:cNvPr>
            <p:cNvSpPr/>
            <p:nvPr/>
          </p:nvSpPr>
          <p:spPr>
            <a:xfrm>
              <a:off x="5640375" y="3654750"/>
              <a:ext cx="311375" cy="38300"/>
            </a:xfrm>
            <a:custGeom>
              <a:avLst/>
              <a:gdLst/>
              <a:ahLst/>
              <a:cxnLst/>
              <a:rect l="l" t="t" r="r" b="b"/>
              <a:pathLst>
                <a:path w="12455" h="1532" extrusionOk="0">
                  <a:moveTo>
                    <a:pt x="5868" y="0"/>
                  </a:moveTo>
                  <a:cubicBezTo>
                    <a:pt x="4050" y="0"/>
                    <a:pt x="2042" y="328"/>
                    <a:pt x="108" y="1313"/>
                  </a:cubicBezTo>
                  <a:cubicBezTo>
                    <a:pt x="0" y="1368"/>
                    <a:pt x="39" y="1531"/>
                    <a:pt x="160" y="1531"/>
                  </a:cubicBezTo>
                  <a:cubicBezTo>
                    <a:pt x="178" y="1531"/>
                    <a:pt x="196" y="1527"/>
                    <a:pt x="212" y="1518"/>
                  </a:cubicBezTo>
                  <a:cubicBezTo>
                    <a:pt x="2111" y="551"/>
                    <a:pt x="4084" y="229"/>
                    <a:pt x="5871" y="229"/>
                  </a:cubicBezTo>
                  <a:cubicBezTo>
                    <a:pt x="9419" y="229"/>
                    <a:pt x="12233" y="1501"/>
                    <a:pt x="12274" y="1521"/>
                  </a:cubicBezTo>
                  <a:cubicBezTo>
                    <a:pt x="12290" y="1528"/>
                    <a:pt x="12306" y="1532"/>
                    <a:pt x="12322" y="1532"/>
                  </a:cubicBezTo>
                  <a:cubicBezTo>
                    <a:pt x="12366" y="1532"/>
                    <a:pt x="12408" y="1507"/>
                    <a:pt x="12427" y="1465"/>
                  </a:cubicBezTo>
                  <a:cubicBezTo>
                    <a:pt x="12454" y="1407"/>
                    <a:pt x="12428" y="1338"/>
                    <a:pt x="12370" y="1312"/>
                  </a:cubicBezTo>
                  <a:cubicBezTo>
                    <a:pt x="12328" y="1292"/>
                    <a:pt x="9473" y="0"/>
                    <a:pt x="5868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232;p57">
              <a:extLst>
                <a:ext uri="{FF2B5EF4-FFF2-40B4-BE49-F238E27FC236}">
                  <a16:creationId xmlns:a16="http://schemas.microsoft.com/office/drawing/2014/main" id="{9524492B-58EE-B2A2-41F0-2357CF8998BD}"/>
                </a:ext>
              </a:extLst>
            </p:cNvPr>
            <p:cNvSpPr/>
            <p:nvPr/>
          </p:nvSpPr>
          <p:spPr>
            <a:xfrm>
              <a:off x="5713250" y="2660725"/>
              <a:ext cx="143725" cy="93900"/>
            </a:xfrm>
            <a:custGeom>
              <a:avLst/>
              <a:gdLst/>
              <a:ahLst/>
              <a:cxnLst/>
              <a:rect l="l" t="t" r="r" b="b"/>
              <a:pathLst>
                <a:path w="5749" h="3756" extrusionOk="0">
                  <a:moveTo>
                    <a:pt x="3049" y="0"/>
                  </a:moveTo>
                  <a:cubicBezTo>
                    <a:pt x="2601" y="0"/>
                    <a:pt x="2149" y="92"/>
                    <a:pt x="1729" y="252"/>
                  </a:cubicBezTo>
                  <a:cubicBezTo>
                    <a:pt x="1145" y="474"/>
                    <a:pt x="591" y="847"/>
                    <a:pt x="297" y="1397"/>
                  </a:cubicBezTo>
                  <a:cubicBezTo>
                    <a:pt x="0" y="1948"/>
                    <a:pt x="156" y="3311"/>
                    <a:pt x="595" y="3756"/>
                  </a:cubicBezTo>
                  <a:lnTo>
                    <a:pt x="4783" y="3756"/>
                  </a:lnTo>
                  <a:cubicBezTo>
                    <a:pt x="5447" y="3362"/>
                    <a:pt x="5748" y="2486"/>
                    <a:pt x="5553" y="1738"/>
                  </a:cubicBezTo>
                  <a:cubicBezTo>
                    <a:pt x="5359" y="990"/>
                    <a:pt x="4728" y="398"/>
                    <a:pt x="3997" y="150"/>
                  </a:cubicBezTo>
                  <a:cubicBezTo>
                    <a:pt x="3691" y="47"/>
                    <a:pt x="3371" y="0"/>
                    <a:pt x="3049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233;p57">
              <a:extLst>
                <a:ext uri="{FF2B5EF4-FFF2-40B4-BE49-F238E27FC236}">
                  <a16:creationId xmlns:a16="http://schemas.microsoft.com/office/drawing/2014/main" id="{BAAE8526-F8E0-5C4C-A915-D322441CA259}"/>
                </a:ext>
              </a:extLst>
            </p:cNvPr>
            <p:cNvSpPr/>
            <p:nvPr/>
          </p:nvSpPr>
          <p:spPr>
            <a:xfrm>
              <a:off x="5581350" y="2736150"/>
              <a:ext cx="411850" cy="503450"/>
            </a:xfrm>
            <a:custGeom>
              <a:avLst/>
              <a:gdLst/>
              <a:ahLst/>
              <a:cxnLst/>
              <a:rect l="l" t="t" r="r" b="b"/>
              <a:pathLst>
                <a:path w="16474" h="20138" extrusionOk="0">
                  <a:moveTo>
                    <a:pt x="8237" y="1"/>
                  </a:moveTo>
                  <a:cubicBezTo>
                    <a:pt x="5213" y="1"/>
                    <a:pt x="1" y="2178"/>
                    <a:pt x="1" y="7868"/>
                  </a:cubicBezTo>
                  <a:cubicBezTo>
                    <a:pt x="1" y="13558"/>
                    <a:pt x="1954" y="20137"/>
                    <a:pt x="8237" y="20137"/>
                  </a:cubicBezTo>
                  <a:cubicBezTo>
                    <a:pt x="14521" y="20137"/>
                    <a:pt x="16473" y="13558"/>
                    <a:pt x="16473" y="7868"/>
                  </a:cubicBezTo>
                  <a:cubicBezTo>
                    <a:pt x="16473" y="2178"/>
                    <a:pt x="11261" y="1"/>
                    <a:pt x="8237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234;p57">
              <a:extLst>
                <a:ext uri="{FF2B5EF4-FFF2-40B4-BE49-F238E27FC236}">
                  <a16:creationId xmlns:a16="http://schemas.microsoft.com/office/drawing/2014/main" id="{6441C87C-9156-BF9E-05F7-8C51F2FDC8B6}"/>
                </a:ext>
              </a:extLst>
            </p:cNvPr>
            <p:cNvSpPr/>
            <p:nvPr/>
          </p:nvSpPr>
          <p:spPr>
            <a:xfrm>
              <a:off x="5835975" y="3026925"/>
              <a:ext cx="72200" cy="41875"/>
            </a:xfrm>
            <a:custGeom>
              <a:avLst/>
              <a:gdLst/>
              <a:ahLst/>
              <a:cxnLst/>
              <a:rect l="l" t="t" r="r" b="b"/>
              <a:pathLst>
                <a:path w="2888" h="1675" extrusionOk="0">
                  <a:moveTo>
                    <a:pt x="173" y="1"/>
                  </a:moveTo>
                  <a:cubicBezTo>
                    <a:pt x="116" y="1"/>
                    <a:pt x="66" y="44"/>
                    <a:pt x="60" y="104"/>
                  </a:cubicBezTo>
                  <a:cubicBezTo>
                    <a:pt x="1" y="614"/>
                    <a:pt x="246" y="1150"/>
                    <a:pt x="673" y="1438"/>
                  </a:cubicBezTo>
                  <a:cubicBezTo>
                    <a:pt x="904" y="1592"/>
                    <a:pt x="1176" y="1675"/>
                    <a:pt x="1454" y="1675"/>
                  </a:cubicBezTo>
                  <a:cubicBezTo>
                    <a:pt x="1458" y="1675"/>
                    <a:pt x="1463" y="1675"/>
                    <a:pt x="1467" y="1675"/>
                  </a:cubicBezTo>
                  <a:cubicBezTo>
                    <a:pt x="1470" y="1675"/>
                    <a:pt x="1473" y="1675"/>
                    <a:pt x="1476" y="1675"/>
                  </a:cubicBezTo>
                  <a:cubicBezTo>
                    <a:pt x="1707" y="1675"/>
                    <a:pt x="1935" y="1618"/>
                    <a:pt x="2139" y="1508"/>
                  </a:cubicBezTo>
                  <a:cubicBezTo>
                    <a:pt x="2591" y="1263"/>
                    <a:pt x="2887" y="752"/>
                    <a:pt x="2877" y="238"/>
                  </a:cubicBezTo>
                  <a:cubicBezTo>
                    <a:pt x="2876" y="175"/>
                    <a:pt x="2824" y="126"/>
                    <a:pt x="2762" y="126"/>
                  </a:cubicBezTo>
                  <a:lnTo>
                    <a:pt x="2759" y="126"/>
                  </a:lnTo>
                  <a:cubicBezTo>
                    <a:pt x="2696" y="127"/>
                    <a:pt x="2645" y="179"/>
                    <a:pt x="2646" y="243"/>
                  </a:cubicBezTo>
                  <a:cubicBezTo>
                    <a:pt x="2656" y="674"/>
                    <a:pt x="2406" y="1101"/>
                    <a:pt x="2029" y="1306"/>
                  </a:cubicBezTo>
                  <a:cubicBezTo>
                    <a:pt x="1858" y="1400"/>
                    <a:pt x="1662" y="1446"/>
                    <a:pt x="1466" y="1446"/>
                  </a:cubicBezTo>
                  <a:cubicBezTo>
                    <a:pt x="1231" y="1446"/>
                    <a:pt x="996" y="1379"/>
                    <a:pt x="802" y="1248"/>
                  </a:cubicBezTo>
                  <a:cubicBezTo>
                    <a:pt x="446" y="1007"/>
                    <a:pt x="239" y="558"/>
                    <a:pt x="289" y="130"/>
                  </a:cubicBezTo>
                  <a:cubicBezTo>
                    <a:pt x="297" y="68"/>
                    <a:pt x="251" y="10"/>
                    <a:pt x="188" y="2"/>
                  </a:cubicBezTo>
                  <a:cubicBezTo>
                    <a:pt x="183" y="1"/>
                    <a:pt x="178" y="1"/>
                    <a:pt x="17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235;p57">
              <a:extLst>
                <a:ext uri="{FF2B5EF4-FFF2-40B4-BE49-F238E27FC236}">
                  <a16:creationId xmlns:a16="http://schemas.microsoft.com/office/drawing/2014/main" id="{7A12712B-21CE-CB87-E2F0-0C79E67AB5DC}"/>
                </a:ext>
              </a:extLst>
            </p:cNvPr>
            <p:cNvSpPr/>
            <p:nvPr/>
          </p:nvSpPr>
          <p:spPr>
            <a:xfrm>
              <a:off x="5897250" y="3047600"/>
              <a:ext cx="25650" cy="7150"/>
            </a:xfrm>
            <a:custGeom>
              <a:avLst/>
              <a:gdLst/>
              <a:ahLst/>
              <a:cxnLst/>
              <a:rect l="l" t="t" r="r" b="b"/>
              <a:pathLst>
                <a:path w="1026" h="286" extrusionOk="0">
                  <a:moveTo>
                    <a:pt x="896" y="0"/>
                  </a:moveTo>
                  <a:cubicBezTo>
                    <a:pt x="887" y="0"/>
                    <a:pt x="878" y="1"/>
                    <a:pt x="868" y="4"/>
                  </a:cubicBezTo>
                  <a:cubicBezTo>
                    <a:pt x="733" y="38"/>
                    <a:pt x="594" y="56"/>
                    <a:pt x="455" y="56"/>
                  </a:cubicBezTo>
                  <a:cubicBezTo>
                    <a:pt x="352" y="56"/>
                    <a:pt x="250" y="46"/>
                    <a:pt x="148" y="27"/>
                  </a:cubicBezTo>
                  <a:cubicBezTo>
                    <a:pt x="141" y="26"/>
                    <a:pt x="133" y="25"/>
                    <a:pt x="126" y="25"/>
                  </a:cubicBezTo>
                  <a:cubicBezTo>
                    <a:pt x="71" y="25"/>
                    <a:pt x="23" y="64"/>
                    <a:pt x="13" y="119"/>
                  </a:cubicBezTo>
                  <a:cubicBezTo>
                    <a:pt x="1" y="181"/>
                    <a:pt x="42" y="242"/>
                    <a:pt x="104" y="253"/>
                  </a:cubicBezTo>
                  <a:cubicBezTo>
                    <a:pt x="221" y="275"/>
                    <a:pt x="338" y="286"/>
                    <a:pt x="457" y="286"/>
                  </a:cubicBezTo>
                  <a:cubicBezTo>
                    <a:pt x="615" y="286"/>
                    <a:pt x="773" y="267"/>
                    <a:pt x="926" y="228"/>
                  </a:cubicBezTo>
                  <a:cubicBezTo>
                    <a:pt x="988" y="212"/>
                    <a:pt x="1025" y="150"/>
                    <a:pt x="1009" y="88"/>
                  </a:cubicBezTo>
                  <a:cubicBezTo>
                    <a:pt x="996" y="35"/>
                    <a:pt x="948" y="0"/>
                    <a:pt x="89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236;p57">
              <a:extLst>
                <a:ext uri="{FF2B5EF4-FFF2-40B4-BE49-F238E27FC236}">
                  <a16:creationId xmlns:a16="http://schemas.microsoft.com/office/drawing/2014/main" id="{4AEC36A9-B7A7-B76E-6082-98D3D7C0DF0B}"/>
                </a:ext>
              </a:extLst>
            </p:cNvPr>
            <p:cNvSpPr/>
            <p:nvPr/>
          </p:nvSpPr>
          <p:spPr>
            <a:xfrm>
              <a:off x="5840825" y="2937800"/>
              <a:ext cx="79950" cy="24875"/>
            </a:xfrm>
            <a:custGeom>
              <a:avLst/>
              <a:gdLst/>
              <a:ahLst/>
              <a:cxnLst/>
              <a:rect l="l" t="t" r="r" b="b"/>
              <a:pathLst>
                <a:path w="3198" h="995" extrusionOk="0">
                  <a:moveTo>
                    <a:pt x="1163" y="0"/>
                  </a:moveTo>
                  <a:cubicBezTo>
                    <a:pt x="792" y="0"/>
                    <a:pt x="422" y="74"/>
                    <a:pt x="85" y="226"/>
                  </a:cubicBezTo>
                  <a:cubicBezTo>
                    <a:pt x="27" y="252"/>
                    <a:pt x="1" y="321"/>
                    <a:pt x="27" y="379"/>
                  </a:cubicBezTo>
                  <a:cubicBezTo>
                    <a:pt x="46" y="421"/>
                    <a:pt x="89" y="447"/>
                    <a:pt x="133" y="447"/>
                  </a:cubicBezTo>
                  <a:cubicBezTo>
                    <a:pt x="149" y="447"/>
                    <a:pt x="165" y="443"/>
                    <a:pt x="180" y="437"/>
                  </a:cubicBezTo>
                  <a:cubicBezTo>
                    <a:pt x="489" y="297"/>
                    <a:pt x="827" y="229"/>
                    <a:pt x="1166" y="229"/>
                  </a:cubicBezTo>
                  <a:cubicBezTo>
                    <a:pt x="1830" y="229"/>
                    <a:pt x="2499" y="486"/>
                    <a:pt x="2962" y="960"/>
                  </a:cubicBezTo>
                  <a:cubicBezTo>
                    <a:pt x="2984" y="982"/>
                    <a:pt x="3013" y="994"/>
                    <a:pt x="3044" y="994"/>
                  </a:cubicBezTo>
                  <a:cubicBezTo>
                    <a:pt x="3146" y="994"/>
                    <a:pt x="3197" y="872"/>
                    <a:pt x="3127" y="799"/>
                  </a:cubicBezTo>
                  <a:cubicBezTo>
                    <a:pt x="2620" y="281"/>
                    <a:pt x="1889" y="0"/>
                    <a:pt x="1163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237;p57">
              <a:extLst>
                <a:ext uri="{FF2B5EF4-FFF2-40B4-BE49-F238E27FC236}">
                  <a16:creationId xmlns:a16="http://schemas.microsoft.com/office/drawing/2014/main" id="{A0D9AF87-9A71-90D2-EBB4-BDCC9931669F}"/>
                </a:ext>
              </a:extLst>
            </p:cNvPr>
            <p:cNvSpPr/>
            <p:nvPr/>
          </p:nvSpPr>
          <p:spPr>
            <a:xfrm>
              <a:off x="5666425" y="3026925"/>
              <a:ext cx="72200" cy="41875"/>
            </a:xfrm>
            <a:custGeom>
              <a:avLst/>
              <a:gdLst/>
              <a:ahLst/>
              <a:cxnLst/>
              <a:rect l="l" t="t" r="r" b="b"/>
              <a:pathLst>
                <a:path w="2888" h="1675" extrusionOk="0">
                  <a:moveTo>
                    <a:pt x="2716" y="0"/>
                  </a:moveTo>
                  <a:cubicBezTo>
                    <a:pt x="2711" y="0"/>
                    <a:pt x="2705" y="1"/>
                    <a:pt x="2700" y="2"/>
                  </a:cubicBezTo>
                  <a:cubicBezTo>
                    <a:pt x="2636" y="10"/>
                    <a:pt x="2591" y="68"/>
                    <a:pt x="2598" y="130"/>
                  </a:cubicBezTo>
                  <a:cubicBezTo>
                    <a:pt x="2649" y="558"/>
                    <a:pt x="2442" y="1007"/>
                    <a:pt x="2086" y="1248"/>
                  </a:cubicBezTo>
                  <a:cubicBezTo>
                    <a:pt x="1891" y="1379"/>
                    <a:pt x="1656" y="1446"/>
                    <a:pt x="1421" y="1446"/>
                  </a:cubicBezTo>
                  <a:cubicBezTo>
                    <a:pt x="1226" y="1446"/>
                    <a:pt x="1030" y="1400"/>
                    <a:pt x="859" y="1306"/>
                  </a:cubicBezTo>
                  <a:cubicBezTo>
                    <a:pt x="480" y="1101"/>
                    <a:pt x="232" y="674"/>
                    <a:pt x="240" y="243"/>
                  </a:cubicBezTo>
                  <a:cubicBezTo>
                    <a:pt x="242" y="179"/>
                    <a:pt x="192" y="127"/>
                    <a:pt x="129" y="126"/>
                  </a:cubicBezTo>
                  <a:lnTo>
                    <a:pt x="126" y="126"/>
                  </a:lnTo>
                  <a:cubicBezTo>
                    <a:pt x="63" y="126"/>
                    <a:pt x="12" y="175"/>
                    <a:pt x="10" y="238"/>
                  </a:cubicBezTo>
                  <a:cubicBezTo>
                    <a:pt x="1" y="752"/>
                    <a:pt x="297" y="1263"/>
                    <a:pt x="748" y="1508"/>
                  </a:cubicBezTo>
                  <a:cubicBezTo>
                    <a:pt x="951" y="1618"/>
                    <a:pt x="1179" y="1675"/>
                    <a:pt x="1411" y="1675"/>
                  </a:cubicBezTo>
                  <a:cubicBezTo>
                    <a:pt x="1413" y="1675"/>
                    <a:pt x="1416" y="1675"/>
                    <a:pt x="1419" y="1675"/>
                  </a:cubicBezTo>
                  <a:cubicBezTo>
                    <a:pt x="1424" y="1675"/>
                    <a:pt x="1428" y="1675"/>
                    <a:pt x="1433" y="1675"/>
                  </a:cubicBezTo>
                  <a:cubicBezTo>
                    <a:pt x="1710" y="1675"/>
                    <a:pt x="1982" y="1592"/>
                    <a:pt x="2215" y="1438"/>
                  </a:cubicBezTo>
                  <a:cubicBezTo>
                    <a:pt x="2641" y="1150"/>
                    <a:pt x="2887" y="614"/>
                    <a:pt x="2826" y="104"/>
                  </a:cubicBezTo>
                  <a:cubicBezTo>
                    <a:pt x="2823" y="45"/>
                    <a:pt x="2773" y="0"/>
                    <a:pt x="271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238;p57">
              <a:extLst>
                <a:ext uri="{FF2B5EF4-FFF2-40B4-BE49-F238E27FC236}">
                  <a16:creationId xmlns:a16="http://schemas.microsoft.com/office/drawing/2014/main" id="{3B323B49-3A0B-957D-F3E4-A5450C8AEB05}"/>
                </a:ext>
              </a:extLst>
            </p:cNvPr>
            <p:cNvSpPr/>
            <p:nvPr/>
          </p:nvSpPr>
          <p:spPr>
            <a:xfrm>
              <a:off x="5651650" y="3047575"/>
              <a:ext cx="25650" cy="7175"/>
            </a:xfrm>
            <a:custGeom>
              <a:avLst/>
              <a:gdLst/>
              <a:ahLst/>
              <a:cxnLst/>
              <a:rect l="l" t="t" r="r" b="b"/>
              <a:pathLst>
                <a:path w="1026" h="287" extrusionOk="0">
                  <a:moveTo>
                    <a:pt x="129" y="1"/>
                  </a:moveTo>
                  <a:cubicBezTo>
                    <a:pt x="77" y="1"/>
                    <a:pt x="30" y="36"/>
                    <a:pt x="17" y="87"/>
                  </a:cubicBezTo>
                  <a:cubicBezTo>
                    <a:pt x="1" y="149"/>
                    <a:pt x="38" y="213"/>
                    <a:pt x="100" y="229"/>
                  </a:cubicBezTo>
                  <a:cubicBezTo>
                    <a:pt x="254" y="268"/>
                    <a:pt x="411" y="287"/>
                    <a:pt x="570" y="287"/>
                  </a:cubicBezTo>
                  <a:cubicBezTo>
                    <a:pt x="688" y="287"/>
                    <a:pt x="805" y="276"/>
                    <a:pt x="922" y="254"/>
                  </a:cubicBezTo>
                  <a:cubicBezTo>
                    <a:pt x="984" y="241"/>
                    <a:pt x="1025" y="181"/>
                    <a:pt x="1013" y="119"/>
                  </a:cubicBezTo>
                  <a:cubicBezTo>
                    <a:pt x="1003" y="63"/>
                    <a:pt x="956" y="26"/>
                    <a:pt x="901" y="26"/>
                  </a:cubicBezTo>
                  <a:cubicBezTo>
                    <a:pt x="894" y="26"/>
                    <a:pt x="886" y="27"/>
                    <a:pt x="878" y="28"/>
                  </a:cubicBezTo>
                  <a:cubicBezTo>
                    <a:pt x="776" y="47"/>
                    <a:pt x="673" y="56"/>
                    <a:pt x="570" y="56"/>
                  </a:cubicBezTo>
                  <a:cubicBezTo>
                    <a:pt x="431" y="56"/>
                    <a:pt x="293" y="39"/>
                    <a:pt x="158" y="5"/>
                  </a:cubicBezTo>
                  <a:cubicBezTo>
                    <a:pt x="148" y="2"/>
                    <a:pt x="138" y="1"/>
                    <a:pt x="129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239;p57">
              <a:extLst>
                <a:ext uri="{FF2B5EF4-FFF2-40B4-BE49-F238E27FC236}">
                  <a16:creationId xmlns:a16="http://schemas.microsoft.com/office/drawing/2014/main" id="{1C202FFF-4508-9B5E-E2DC-727EB7301E36}"/>
                </a:ext>
              </a:extLst>
            </p:cNvPr>
            <p:cNvSpPr/>
            <p:nvPr/>
          </p:nvSpPr>
          <p:spPr>
            <a:xfrm>
              <a:off x="5653800" y="2937800"/>
              <a:ext cx="79925" cy="24875"/>
            </a:xfrm>
            <a:custGeom>
              <a:avLst/>
              <a:gdLst/>
              <a:ahLst/>
              <a:cxnLst/>
              <a:rect l="l" t="t" r="r" b="b"/>
              <a:pathLst>
                <a:path w="3197" h="995" extrusionOk="0">
                  <a:moveTo>
                    <a:pt x="2035" y="0"/>
                  </a:moveTo>
                  <a:cubicBezTo>
                    <a:pt x="1309" y="0"/>
                    <a:pt x="577" y="280"/>
                    <a:pt x="71" y="799"/>
                  </a:cubicBezTo>
                  <a:cubicBezTo>
                    <a:pt x="0" y="872"/>
                    <a:pt x="51" y="994"/>
                    <a:pt x="153" y="994"/>
                  </a:cubicBezTo>
                  <a:cubicBezTo>
                    <a:pt x="185" y="994"/>
                    <a:pt x="215" y="982"/>
                    <a:pt x="236" y="960"/>
                  </a:cubicBezTo>
                  <a:cubicBezTo>
                    <a:pt x="699" y="486"/>
                    <a:pt x="1367" y="229"/>
                    <a:pt x="2031" y="229"/>
                  </a:cubicBezTo>
                  <a:cubicBezTo>
                    <a:pt x="2371" y="229"/>
                    <a:pt x="2710" y="297"/>
                    <a:pt x="3019" y="437"/>
                  </a:cubicBezTo>
                  <a:cubicBezTo>
                    <a:pt x="3034" y="443"/>
                    <a:pt x="3050" y="447"/>
                    <a:pt x="3066" y="447"/>
                  </a:cubicBezTo>
                  <a:cubicBezTo>
                    <a:pt x="3109" y="447"/>
                    <a:pt x="3151" y="421"/>
                    <a:pt x="3170" y="379"/>
                  </a:cubicBezTo>
                  <a:cubicBezTo>
                    <a:pt x="3196" y="321"/>
                    <a:pt x="3172" y="252"/>
                    <a:pt x="3112" y="226"/>
                  </a:cubicBezTo>
                  <a:cubicBezTo>
                    <a:pt x="2775" y="73"/>
                    <a:pt x="2406" y="0"/>
                    <a:pt x="203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240;p57">
              <a:extLst>
                <a:ext uri="{FF2B5EF4-FFF2-40B4-BE49-F238E27FC236}">
                  <a16:creationId xmlns:a16="http://schemas.microsoft.com/office/drawing/2014/main" id="{8794947D-163A-4A3B-BB69-6B62E2E11A03}"/>
                </a:ext>
              </a:extLst>
            </p:cNvPr>
            <p:cNvSpPr/>
            <p:nvPr/>
          </p:nvSpPr>
          <p:spPr>
            <a:xfrm>
              <a:off x="5755075" y="3063075"/>
              <a:ext cx="64725" cy="35925"/>
            </a:xfrm>
            <a:custGeom>
              <a:avLst/>
              <a:gdLst/>
              <a:ahLst/>
              <a:cxnLst/>
              <a:rect l="l" t="t" r="r" b="b"/>
              <a:pathLst>
                <a:path w="2589" h="1437" extrusionOk="0">
                  <a:moveTo>
                    <a:pt x="1288" y="0"/>
                  </a:moveTo>
                  <a:cubicBezTo>
                    <a:pt x="452" y="0"/>
                    <a:pt x="38" y="1233"/>
                    <a:pt x="21" y="1285"/>
                  </a:cubicBezTo>
                  <a:cubicBezTo>
                    <a:pt x="1" y="1346"/>
                    <a:pt x="34" y="1410"/>
                    <a:pt x="94" y="1431"/>
                  </a:cubicBezTo>
                  <a:cubicBezTo>
                    <a:pt x="105" y="1435"/>
                    <a:pt x="118" y="1436"/>
                    <a:pt x="130" y="1436"/>
                  </a:cubicBezTo>
                  <a:cubicBezTo>
                    <a:pt x="180" y="1436"/>
                    <a:pt x="224" y="1405"/>
                    <a:pt x="240" y="1357"/>
                  </a:cubicBezTo>
                  <a:cubicBezTo>
                    <a:pt x="243" y="1346"/>
                    <a:pt x="618" y="230"/>
                    <a:pt x="1288" y="230"/>
                  </a:cubicBezTo>
                  <a:cubicBezTo>
                    <a:pt x="1959" y="230"/>
                    <a:pt x="2346" y="1347"/>
                    <a:pt x="2349" y="1358"/>
                  </a:cubicBezTo>
                  <a:cubicBezTo>
                    <a:pt x="2365" y="1407"/>
                    <a:pt x="2411" y="1437"/>
                    <a:pt x="2459" y="1437"/>
                  </a:cubicBezTo>
                  <a:cubicBezTo>
                    <a:pt x="2471" y="1437"/>
                    <a:pt x="2483" y="1435"/>
                    <a:pt x="2494" y="1431"/>
                  </a:cubicBezTo>
                  <a:cubicBezTo>
                    <a:pt x="2555" y="1410"/>
                    <a:pt x="2588" y="1344"/>
                    <a:pt x="2567" y="1285"/>
                  </a:cubicBezTo>
                  <a:cubicBezTo>
                    <a:pt x="2550" y="1233"/>
                    <a:pt x="2125" y="0"/>
                    <a:pt x="1288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241;p57">
              <a:extLst>
                <a:ext uri="{FF2B5EF4-FFF2-40B4-BE49-F238E27FC236}">
                  <a16:creationId xmlns:a16="http://schemas.microsoft.com/office/drawing/2014/main" id="{64E5A41F-E3B2-EA4A-13CB-7C1EAA09C8EE}"/>
                </a:ext>
              </a:extLst>
            </p:cNvPr>
            <p:cNvSpPr/>
            <p:nvPr/>
          </p:nvSpPr>
          <p:spPr>
            <a:xfrm>
              <a:off x="5738375" y="3132800"/>
              <a:ext cx="98650" cy="23025"/>
            </a:xfrm>
            <a:custGeom>
              <a:avLst/>
              <a:gdLst/>
              <a:ahLst/>
              <a:cxnLst/>
              <a:rect l="l" t="t" r="r" b="b"/>
              <a:pathLst>
                <a:path w="3946" h="921" extrusionOk="0">
                  <a:moveTo>
                    <a:pt x="130" y="0"/>
                  </a:moveTo>
                  <a:cubicBezTo>
                    <a:pt x="97" y="0"/>
                    <a:pt x="64" y="15"/>
                    <a:pt x="41" y="42"/>
                  </a:cubicBezTo>
                  <a:cubicBezTo>
                    <a:pt x="1" y="91"/>
                    <a:pt x="8" y="164"/>
                    <a:pt x="57" y="205"/>
                  </a:cubicBezTo>
                  <a:cubicBezTo>
                    <a:pt x="704" y="742"/>
                    <a:pt x="1342" y="921"/>
                    <a:pt x="1905" y="921"/>
                  </a:cubicBezTo>
                  <a:cubicBezTo>
                    <a:pt x="3025" y="921"/>
                    <a:pt x="3848" y="213"/>
                    <a:pt x="3861" y="202"/>
                  </a:cubicBezTo>
                  <a:cubicBezTo>
                    <a:pt x="3946" y="121"/>
                    <a:pt x="3873" y="1"/>
                    <a:pt x="3781" y="1"/>
                  </a:cubicBezTo>
                  <a:cubicBezTo>
                    <a:pt x="3757" y="1"/>
                    <a:pt x="3732" y="9"/>
                    <a:pt x="3708" y="29"/>
                  </a:cubicBezTo>
                  <a:cubicBezTo>
                    <a:pt x="3662" y="70"/>
                    <a:pt x="2928" y="700"/>
                    <a:pt x="1922" y="700"/>
                  </a:cubicBezTo>
                  <a:cubicBezTo>
                    <a:pt x="1403" y="700"/>
                    <a:pt x="811" y="531"/>
                    <a:pt x="205" y="27"/>
                  </a:cubicBezTo>
                  <a:cubicBezTo>
                    <a:pt x="183" y="9"/>
                    <a:pt x="156" y="0"/>
                    <a:pt x="130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242;p57">
              <a:extLst>
                <a:ext uri="{FF2B5EF4-FFF2-40B4-BE49-F238E27FC236}">
                  <a16:creationId xmlns:a16="http://schemas.microsoft.com/office/drawing/2014/main" id="{26DE2286-8DE4-C1F0-AB84-EC7E3FCDA1A1}"/>
                </a:ext>
              </a:extLst>
            </p:cNvPr>
            <p:cNvSpPr/>
            <p:nvPr/>
          </p:nvSpPr>
          <p:spPr>
            <a:xfrm>
              <a:off x="5551400" y="2731300"/>
              <a:ext cx="474650" cy="275125"/>
            </a:xfrm>
            <a:custGeom>
              <a:avLst/>
              <a:gdLst/>
              <a:ahLst/>
              <a:cxnLst/>
              <a:rect l="l" t="t" r="r" b="b"/>
              <a:pathLst>
                <a:path w="18986" h="11005" extrusionOk="0">
                  <a:moveTo>
                    <a:pt x="9578" y="0"/>
                  </a:moveTo>
                  <a:cubicBezTo>
                    <a:pt x="7032" y="0"/>
                    <a:pt x="4561" y="1019"/>
                    <a:pt x="2897" y="2664"/>
                  </a:cubicBezTo>
                  <a:cubicBezTo>
                    <a:pt x="1" y="5527"/>
                    <a:pt x="1104" y="11005"/>
                    <a:pt x="1104" y="11005"/>
                  </a:cubicBezTo>
                  <a:cubicBezTo>
                    <a:pt x="1543" y="9351"/>
                    <a:pt x="2207" y="8836"/>
                    <a:pt x="3724" y="7767"/>
                  </a:cubicBezTo>
                  <a:cubicBezTo>
                    <a:pt x="5242" y="6700"/>
                    <a:pt x="5562" y="5648"/>
                    <a:pt x="6173" y="4666"/>
                  </a:cubicBezTo>
                  <a:cubicBezTo>
                    <a:pt x="6440" y="5071"/>
                    <a:pt x="7156" y="5558"/>
                    <a:pt x="7536" y="5854"/>
                  </a:cubicBezTo>
                  <a:cubicBezTo>
                    <a:pt x="8536" y="6631"/>
                    <a:pt x="9952" y="6888"/>
                    <a:pt x="11191" y="7156"/>
                  </a:cubicBezTo>
                  <a:cubicBezTo>
                    <a:pt x="12429" y="7423"/>
                    <a:pt x="13696" y="7595"/>
                    <a:pt x="14888" y="8023"/>
                  </a:cubicBezTo>
                  <a:cubicBezTo>
                    <a:pt x="16081" y="8453"/>
                    <a:pt x="17205" y="9179"/>
                    <a:pt x="17828" y="10282"/>
                  </a:cubicBezTo>
                  <a:cubicBezTo>
                    <a:pt x="17828" y="10282"/>
                    <a:pt x="18985" y="4837"/>
                    <a:pt x="15059" y="1836"/>
                  </a:cubicBezTo>
                  <a:cubicBezTo>
                    <a:pt x="13389" y="559"/>
                    <a:pt x="11463" y="0"/>
                    <a:pt x="9578" y="0"/>
                  </a:cubicBezTo>
                  <a:close/>
                </a:path>
              </a:pathLst>
            </a:custGeom>
            <a:solidFill>
              <a:srgbClr val="871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243;p57">
              <a:extLst>
                <a:ext uri="{FF2B5EF4-FFF2-40B4-BE49-F238E27FC236}">
                  <a16:creationId xmlns:a16="http://schemas.microsoft.com/office/drawing/2014/main" id="{192BAE9D-2165-7EFC-853A-07B3FCE5A5C6}"/>
                </a:ext>
              </a:extLst>
            </p:cNvPr>
            <p:cNvSpPr/>
            <p:nvPr/>
          </p:nvSpPr>
          <p:spPr>
            <a:xfrm>
              <a:off x="5685600" y="2757925"/>
              <a:ext cx="23575" cy="92925"/>
            </a:xfrm>
            <a:custGeom>
              <a:avLst/>
              <a:gdLst/>
              <a:ahLst/>
              <a:cxnLst/>
              <a:rect l="l" t="t" r="r" b="b"/>
              <a:pathLst>
                <a:path w="943" h="3717" extrusionOk="0">
                  <a:moveTo>
                    <a:pt x="182" y="1"/>
                  </a:moveTo>
                  <a:cubicBezTo>
                    <a:pt x="132" y="1"/>
                    <a:pt x="71" y="51"/>
                    <a:pt x="70" y="111"/>
                  </a:cubicBezTo>
                  <a:cubicBezTo>
                    <a:pt x="1" y="1943"/>
                    <a:pt x="670" y="3576"/>
                    <a:pt x="699" y="3645"/>
                  </a:cubicBezTo>
                  <a:cubicBezTo>
                    <a:pt x="717" y="3689"/>
                    <a:pt x="758" y="3717"/>
                    <a:pt x="805" y="3717"/>
                  </a:cubicBezTo>
                  <a:cubicBezTo>
                    <a:pt x="888" y="3717"/>
                    <a:pt x="943" y="3633"/>
                    <a:pt x="912" y="3557"/>
                  </a:cubicBezTo>
                  <a:cubicBezTo>
                    <a:pt x="905" y="3540"/>
                    <a:pt x="232" y="1900"/>
                    <a:pt x="300" y="120"/>
                  </a:cubicBezTo>
                  <a:cubicBezTo>
                    <a:pt x="302" y="56"/>
                    <a:pt x="253" y="3"/>
                    <a:pt x="189" y="1"/>
                  </a:cubicBezTo>
                  <a:cubicBezTo>
                    <a:pt x="187" y="1"/>
                    <a:pt x="184" y="1"/>
                    <a:pt x="182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244;p57">
              <a:extLst>
                <a:ext uri="{FF2B5EF4-FFF2-40B4-BE49-F238E27FC236}">
                  <a16:creationId xmlns:a16="http://schemas.microsoft.com/office/drawing/2014/main" id="{788809FF-A32A-3F0D-B081-30A7DDF828DA}"/>
                </a:ext>
              </a:extLst>
            </p:cNvPr>
            <p:cNvSpPr/>
            <p:nvPr/>
          </p:nvSpPr>
          <p:spPr>
            <a:xfrm>
              <a:off x="5720675" y="2728425"/>
              <a:ext cx="128575" cy="14950"/>
            </a:xfrm>
            <a:custGeom>
              <a:avLst/>
              <a:gdLst/>
              <a:ahLst/>
              <a:cxnLst/>
              <a:rect l="l" t="t" r="r" b="b"/>
              <a:pathLst>
                <a:path w="5143" h="598" extrusionOk="0">
                  <a:moveTo>
                    <a:pt x="2807" y="0"/>
                  </a:moveTo>
                  <a:cubicBezTo>
                    <a:pt x="1913" y="0"/>
                    <a:pt x="1011" y="124"/>
                    <a:pt x="129" y="371"/>
                  </a:cubicBezTo>
                  <a:cubicBezTo>
                    <a:pt x="0" y="407"/>
                    <a:pt x="26" y="597"/>
                    <a:pt x="159" y="597"/>
                  </a:cubicBezTo>
                  <a:cubicBezTo>
                    <a:pt x="160" y="597"/>
                    <a:pt x="160" y="597"/>
                    <a:pt x="161" y="597"/>
                  </a:cubicBezTo>
                  <a:cubicBezTo>
                    <a:pt x="170" y="597"/>
                    <a:pt x="181" y="596"/>
                    <a:pt x="191" y="593"/>
                  </a:cubicBezTo>
                  <a:cubicBezTo>
                    <a:pt x="1052" y="351"/>
                    <a:pt x="1934" y="230"/>
                    <a:pt x="2806" y="230"/>
                  </a:cubicBezTo>
                  <a:cubicBezTo>
                    <a:pt x="3545" y="230"/>
                    <a:pt x="4278" y="317"/>
                    <a:pt x="4987" y="491"/>
                  </a:cubicBezTo>
                  <a:cubicBezTo>
                    <a:pt x="4997" y="494"/>
                    <a:pt x="5006" y="495"/>
                    <a:pt x="5015" y="495"/>
                  </a:cubicBezTo>
                  <a:cubicBezTo>
                    <a:pt x="5067" y="495"/>
                    <a:pt x="5115" y="460"/>
                    <a:pt x="5128" y="407"/>
                  </a:cubicBezTo>
                  <a:cubicBezTo>
                    <a:pt x="5143" y="345"/>
                    <a:pt x="5104" y="283"/>
                    <a:pt x="5042" y="268"/>
                  </a:cubicBezTo>
                  <a:cubicBezTo>
                    <a:pt x="4316" y="89"/>
                    <a:pt x="3564" y="0"/>
                    <a:pt x="2807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245;p57">
              <a:extLst>
                <a:ext uri="{FF2B5EF4-FFF2-40B4-BE49-F238E27FC236}">
                  <a16:creationId xmlns:a16="http://schemas.microsoft.com/office/drawing/2014/main" id="{E3D93204-D6BF-9E0D-1422-DC508DF48E53}"/>
                </a:ext>
              </a:extLst>
            </p:cNvPr>
            <p:cNvSpPr/>
            <p:nvPr/>
          </p:nvSpPr>
          <p:spPr>
            <a:xfrm>
              <a:off x="5550700" y="3012550"/>
              <a:ext cx="90050" cy="120275"/>
            </a:xfrm>
            <a:custGeom>
              <a:avLst/>
              <a:gdLst/>
              <a:ahLst/>
              <a:cxnLst/>
              <a:rect l="l" t="t" r="r" b="b"/>
              <a:pathLst>
                <a:path w="3602" h="4811" extrusionOk="0">
                  <a:moveTo>
                    <a:pt x="1726" y="0"/>
                  </a:moveTo>
                  <a:cubicBezTo>
                    <a:pt x="1426" y="0"/>
                    <a:pt x="1123" y="89"/>
                    <a:pt x="873" y="256"/>
                  </a:cubicBezTo>
                  <a:cubicBezTo>
                    <a:pt x="398" y="572"/>
                    <a:pt x="113" y="1127"/>
                    <a:pt x="56" y="1693"/>
                  </a:cubicBezTo>
                  <a:cubicBezTo>
                    <a:pt x="0" y="2261"/>
                    <a:pt x="157" y="2835"/>
                    <a:pt x="427" y="3336"/>
                  </a:cubicBezTo>
                  <a:cubicBezTo>
                    <a:pt x="728" y="3899"/>
                    <a:pt x="1188" y="4395"/>
                    <a:pt x="1775" y="4646"/>
                  </a:cubicBezTo>
                  <a:cubicBezTo>
                    <a:pt x="2027" y="4753"/>
                    <a:pt x="2304" y="4810"/>
                    <a:pt x="2579" y="4810"/>
                  </a:cubicBezTo>
                  <a:cubicBezTo>
                    <a:pt x="2944" y="4810"/>
                    <a:pt x="3306" y="4710"/>
                    <a:pt x="3601" y="4497"/>
                  </a:cubicBezTo>
                  <a:lnTo>
                    <a:pt x="2483" y="221"/>
                  </a:lnTo>
                  <a:cubicBezTo>
                    <a:pt x="2260" y="71"/>
                    <a:pt x="1995" y="0"/>
                    <a:pt x="1726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246;p57">
              <a:extLst>
                <a:ext uri="{FF2B5EF4-FFF2-40B4-BE49-F238E27FC236}">
                  <a16:creationId xmlns:a16="http://schemas.microsoft.com/office/drawing/2014/main" id="{46B19C03-AA5B-2626-33D4-73B1FD6C9B0C}"/>
                </a:ext>
              </a:extLst>
            </p:cNvPr>
            <p:cNvSpPr/>
            <p:nvPr/>
          </p:nvSpPr>
          <p:spPr>
            <a:xfrm>
              <a:off x="5594400" y="3115750"/>
              <a:ext cx="27500" cy="34100"/>
            </a:xfrm>
            <a:custGeom>
              <a:avLst/>
              <a:gdLst/>
              <a:ahLst/>
              <a:cxnLst/>
              <a:rect l="l" t="t" r="r" b="b"/>
              <a:pathLst>
                <a:path w="1100" h="1364" extrusionOk="0">
                  <a:moveTo>
                    <a:pt x="550" y="0"/>
                  </a:moveTo>
                  <a:lnTo>
                    <a:pt x="1" y="682"/>
                  </a:lnTo>
                  <a:lnTo>
                    <a:pt x="550" y="1363"/>
                  </a:lnTo>
                  <a:lnTo>
                    <a:pt x="1100" y="682"/>
                  </a:lnTo>
                  <a:lnTo>
                    <a:pt x="5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247;p57">
              <a:extLst>
                <a:ext uri="{FF2B5EF4-FFF2-40B4-BE49-F238E27FC236}">
                  <a16:creationId xmlns:a16="http://schemas.microsoft.com/office/drawing/2014/main" id="{053858BE-C4FF-4BA4-2A72-A829E082C602}"/>
                </a:ext>
              </a:extLst>
            </p:cNvPr>
            <p:cNvSpPr/>
            <p:nvPr/>
          </p:nvSpPr>
          <p:spPr>
            <a:xfrm>
              <a:off x="5933775" y="3012550"/>
              <a:ext cx="90050" cy="120275"/>
            </a:xfrm>
            <a:custGeom>
              <a:avLst/>
              <a:gdLst/>
              <a:ahLst/>
              <a:cxnLst/>
              <a:rect l="l" t="t" r="r" b="b"/>
              <a:pathLst>
                <a:path w="3602" h="4811" extrusionOk="0">
                  <a:moveTo>
                    <a:pt x="1876" y="0"/>
                  </a:moveTo>
                  <a:cubicBezTo>
                    <a:pt x="1607" y="0"/>
                    <a:pt x="1342" y="71"/>
                    <a:pt x="1119" y="221"/>
                  </a:cubicBezTo>
                  <a:lnTo>
                    <a:pt x="1" y="4497"/>
                  </a:lnTo>
                  <a:cubicBezTo>
                    <a:pt x="296" y="4710"/>
                    <a:pt x="658" y="4810"/>
                    <a:pt x="1023" y="4810"/>
                  </a:cubicBezTo>
                  <a:cubicBezTo>
                    <a:pt x="1298" y="4810"/>
                    <a:pt x="1575" y="4753"/>
                    <a:pt x="1827" y="4646"/>
                  </a:cubicBezTo>
                  <a:cubicBezTo>
                    <a:pt x="2414" y="4395"/>
                    <a:pt x="2874" y="3899"/>
                    <a:pt x="3176" y="3336"/>
                  </a:cubicBezTo>
                  <a:cubicBezTo>
                    <a:pt x="3445" y="2835"/>
                    <a:pt x="3602" y="2261"/>
                    <a:pt x="3546" y="1693"/>
                  </a:cubicBezTo>
                  <a:cubicBezTo>
                    <a:pt x="3490" y="1127"/>
                    <a:pt x="3204" y="572"/>
                    <a:pt x="2730" y="256"/>
                  </a:cubicBezTo>
                  <a:cubicBezTo>
                    <a:pt x="2479" y="89"/>
                    <a:pt x="2176" y="0"/>
                    <a:pt x="1876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248;p57">
              <a:extLst>
                <a:ext uri="{FF2B5EF4-FFF2-40B4-BE49-F238E27FC236}">
                  <a16:creationId xmlns:a16="http://schemas.microsoft.com/office/drawing/2014/main" id="{91386EA5-AA62-FA0E-3FCE-A4BC7FBF8419}"/>
                </a:ext>
              </a:extLst>
            </p:cNvPr>
            <p:cNvSpPr/>
            <p:nvPr/>
          </p:nvSpPr>
          <p:spPr>
            <a:xfrm>
              <a:off x="5952575" y="3115750"/>
              <a:ext cx="27550" cy="34100"/>
            </a:xfrm>
            <a:custGeom>
              <a:avLst/>
              <a:gdLst/>
              <a:ahLst/>
              <a:cxnLst/>
              <a:rect l="l" t="t" r="r" b="b"/>
              <a:pathLst>
                <a:path w="1102" h="1364" extrusionOk="0">
                  <a:moveTo>
                    <a:pt x="552" y="0"/>
                  </a:moveTo>
                  <a:lnTo>
                    <a:pt x="1" y="682"/>
                  </a:lnTo>
                  <a:lnTo>
                    <a:pt x="552" y="1363"/>
                  </a:lnTo>
                  <a:lnTo>
                    <a:pt x="1101" y="682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249;p57">
              <a:extLst>
                <a:ext uri="{FF2B5EF4-FFF2-40B4-BE49-F238E27FC236}">
                  <a16:creationId xmlns:a16="http://schemas.microsoft.com/office/drawing/2014/main" id="{DF768315-020E-A53F-6086-35F5B221208F}"/>
                </a:ext>
              </a:extLst>
            </p:cNvPr>
            <p:cNvSpPr/>
            <p:nvPr/>
          </p:nvSpPr>
          <p:spPr>
            <a:xfrm>
              <a:off x="5584050" y="3012875"/>
              <a:ext cx="35450" cy="110400"/>
            </a:xfrm>
            <a:custGeom>
              <a:avLst/>
              <a:gdLst/>
              <a:ahLst/>
              <a:cxnLst/>
              <a:rect l="l" t="t" r="r" b="b"/>
              <a:pathLst>
                <a:path w="1418" h="4416" extrusionOk="0">
                  <a:moveTo>
                    <a:pt x="126" y="0"/>
                  </a:moveTo>
                  <a:cubicBezTo>
                    <a:pt x="121" y="0"/>
                    <a:pt x="115" y="1"/>
                    <a:pt x="109" y="2"/>
                  </a:cubicBezTo>
                  <a:cubicBezTo>
                    <a:pt x="44" y="10"/>
                    <a:pt x="0" y="71"/>
                    <a:pt x="11" y="134"/>
                  </a:cubicBezTo>
                  <a:cubicBezTo>
                    <a:pt x="240" y="1712"/>
                    <a:pt x="631" y="3130"/>
                    <a:pt x="1172" y="4346"/>
                  </a:cubicBezTo>
                  <a:cubicBezTo>
                    <a:pt x="1190" y="4388"/>
                    <a:pt x="1231" y="4415"/>
                    <a:pt x="1278" y="4415"/>
                  </a:cubicBezTo>
                  <a:lnTo>
                    <a:pt x="1277" y="4414"/>
                  </a:lnTo>
                  <a:lnTo>
                    <a:pt x="1277" y="4414"/>
                  </a:lnTo>
                  <a:cubicBezTo>
                    <a:pt x="1278" y="4414"/>
                    <a:pt x="1278" y="4414"/>
                    <a:pt x="1279" y="4414"/>
                  </a:cubicBezTo>
                  <a:cubicBezTo>
                    <a:pt x="1362" y="4414"/>
                    <a:pt x="1417" y="4328"/>
                    <a:pt x="1383" y="4253"/>
                  </a:cubicBezTo>
                  <a:cubicBezTo>
                    <a:pt x="850" y="3056"/>
                    <a:pt x="466" y="1660"/>
                    <a:pt x="239" y="101"/>
                  </a:cubicBezTo>
                  <a:cubicBezTo>
                    <a:pt x="232" y="43"/>
                    <a:pt x="183" y="0"/>
                    <a:pt x="12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250;p57">
              <a:extLst>
                <a:ext uri="{FF2B5EF4-FFF2-40B4-BE49-F238E27FC236}">
                  <a16:creationId xmlns:a16="http://schemas.microsoft.com/office/drawing/2014/main" id="{00B39028-6219-1C7B-7BC9-C84F7401EEA5}"/>
                </a:ext>
              </a:extLst>
            </p:cNvPr>
            <p:cNvSpPr/>
            <p:nvPr/>
          </p:nvSpPr>
          <p:spPr>
            <a:xfrm>
              <a:off x="5735800" y="3228250"/>
              <a:ext cx="112300" cy="14250"/>
            </a:xfrm>
            <a:custGeom>
              <a:avLst/>
              <a:gdLst/>
              <a:ahLst/>
              <a:cxnLst/>
              <a:rect l="l" t="t" r="r" b="b"/>
              <a:pathLst>
                <a:path w="4492" h="570" extrusionOk="0">
                  <a:moveTo>
                    <a:pt x="4363" y="0"/>
                  </a:moveTo>
                  <a:cubicBezTo>
                    <a:pt x="4352" y="0"/>
                    <a:pt x="4342" y="2"/>
                    <a:pt x="4331" y="4"/>
                  </a:cubicBezTo>
                  <a:cubicBezTo>
                    <a:pt x="3633" y="226"/>
                    <a:pt x="2869" y="338"/>
                    <a:pt x="2059" y="338"/>
                  </a:cubicBezTo>
                  <a:cubicBezTo>
                    <a:pt x="1390" y="338"/>
                    <a:pt x="751" y="262"/>
                    <a:pt x="157" y="111"/>
                  </a:cubicBezTo>
                  <a:cubicBezTo>
                    <a:pt x="147" y="108"/>
                    <a:pt x="137" y="107"/>
                    <a:pt x="128" y="107"/>
                  </a:cubicBezTo>
                  <a:cubicBezTo>
                    <a:pt x="76" y="107"/>
                    <a:pt x="30" y="141"/>
                    <a:pt x="17" y="193"/>
                  </a:cubicBezTo>
                  <a:cubicBezTo>
                    <a:pt x="0" y="255"/>
                    <a:pt x="39" y="318"/>
                    <a:pt x="100" y="334"/>
                  </a:cubicBezTo>
                  <a:cubicBezTo>
                    <a:pt x="712" y="489"/>
                    <a:pt x="1371" y="569"/>
                    <a:pt x="2059" y="569"/>
                  </a:cubicBezTo>
                  <a:cubicBezTo>
                    <a:pt x="2892" y="569"/>
                    <a:pt x="3680" y="453"/>
                    <a:pt x="4400" y="223"/>
                  </a:cubicBezTo>
                  <a:cubicBezTo>
                    <a:pt x="4459" y="203"/>
                    <a:pt x="4491" y="139"/>
                    <a:pt x="4472" y="80"/>
                  </a:cubicBezTo>
                  <a:cubicBezTo>
                    <a:pt x="4457" y="31"/>
                    <a:pt x="4412" y="0"/>
                    <a:pt x="4363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251;p57">
              <a:extLst>
                <a:ext uri="{FF2B5EF4-FFF2-40B4-BE49-F238E27FC236}">
                  <a16:creationId xmlns:a16="http://schemas.microsoft.com/office/drawing/2014/main" id="{3E6AAF09-4678-8F25-782C-05CD0468F426}"/>
                </a:ext>
              </a:extLst>
            </p:cNvPr>
            <p:cNvSpPr/>
            <p:nvPr/>
          </p:nvSpPr>
          <p:spPr>
            <a:xfrm>
              <a:off x="5957675" y="3012950"/>
              <a:ext cx="32825" cy="104800"/>
            </a:xfrm>
            <a:custGeom>
              <a:avLst/>
              <a:gdLst/>
              <a:ahLst/>
              <a:cxnLst/>
              <a:rect l="l" t="t" r="r" b="b"/>
              <a:pathLst>
                <a:path w="1313" h="4192" extrusionOk="0">
                  <a:moveTo>
                    <a:pt x="1190" y="1"/>
                  </a:moveTo>
                  <a:cubicBezTo>
                    <a:pt x="1134" y="1"/>
                    <a:pt x="1084" y="41"/>
                    <a:pt x="1075" y="99"/>
                  </a:cubicBezTo>
                  <a:cubicBezTo>
                    <a:pt x="861" y="1563"/>
                    <a:pt x="509" y="2886"/>
                    <a:pt x="25" y="4032"/>
                  </a:cubicBezTo>
                  <a:cubicBezTo>
                    <a:pt x="1" y="4091"/>
                    <a:pt x="28" y="4159"/>
                    <a:pt x="87" y="4184"/>
                  </a:cubicBezTo>
                  <a:cubicBezTo>
                    <a:pt x="101" y="4189"/>
                    <a:pt x="116" y="4192"/>
                    <a:pt x="131" y="4192"/>
                  </a:cubicBezTo>
                  <a:cubicBezTo>
                    <a:pt x="133" y="4192"/>
                    <a:pt x="134" y="4192"/>
                    <a:pt x="135" y="4192"/>
                  </a:cubicBezTo>
                  <a:cubicBezTo>
                    <a:pt x="180" y="4192"/>
                    <a:pt x="220" y="4163"/>
                    <a:pt x="239" y="4122"/>
                  </a:cubicBezTo>
                  <a:cubicBezTo>
                    <a:pt x="729" y="2958"/>
                    <a:pt x="1087" y="1615"/>
                    <a:pt x="1303" y="131"/>
                  </a:cubicBezTo>
                  <a:cubicBezTo>
                    <a:pt x="1313" y="69"/>
                    <a:pt x="1269" y="10"/>
                    <a:pt x="1206" y="2"/>
                  </a:cubicBezTo>
                  <a:cubicBezTo>
                    <a:pt x="1200" y="1"/>
                    <a:pt x="1195" y="1"/>
                    <a:pt x="1190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252;p57">
              <a:extLst>
                <a:ext uri="{FF2B5EF4-FFF2-40B4-BE49-F238E27FC236}">
                  <a16:creationId xmlns:a16="http://schemas.microsoft.com/office/drawing/2014/main" id="{A41DF9A9-8109-149A-BC46-C2D84506087E}"/>
                </a:ext>
              </a:extLst>
            </p:cNvPr>
            <p:cNvSpPr/>
            <p:nvPr/>
          </p:nvSpPr>
          <p:spPr>
            <a:xfrm>
              <a:off x="5875375" y="3074300"/>
              <a:ext cx="62150" cy="59850"/>
            </a:xfrm>
            <a:custGeom>
              <a:avLst/>
              <a:gdLst/>
              <a:ahLst/>
              <a:cxnLst/>
              <a:rect l="l" t="t" r="r" b="b"/>
              <a:pathLst>
                <a:path w="2486" h="2394" extrusionOk="0">
                  <a:moveTo>
                    <a:pt x="1195" y="0"/>
                  </a:moveTo>
                  <a:cubicBezTo>
                    <a:pt x="534" y="0"/>
                    <a:pt x="0" y="536"/>
                    <a:pt x="0" y="1197"/>
                  </a:cubicBezTo>
                  <a:cubicBezTo>
                    <a:pt x="0" y="1681"/>
                    <a:pt x="291" y="2117"/>
                    <a:pt x="738" y="2303"/>
                  </a:cubicBezTo>
                  <a:cubicBezTo>
                    <a:pt x="886" y="2364"/>
                    <a:pt x="1042" y="2393"/>
                    <a:pt x="1195" y="2393"/>
                  </a:cubicBezTo>
                  <a:cubicBezTo>
                    <a:pt x="1507" y="2393"/>
                    <a:pt x="1813" y="2272"/>
                    <a:pt x="2042" y="2042"/>
                  </a:cubicBezTo>
                  <a:cubicBezTo>
                    <a:pt x="2384" y="1701"/>
                    <a:pt x="2486" y="1186"/>
                    <a:pt x="2301" y="740"/>
                  </a:cubicBezTo>
                  <a:cubicBezTo>
                    <a:pt x="2115" y="292"/>
                    <a:pt x="1680" y="0"/>
                    <a:pt x="1195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253;p57">
              <a:extLst>
                <a:ext uri="{FF2B5EF4-FFF2-40B4-BE49-F238E27FC236}">
                  <a16:creationId xmlns:a16="http://schemas.microsoft.com/office/drawing/2014/main" id="{5BF35654-A230-B31F-95A2-8B7364E4971C}"/>
                </a:ext>
              </a:extLst>
            </p:cNvPr>
            <p:cNvSpPr/>
            <p:nvPr/>
          </p:nvSpPr>
          <p:spPr>
            <a:xfrm>
              <a:off x="5637025" y="3074300"/>
              <a:ext cx="62200" cy="59850"/>
            </a:xfrm>
            <a:custGeom>
              <a:avLst/>
              <a:gdLst/>
              <a:ahLst/>
              <a:cxnLst/>
              <a:rect l="l" t="t" r="r" b="b"/>
              <a:pathLst>
                <a:path w="2488" h="2394" extrusionOk="0">
                  <a:moveTo>
                    <a:pt x="1291" y="0"/>
                  </a:moveTo>
                  <a:cubicBezTo>
                    <a:pt x="808" y="0"/>
                    <a:pt x="371" y="292"/>
                    <a:pt x="185" y="740"/>
                  </a:cubicBezTo>
                  <a:cubicBezTo>
                    <a:pt x="1" y="1186"/>
                    <a:pt x="103" y="1701"/>
                    <a:pt x="445" y="2042"/>
                  </a:cubicBezTo>
                  <a:cubicBezTo>
                    <a:pt x="674" y="2272"/>
                    <a:pt x="980" y="2393"/>
                    <a:pt x="1292" y="2393"/>
                  </a:cubicBezTo>
                  <a:cubicBezTo>
                    <a:pt x="1445" y="2393"/>
                    <a:pt x="1601" y="2364"/>
                    <a:pt x="1748" y="2303"/>
                  </a:cubicBezTo>
                  <a:cubicBezTo>
                    <a:pt x="2196" y="2117"/>
                    <a:pt x="2488" y="1681"/>
                    <a:pt x="2488" y="1197"/>
                  </a:cubicBezTo>
                  <a:cubicBezTo>
                    <a:pt x="2488" y="536"/>
                    <a:pt x="1952" y="0"/>
                    <a:pt x="1291" y="0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54;p57">
              <a:extLst>
                <a:ext uri="{FF2B5EF4-FFF2-40B4-BE49-F238E27FC236}">
                  <a16:creationId xmlns:a16="http://schemas.microsoft.com/office/drawing/2014/main" id="{4BAB4AF1-7939-3856-0371-6C0ABF4840FD}"/>
                </a:ext>
              </a:extLst>
            </p:cNvPr>
            <p:cNvSpPr/>
            <p:nvPr/>
          </p:nvSpPr>
          <p:spPr>
            <a:xfrm>
              <a:off x="5295625" y="3461275"/>
              <a:ext cx="391175" cy="116425"/>
            </a:xfrm>
            <a:custGeom>
              <a:avLst/>
              <a:gdLst/>
              <a:ahLst/>
              <a:cxnLst/>
              <a:rect l="l" t="t" r="r" b="b"/>
              <a:pathLst>
                <a:path w="15647" h="4657" extrusionOk="0">
                  <a:moveTo>
                    <a:pt x="9482" y="1"/>
                  </a:moveTo>
                  <a:cubicBezTo>
                    <a:pt x="6677" y="1"/>
                    <a:pt x="3802" y="71"/>
                    <a:pt x="3009" y="339"/>
                  </a:cubicBezTo>
                  <a:cubicBezTo>
                    <a:pt x="1335" y="904"/>
                    <a:pt x="0" y="2058"/>
                    <a:pt x="152" y="3000"/>
                  </a:cubicBezTo>
                  <a:cubicBezTo>
                    <a:pt x="357" y="4281"/>
                    <a:pt x="2327" y="4656"/>
                    <a:pt x="4568" y="4656"/>
                  </a:cubicBezTo>
                  <a:cubicBezTo>
                    <a:pt x="7749" y="4656"/>
                    <a:pt x="11475" y="3899"/>
                    <a:pt x="11475" y="3899"/>
                  </a:cubicBezTo>
                  <a:lnTo>
                    <a:pt x="15647" y="2778"/>
                  </a:lnTo>
                  <a:lnTo>
                    <a:pt x="15619" y="87"/>
                  </a:lnTo>
                  <a:cubicBezTo>
                    <a:pt x="15619" y="87"/>
                    <a:pt x="12594" y="1"/>
                    <a:pt x="9482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55;p57">
              <a:extLst>
                <a:ext uri="{FF2B5EF4-FFF2-40B4-BE49-F238E27FC236}">
                  <a16:creationId xmlns:a16="http://schemas.microsoft.com/office/drawing/2014/main" id="{5E617488-3FEF-3297-ACD9-51C6DC3DADD2}"/>
                </a:ext>
              </a:extLst>
            </p:cNvPr>
            <p:cNvSpPr/>
            <p:nvPr/>
          </p:nvSpPr>
          <p:spPr>
            <a:xfrm>
              <a:off x="5678575" y="3279400"/>
              <a:ext cx="109500" cy="253025"/>
            </a:xfrm>
            <a:custGeom>
              <a:avLst/>
              <a:gdLst/>
              <a:ahLst/>
              <a:cxnLst/>
              <a:rect l="l" t="t" r="r" b="b"/>
              <a:pathLst>
                <a:path w="4380" h="10121" extrusionOk="0">
                  <a:moveTo>
                    <a:pt x="4348" y="1"/>
                  </a:moveTo>
                  <a:cubicBezTo>
                    <a:pt x="4348" y="1"/>
                    <a:pt x="3503" y="465"/>
                    <a:pt x="2876" y="2249"/>
                  </a:cubicBezTo>
                  <a:cubicBezTo>
                    <a:pt x="2250" y="4035"/>
                    <a:pt x="1847" y="6397"/>
                    <a:pt x="1679" y="7299"/>
                  </a:cubicBezTo>
                  <a:lnTo>
                    <a:pt x="130" y="7389"/>
                  </a:lnTo>
                  <a:lnTo>
                    <a:pt x="1" y="10121"/>
                  </a:lnTo>
                  <a:cubicBezTo>
                    <a:pt x="1" y="10121"/>
                    <a:pt x="3415" y="9902"/>
                    <a:pt x="3898" y="9140"/>
                  </a:cubicBezTo>
                  <a:cubicBezTo>
                    <a:pt x="4380" y="8377"/>
                    <a:pt x="4370" y="6389"/>
                    <a:pt x="4370" y="6389"/>
                  </a:cubicBezTo>
                  <a:lnTo>
                    <a:pt x="4348" y="1069"/>
                  </a:lnTo>
                  <a:lnTo>
                    <a:pt x="4348" y="1"/>
                  </a:ln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256;p57">
              <a:extLst>
                <a:ext uri="{FF2B5EF4-FFF2-40B4-BE49-F238E27FC236}">
                  <a16:creationId xmlns:a16="http://schemas.microsoft.com/office/drawing/2014/main" id="{793E9931-3A78-1BC2-357A-DD94DD97F497}"/>
                </a:ext>
              </a:extLst>
            </p:cNvPr>
            <p:cNvSpPr/>
            <p:nvPr/>
          </p:nvSpPr>
          <p:spPr>
            <a:xfrm>
              <a:off x="5757825" y="3310550"/>
              <a:ext cx="33500" cy="83825"/>
            </a:xfrm>
            <a:custGeom>
              <a:avLst/>
              <a:gdLst/>
              <a:ahLst/>
              <a:cxnLst/>
              <a:rect l="l" t="t" r="r" b="b"/>
              <a:pathLst>
                <a:path w="1340" h="3353" extrusionOk="0">
                  <a:moveTo>
                    <a:pt x="1176" y="1"/>
                  </a:moveTo>
                  <a:cubicBezTo>
                    <a:pt x="1149" y="1"/>
                    <a:pt x="1120" y="12"/>
                    <a:pt x="1094" y="38"/>
                  </a:cubicBezTo>
                  <a:cubicBezTo>
                    <a:pt x="470" y="716"/>
                    <a:pt x="161" y="2144"/>
                    <a:pt x="9" y="3222"/>
                  </a:cubicBezTo>
                  <a:cubicBezTo>
                    <a:pt x="1" y="3284"/>
                    <a:pt x="45" y="3343"/>
                    <a:pt x="108" y="3351"/>
                  </a:cubicBezTo>
                  <a:cubicBezTo>
                    <a:pt x="112" y="3353"/>
                    <a:pt x="118" y="3353"/>
                    <a:pt x="123" y="3353"/>
                  </a:cubicBezTo>
                  <a:cubicBezTo>
                    <a:pt x="181" y="3353"/>
                    <a:pt x="231" y="3310"/>
                    <a:pt x="238" y="3254"/>
                  </a:cubicBezTo>
                  <a:cubicBezTo>
                    <a:pt x="444" y="1775"/>
                    <a:pt x="809" y="688"/>
                    <a:pt x="1264" y="194"/>
                  </a:cubicBezTo>
                  <a:cubicBezTo>
                    <a:pt x="1340" y="108"/>
                    <a:pt x="1263" y="1"/>
                    <a:pt x="1176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57;p57">
              <a:extLst>
                <a:ext uri="{FF2B5EF4-FFF2-40B4-BE49-F238E27FC236}">
                  <a16:creationId xmlns:a16="http://schemas.microsoft.com/office/drawing/2014/main" id="{96C6A828-8FE2-B4D9-DC0F-9FF8BF982796}"/>
                </a:ext>
              </a:extLst>
            </p:cNvPr>
            <p:cNvSpPr/>
            <p:nvPr/>
          </p:nvSpPr>
          <p:spPr>
            <a:xfrm>
              <a:off x="5742300" y="3289450"/>
              <a:ext cx="48300" cy="99325"/>
            </a:xfrm>
            <a:custGeom>
              <a:avLst/>
              <a:gdLst/>
              <a:ahLst/>
              <a:cxnLst/>
              <a:rect l="l" t="t" r="r" b="b"/>
              <a:pathLst>
                <a:path w="1932" h="3973" extrusionOk="0">
                  <a:moveTo>
                    <a:pt x="1800" y="0"/>
                  </a:moveTo>
                  <a:cubicBezTo>
                    <a:pt x="1781" y="0"/>
                    <a:pt x="1762" y="5"/>
                    <a:pt x="1744" y="15"/>
                  </a:cubicBezTo>
                  <a:cubicBezTo>
                    <a:pt x="1692" y="43"/>
                    <a:pt x="479" y="750"/>
                    <a:pt x="10" y="3840"/>
                  </a:cubicBezTo>
                  <a:cubicBezTo>
                    <a:pt x="1" y="3902"/>
                    <a:pt x="43" y="3961"/>
                    <a:pt x="107" y="3971"/>
                  </a:cubicBezTo>
                  <a:cubicBezTo>
                    <a:pt x="112" y="3972"/>
                    <a:pt x="118" y="3972"/>
                    <a:pt x="123" y="3972"/>
                  </a:cubicBezTo>
                  <a:cubicBezTo>
                    <a:pt x="181" y="3972"/>
                    <a:pt x="229" y="3931"/>
                    <a:pt x="238" y="3874"/>
                  </a:cubicBezTo>
                  <a:cubicBezTo>
                    <a:pt x="688" y="914"/>
                    <a:pt x="1845" y="222"/>
                    <a:pt x="1856" y="216"/>
                  </a:cubicBezTo>
                  <a:cubicBezTo>
                    <a:pt x="1911" y="185"/>
                    <a:pt x="1931" y="115"/>
                    <a:pt x="1900" y="59"/>
                  </a:cubicBezTo>
                  <a:cubicBezTo>
                    <a:pt x="1879" y="21"/>
                    <a:pt x="1840" y="0"/>
                    <a:pt x="1800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58;p57">
              <a:extLst>
                <a:ext uri="{FF2B5EF4-FFF2-40B4-BE49-F238E27FC236}">
                  <a16:creationId xmlns:a16="http://schemas.microsoft.com/office/drawing/2014/main" id="{DEDB2533-C8A2-5DFD-5DB7-E2DD697A342E}"/>
                </a:ext>
              </a:extLst>
            </p:cNvPr>
            <p:cNvSpPr/>
            <p:nvPr/>
          </p:nvSpPr>
          <p:spPr>
            <a:xfrm>
              <a:off x="5351700" y="3458400"/>
              <a:ext cx="230450" cy="20150"/>
            </a:xfrm>
            <a:custGeom>
              <a:avLst/>
              <a:gdLst/>
              <a:ahLst/>
              <a:cxnLst/>
              <a:rect l="l" t="t" r="r" b="b"/>
              <a:pathLst>
                <a:path w="9218" h="806" extrusionOk="0">
                  <a:moveTo>
                    <a:pt x="7283" y="1"/>
                  </a:moveTo>
                  <a:cubicBezTo>
                    <a:pt x="4453" y="1"/>
                    <a:pt x="1538" y="72"/>
                    <a:pt x="729" y="346"/>
                  </a:cubicBezTo>
                  <a:cubicBezTo>
                    <a:pt x="518" y="416"/>
                    <a:pt x="312" y="497"/>
                    <a:pt x="113" y="585"/>
                  </a:cubicBezTo>
                  <a:cubicBezTo>
                    <a:pt x="1" y="635"/>
                    <a:pt x="36" y="806"/>
                    <a:pt x="160" y="806"/>
                  </a:cubicBezTo>
                  <a:cubicBezTo>
                    <a:pt x="177" y="806"/>
                    <a:pt x="193" y="803"/>
                    <a:pt x="209" y="796"/>
                  </a:cubicBezTo>
                  <a:cubicBezTo>
                    <a:pt x="400" y="711"/>
                    <a:pt x="600" y="632"/>
                    <a:pt x="803" y="563"/>
                  </a:cubicBezTo>
                  <a:cubicBezTo>
                    <a:pt x="1452" y="344"/>
                    <a:pt x="3649" y="232"/>
                    <a:pt x="7202" y="232"/>
                  </a:cubicBezTo>
                  <a:cubicBezTo>
                    <a:pt x="7797" y="232"/>
                    <a:pt x="8430" y="235"/>
                    <a:pt x="9100" y="241"/>
                  </a:cubicBezTo>
                  <a:cubicBezTo>
                    <a:pt x="9165" y="241"/>
                    <a:pt x="9216" y="190"/>
                    <a:pt x="9216" y="125"/>
                  </a:cubicBezTo>
                  <a:cubicBezTo>
                    <a:pt x="9217" y="62"/>
                    <a:pt x="9165" y="11"/>
                    <a:pt x="9102" y="10"/>
                  </a:cubicBezTo>
                  <a:cubicBezTo>
                    <a:pt x="8515" y="4"/>
                    <a:pt x="7901" y="1"/>
                    <a:pt x="728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259;p57">
              <a:extLst>
                <a:ext uri="{FF2B5EF4-FFF2-40B4-BE49-F238E27FC236}">
                  <a16:creationId xmlns:a16="http://schemas.microsoft.com/office/drawing/2014/main" id="{97DE1B9E-35A9-EE3E-5272-135AD4F7E5C1}"/>
                </a:ext>
              </a:extLst>
            </p:cNvPr>
            <p:cNvSpPr/>
            <p:nvPr/>
          </p:nvSpPr>
          <p:spPr>
            <a:xfrm>
              <a:off x="5734950" y="3276500"/>
              <a:ext cx="55650" cy="103800"/>
            </a:xfrm>
            <a:custGeom>
              <a:avLst/>
              <a:gdLst/>
              <a:ahLst/>
              <a:cxnLst/>
              <a:rect l="l" t="t" r="r" b="b"/>
              <a:pathLst>
                <a:path w="2226" h="4152" extrusionOk="0">
                  <a:moveTo>
                    <a:pt x="2094" y="1"/>
                  </a:moveTo>
                  <a:cubicBezTo>
                    <a:pt x="2075" y="1"/>
                    <a:pt x="2056" y="5"/>
                    <a:pt x="2038" y="15"/>
                  </a:cubicBezTo>
                  <a:cubicBezTo>
                    <a:pt x="2002" y="35"/>
                    <a:pt x="1147" y="522"/>
                    <a:pt x="514" y="2328"/>
                  </a:cubicBezTo>
                  <a:cubicBezTo>
                    <a:pt x="344" y="2806"/>
                    <a:pt x="178" y="3371"/>
                    <a:pt x="17" y="4008"/>
                  </a:cubicBezTo>
                  <a:cubicBezTo>
                    <a:pt x="0" y="4069"/>
                    <a:pt x="37" y="4132"/>
                    <a:pt x="99" y="4147"/>
                  </a:cubicBezTo>
                  <a:cubicBezTo>
                    <a:pt x="109" y="4150"/>
                    <a:pt x="118" y="4151"/>
                    <a:pt x="128" y="4151"/>
                  </a:cubicBezTo>
                  <a:cubicBezTo>
                    <a:pt x="180" y="4151"/>
                    <a:pt x="226" y="4116"/>
                    <a:pt x="240" y="4065"/>
                  </a:cubicBezTo>
                  <a:cubicBezTo>
                    <a:pt x="399" y="3434"/>
                    <a:pt x="565" y="2876"/>
                    <a:pt x="730" y="2404"/>
                  </a:cubicBezTo>
                  <a:cubicBezTo>
                    <a:pt x="1332" y="692"/>
                    <a:pt x="2141" y="221"/>
                    <a:pt x="2150" y="217"/>
                  </a:cubicBezTo>
                  <a:cubicBezTo>
                    <a:pt x="2205" y="186"/>
                    <a:pt x="2225" y="115"/>
                    <a:pt x="2194" y="60"/>
                  </a:cubicBezTo>
                  <a:cubicBezTo>
                    <a:pt x="2173" y="22"/>
                    <a:pt x="2134" y="1"/>
                    <a:pt x="209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260;p57">
              <a:extLst>
                <a:ext uri="{FF2B5EF4-FFF2-40B4-BE49-F238E27FC236}">
                  <a16:creationId xmlns:a16="http://schemas.microsoft.com/office/drawing/2014/main" id="{1BC27E40-F46F-0469-E3C2-6F37ABD4BE37}"/>
                </a:ext>
              </a:extLst>
            </p:cNvPr>
            <p:cNvSpPr/>
            <p:nvPr/>
          </p:nvSpPr>
          <p:spPr>
            <a:xfrm>
              <a:off x="5887750" y="3461275"/>
              <a:ext cx="391225" cy="116425"/>
            </a:xfrm>
            <a:custGeom>
              <a:avLst/>
              <a:gdLst/>
              <a:ahLst/>
              <a:cxnLst/>
              <a:rect l="l" t="t" r="r" b="b"/>
              <a:pathLst>
                <a:path w="15649" h="4657" extrusionOk="0">
                  <a:moveTo>
                    <a:pt x="6166" y="1"/>
                  </a:moveTo>
                  <a:cubicBezTo>
                    <a:pt x="3055" y="1"/>
                    <a:pt x="30" y="87"/>
                    <a:pt x="30" y="87"/>
                  </a:cubicBezTo>
                  <a:lnTo>
                    <a:pt x="1" y="2778"/>
                  </a:lnTo>
                  <a:lnTo>
                    <a:pt x="4172" y="3899"/>
                  </a:lnTo>
                  <a:cubicBezTo>
                    <a:pt x="4172" y="3899"/>
                    <a:pt x="7899" y="4656"/>
                    <a:pt x="11080" y="4656"/>
                  </a:cubicBezTo>
                  <a:cubicBezTo>
                    <a:pt x="13321" y="4656"/>
                    <a:pt x="15291" y="4281"/>
                    <a:pt x="15497" y="3000"/>
                  </a:cubicBezTo>
                  <a:cubicBezTo>
                    <a:pt x="15648" y="2058"/>
                    <a:pt x="14313" y="904"/>
                    <a:pt x="12640" y="339"/>
                  </a:cubicBezTo>
                  <a:cubicBezTo>
                    <a:pt x="11846" y="71"/>
                    <a:pt x="8971" y="1"/>
                    <a:pt x="6166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61;p57">
              <a:extLst>
                <a:ext uri="{FF2B5EF4-FFF2-40B4-BE49-F238E27FC236}">
                  <a16:creationId xmlns:a16="http://schemas.microsoft.com/office/drawing/2014/main" id="{360B3158-F328-633B-BD21-563BB0E97CC6}"/>
                </a:ext>
              </a:extLst>
            </p:cNvPr>
            <p:cNvSpPr/>
            <p:nvPr/>
          </p:nvSpPr>
          <p:spPr>
            <a:xfrm>
              <a:off x="5786475" y="3279400"/>
              <a:ext cx="109525" cy="253025"/>
            </a:xfrm>
            <a:custGeom>
              <a:avLst/>
              <a:gdLst/>
              <a:ahLst/>
              <a:cxnLst/>
              <a:rect l="l" t="t" r="r" b="b"/>
              <a:pathLst>
                <a:path w="4381" h="10121" extrusionOk="0">
                  <a:moveTo>
                    <a:pt x="32" y="1"/>
                  </a:moveTo>
                  <a:lnTo>
                    <a:pt x="32" y="1069"/>
                  </a:lnTo>
                  <a:lnTo>
                    <a:pt x="12" y="6389"/>
                  </a:lnTo>
                  <a:cubicBezTo>
                    <a:pt x="12" y="6389"/>
                    <a:pt x="1" y="8377"/>
                    <a:pt x="484" y="9140"/>
                  </a:cubicBezTo>
                  <a:cubicBezTo>
                    <a:pt x="966" y="9902"/>
                    <a:pt x="4381" y="10121"/>
                    <a:pt x="4381" y="10121"/>
                  </a:cubicBezTo>
                  <a:lnTo>
                    <a:pt x="4252" y="7389"/>
                  </a:lnTo>
                  <a:lnTo>
                    <a:pt x="2702" y="7299"/>
                  </a:lnTo>
                  <a:cubicBezTo>
                    <a:pt x="2533" y="6397"/>
                    <a:pt x="2131" y="4035"/>
                    <a:pt x="1504" y="2249"/>
                  </a:cubicBezTo>
                  <a:cubicBezTo>
                    <a:pt x="878" y="465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C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262;p57">
              <a:extLst>
                <a:ext uri="{FF2B5EF4-FFF2-40B4-BE49-F238E27FC236}">
                  <a16:creationId xmlns:a16="http://schemas.microsoft.com/office/drawing/2014/main" id="{7C1138D9-9083-6276-431D-05BA03865447}"/>
                </a:ext>
              </a:extLst>
            </p:cNvPr>
            <p:cNvSpPr/>
            <p:nvPr/>
          </p:nvSpPr>
          <p:spPr>
            <a:xfrm>
              <a:off x="5783275" y="3310550"/>
              <a:ext cx="33475" cy="83825"/>
            </a:xfrm>
            <a:custGeom>
              <a:avLst/>
              <a:gdLst/>
              <a:ahLst/>
              <a:cxnLst/>
              <a:rect l="l" t="t" r="r" b="b"/>
              <a:pathLst>
                <a:path w="1339" h="3353" extrusionOk="0">
                  <a:moveTo>
                    <a:pt x="163" y="1"/>
                  </a:moveTo>
                  <a:cubicBezTo>
                    <a:pt x="76" y="1"/>
                    <a:pt x="0" y="109"/>
                    <a:pt x="76" y="195"/>
                  </a:cubicBezTo>
                  <a:cubicBezTo>
                    <a:pt x="531" y="688"/>
                    <a:pt x="894" y="1775"/>
                    <a:pt x="1101" y="3254"/>
                  </a:cubicBezTo>
                  <a:cubicBezTo>
                    <a:pt x="1109" y="3310"/>
                    <a:pt x="1157" y="3353"/>
                    <a:pt x="1215" y="3353"/>
                  </a:cubicBezTo>
                  <a:cubicBezTo>
                    <a:pt x="1221" y="3353"/>
                    <a:pt x="1226" y="3353"/>
                    <a:pt x="1232" y="3351"/>
                  </a:cubicBezTo>
                  <a:cubicBezTo>
                    <a:pt x="1295" y="3343"/>
                    <a:pt x="1339" y="3284"/>
                    <a:pt x="1329" y="3222"/>
                  </a:cubicBezTo>
                  <a:cubicBezTo>
                    <a:pt x="1179" y="2144"/>
                    <a:pt x="868" y="716"/>
                    <a:pt x="246" y="38"/>
                  </a:cubicBezTo>
                  <a:cubicBezTo>
                    <a:pt x="220" y="12"/>
                    <a:pt x="191" y="1"/>
                    <a:pt x="163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263;p57">
              <a:extLst>
                <a:ext uri="{FF2B5EF4-FFF2-40B4-BE49-F238E27FC236}">
                  <a16:creationId xmlns:a16="http://schemas.microsoft.com/office/drawing/2014/main" id="{596E3189-9436-67B7-19D3-6613C0323C72}"/>
                </a:ext>
              </a:extLst>
            </p:cNvPr>
            <p:cNvSpPr/>
            <p:nvPr/>
          </p:nvSpPr>
          <p:spPr>
            <a:xfrm>
              <a:off x="5783850" y="3289400"/>
              <a:ext cx="48400" cy="99375"/>
            </a:xfrm>
            <a:custGeom>
              <a:avLst/>
              <a:gdLst/>
              <a:ahLst/>
              <a:cxnLst/>
              <a:rect l="l" t="t" r="r" b="b"/>
              <a:pathLst>
                <a:path w="1936" h="3975" extrusionOk="0">
                  <a:moveTo>
                    <a:pt x="134" y="0"/>
                  </a:moveTo>
                  <a:cubicBezTo>
                    <a:pt x="93" y="0"/>
                    <a:pt x="54" y="22"/>
                    <a:pt x="33" y="59"/>
                  </a:cubicBezTo>
                  <a:cubicBezTo>
                    <a:pt x="1" y="117"/>
                    <a:pt x="23" y="189"/>
                    <a:pt x="81" y="218"/>
                  </a:cubicBezTo>
                  <a:cubicBezTo>
                    <a:pt x="93" y="224"/>
                    <a:pt x="1247" y="898"/>
                    <a:pt x="1699" y="3876"/>
                  </a:cubicBezTo>
                  <a:cubicBezTo>
                    <a:pt x="1707" y="3933"/>
                    <a:pt x="1755" y="3974"/>
                    <a:pt x="1813" y="3974"/>
                  </a:cubicBezTo>
                  <a:cubicBezTo>
                    <a:pt x="1819" y="3974"/>
                    <a:pt x="1824" y="3974"/>
                    <a:pt x="1830" y="3973"/>
                  </a:cubicBezTo>
                  <a:cubicBezTo>
                    <a:pt x="1893" y="3963"/>
                    <a:pt x="1936" y="3904"/>
                    <a:pt x="1926" y="3842"/>
                  </a:cubicBezTo>
                  <a:cubicBezTo>
                    <a:pt x="1458" y="752"/>
                    <a:pt x="245" y="45"/>
                    <a:pt x="194" y="17"/>
                  </a:cubicBezTo>
                  <a:cubicBezTo>
                    <a:pt x="175" y="6"/>
                    <a:pt x="154" y="0"/>
                    <a:pt x="134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264;p57">
              <a:extLst>
                <a:ext uri="{FF2B5EF4-FFF2-40B4-BE49-F238E27FC236}">
                  <a16:creationId xmlns:a16="http://schemas.microsoft.com/office/drawing/2014/main" id="{92298447-33CD-1202-3366-310EA7E86874}"/>
                </a:ext>
              </a:extLst>
            </p:cNvPr>
            <p:cNvSpPr/>
            <p:nvPr/>
          </p:nvSpPr>
          <p:spPr>
            <a:xfrm>
              <a:off x="5995825" y="3458400"/>
              <a:ext cx="243225" cy="28425"/>
            </a:xfrm>
            <a:custGeom>
              <a:avLst/>
              <a:gdLst/>
              <a:ahLst/>
              <a:cxnLst/>
              <a:rect l="l" t="t" r="r" b="b"/>
              <a:pathLst>
                <a:path w="9729" h="1137" extrusionOk="0">
                  <a:moveTo>
                    <a:pt x="1794" y="1"/>
                  </a:moveTo>
                  <a:cubicBezTo>
                    <a:pt x="1223" y="1"/>
                    <a:pt x="657" y="4"/>
                    <a:pt x="115" y="8"/>
                  </a:cubicBezTo>
                  <a:cubicBezTo>
                    <a:pt x="51" y="8"/>
                    <a:pt x="0" y="61"/>
                    <a:pt x="0" y="124"/>
                  </a:cubicBezTo>
                  <a:cubicBezTo>
                    <a:pt x="0" y="187"/>
                    <a:pt x="53" y="240"/>
                    <a:pt x="116" y="240"/>
                  </a:cubicBezTo>
                  <a:cubicBezTo>
                    <a:pt x="740" y="234"/>
                    <a:pt x="1330" y="231"/>
                    <a:pt x="1888" y="231"/>
                  </a:cubicBezTo>
                  <a:cubicBezTo>
                    <a:pt x="5436" y="231"/>
                    <a:pt x="7632" y="344"/>
                    <a:pt x="8279" y="563"/>
                  </a:cubicBezTo>
                  <a:cubicBezTo>
                    <a:pt x="8708" y="706"/>
                    <a:pt x="9119" y="894"/>
                    <a:pt x="9509" y="1120"/>
                  </a:cubicBezTo>
                  <a:cubicBezTo>
                    <a:pt x="9527" y="1131"/>
                    <a:pt x="9548" y="1136"/>
                    <a:pt x="9568" y="1136"/>
                  </a:cubicBezTo>
                  <a:cubicBezTo>
                    <a:pt x="9685" y="1136"/>
                    <a:pt x="9728" y="981"/>
                    <a:pt x="9627" y="921"/>
                  </a:cubicBezTo>
                  <a:cubicBezTo>
                    <a:pt x="9223" y="687"/>
                    <a:pt x="8797" y="493"/>
                    <a:pt x="8354" y="346"/>
                  </a:cubicBezTo>
                  <a:cubicBezTo>
                    <a:pt x="7542" y="71"/>
                    <a:pt x="4610" y="1"/>
                    <a:pt x="179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265;p57">
              <a:extLst>
                <a:ext uri="{FF2B5EF4-FFF2-40B4-BE49-F238E27FC236}">
                  <a16:creationId xmlns:a16="http://schemas.microsoft.com/office/drawing/2014/main" id="{BDBB91D2-F2A8-1A90-3557-12C90F347D31}"/>
                </a:ext>
              </a:extLst>
            </p:cNvPr>
            <p:cNvSpPr/>
            <p:nvPr/>
          </p:nvSpPr>
          <p:spPr>
            <a:xfrm>
              <a:off x="5783950" y="3276500"/>
              <a:ext cx="55675" cy="103800"/>
            </a:xfrm>
            <a:custGeom>
              <a:avLst/>
              <a:gdLst/>
              <a:ahLst/>
              <a:cxnLst/>
              <a:rect l="l" t="t" r="r" b="b"/>
              <a:pathLst>
                <a:path w="2227" h="4152" extrusionOk="0">
                  <a:moveTo>
                    <a:pt x="134" y="1"/>
                  </a:moveTo>
                  <a:cubicBezTo>
                    <a:pt x="93" y="1"/>
                    <a:pt x="53" y="22"/>
                    <a:pt x="33" y="60"/>
                  </a:cubicBezTo>
                  <a:cubicBezTo>
                    <a:pt x="1" y="115"/>
                    <a:pt x="22" y="186"/>
                    <a:pt x="77" y="217"/>
                  </a:cubicBezTo>
                  <a:cubicBezTo>
                    <a:pt x="85" y="221"/>
                    <a:pt x="895" y="692"/>
                    <a:pt x="1496" y="2404"/>
                  </a:cubicBezTo>
                  <a:cubicBezTo>
                    <a:pt x="1663" y="2876"/>
                    <a:pt x="1827" y="3435"/>
                    <a:pt x="1987" y="4065"/>
                  </a:cubicBezTo>
                  <a:cubicBezTo>
                    <a:pt x="2000" y="4116"/>
                    <a:pt x="2046" y="4151"/>
                    <a:pt x="2098" y="4151"/>
                  </a:cubicBezTo>
                  <a:cubicBezTo>
                    <a:pt x="2108" y="4151"/>
                    <a:pt x="2118" y="4150"/>
                    <a:pt x="2127" y="4147"/>
                  </a:cubicBezTo>
                  <a:cubicBezTo>
                    <a:pt x="2189" y="4132"/>
                    <a:pt x="2226" y="4069"/>
                    <a:pt x="2211" y="4008"/>
                  </a:cubicBezTo>
                  <a:cubicBezTo>
                    <a:pt x="2049" y="3371"/>
                    <a:pt x="1882" y="2806"/>
                    <a:pt x="1714" y="2328"/>
                  </a:cubicBezTo>
                  <a:cubicBezTo>
                    <a:pt x="1079" y="522"/>
                    <a:pt x="225" y="35"/>
                    <a:pt x="188" y="15"/>
                  </a:cubicBezTo>
                  <a:cubicBezTo>
                    <a:pt x="171" y="5"/>
                    <a:pt x="152" y="1"/>
                    <a:pt x="13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266;p57">
              <a:extLst>
                <a:ext uri="{FF2B5EF4-FFF2-40B4-BE49-F238E27FC236}">
                  <a16:creationId xmlns:a16="http://schemas.microsoft.com/office/drawing/2014/main" id="{F77C37AD-1657-BB03-8DFE-6CCEA0FD4437}"/>
                </a:ext>
              </a:extLst>
            </p:cNvPr>
            <p:cNvSpPr/>
            <p:nvPr/>
          </p:nvSpPr>
          <p:spPr>
            <a:xfrm>
              <a:off x="5784300" y="3279200"/>
              <a:ext cx="5825" cy="170375"/>
            </a:xfrm>
            <a:custGeom>
              <a:avLst/>
              <a:gdLst/>
              <a:ahLst/>
              <a:cxnLst/>
              <a:rect l="l" t="t" r="r" b="b"/>
              <a:pathLst>
                <a:path w="233" h="6815" extrusionOk="0">
                  <a:moveTo>
                    <a:pt x="116" y="0"/>
                  </a:moveTo>
                  <a:cubicBezTo>
                    <a:pt x="54" y="0"/>
                    <a:pt x="4" y="50"/>
                    <a:pt x="1" y="112"/>
                  </a:cubicBezTo>
                  <a:lnTo>
                    <a:pt x="1" y="6698"/>
                  </a:lnTo>
                  <a:cubicBezTo>
                    <a:pt x="1" y="6762"/>
                    <a:pt x="53" y="6814"/>
                    <a:pt x="116" y="6814"/>
                  </a:cubicBezTo>
                  <a:cubicBezTo>
                    <a:pt x="180" y="6814"/>
                    <a:pt x="232" y="6762"/>
                    <a:pt x="232" y="6698"/>
                  </a:cubicBezTo>
                  <a:lnTo>
                    <a:pt x="232" y="112"/>
                  </a:lnTo>
                  <a:cubicBezTo>
                    <a:pt x="229" y="50"/>
                    <a:pt x="178" y="0"/>
                    <a:pt x="116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721;p52">
            <a:extLst>
              <a:ext uri="{FF2B5EF4-FFF2-40B4-BE49-F238E27FC236}">
                <a16:creationId xmlns:a16="http://schemas.microsoft.com/office/drawing/2014/main" id="{86DFCAD1-9E21-463F-B053-26C2D5333248}"/>
              </a:ext>
            </a:extLst>
          </p:cNvPr>
          <p:cNvSpPr/>
          <p:nvPr/>
        </p:nvSpPr>
        <p:spPr>
          <a:xfrm>
            <a:off x="5136103" y="680841"/>
            <a:ext cx="690391" cy="712511"/>
          </a:xfrm>
          <a:custGeom>
            <a:avLst/>
            <a:gdLst/>
            <a:ahLst/>
            <a:cxnLst/>
            <a:rect l="l" t="t" r="r" b="b"/>
            <a:pathLst>
              <a:path w="40429" h="40757" extrusionOk="0">
                <a:moveTo>
                  <a:pt x="17568" y="200"/>
                </a:moveTo>
                <a:cubicBezTo>
                  <a:pt x="12033" y="1461"/>
                  <a:pt x="2900" y="9916"/>
                  <a:pt x="804" y="15821"/>
                </a:cubicBezTo>
                <a:cubicBezTo>
                  <a:pt x="-1291" y="21727"/>
                  <a:pt x="921" y="31560"/>
                  <a:pt x="4995" y="35633"/>
                </a:cubicBezTo>
                <a:cubicBezTo>
                  <a:pt x="9069" y="39706"/>
                  <a:pt x="19398" y="41775"/>
                  <a:pt x="25250" y="40260"/>
                </a:cubicBezTo>
                <a:cubicBezTo>
                  <a:pt x="31102" y="38745"/>
                  <a:pt x="38649" y="31878"/>
                  <a:pt x="40109" y="26544"/>
                </a:cubicBezTo>
                <a:cubicBezTo>
                  <a:pt x="41570" y="21210"/>
                  <a:pt x="37770" y="12647"/>
                  <a:pt x="34013" y="8256"/>
                </a:cubicBezTo>
                <a:cubicBezTo>
                  <a:pt x="30256" y="3865"/>
                  <a:pt x="23103" y="-1061"/>
                  <a:pt x="17568" y="200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0B177D2F-D626-EF90-8B97-59F468BA5FD2}"/>
              </a:ext>
            </a:extLst>
          </p:cNvPr>
          <p:cNvSpPr txBox="1"/>
          <p:nvPr/>
        </p:nvSpPr>
        <p:spPr>
          <a:xfrm>
            <a:off x="5289075" y="775486"/>
            <a:ext cx="352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6BDEAE6A-CCBC-5C6D-573D-923F7E0595B2}"/>
              </a:ext>
            </a:extLst>
          </p:cNvPr>
          <p:cNvSpPr txBox="1"/>
          <p:nvPr/>
        </p:nvSpPr>
        <p:spPr>
          <a:xfrm>
            <a:off x="1270162" y="2788696"/>
            <a:ext cx="4983923" cy="294632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dirty="0"/>
              <a:t>Prior cervical </a:t>
            </a:r>
            <a:r>
              <a:rPr lang="es-ES" sz="1000" dirty="0" err="1"/>
              <a:t>pathology</a:t>
            </a:r>
            <a:r>
              <a:rPr lang="es-ES" sz="1000" dirty="0"/>
              <a:t> </a:t>
            </a:r>
            <a:r>
              <a:rPr lang="es-ES" sz="1000" dirty="0" err="1"/>
              <a:t>may</a:t>
            </a:r>
            <a:r>
              <a:rPr lang="es-ES" sz="1000" dirty="0"/>
              <a:t> </a:t>
            </a:r>
            <a:r>
              <a:rPr lang="es-ES" sz="1000" dirty="0" err="1"/>
              <a:t>increase</a:t>
            </a:r>
            <a:r>
              <a:rPr lang="es-ES" sz="1000" dirty="0"/>
              <a:t> </a:t>
            </a:r>
            <a:r>
              <a:rPr lang="es-ES" sz="1000" b="1" dirty="0" err="1"/>
              <a:t>obstetric</a:t>
            </a:r>
            <a:r>
              <a:rPr lang="es-ES" sz="1000" b="1" dirty="0"/>
              <a:t> </a:t>
            </a:r>
            <a:r>
              <a:rPr lang="es-ES" sz="1000" b="1" dirty="0" err="1"/>
              <a:t>risk</a:t>
            </a:r>
            <a:r>
              <a:rPr lang="es-ES" sz="1000" dirty="0"/>
              <a:t> and </a:t>
            </a:r>
            <a:r>
              <a:rPr lang="es-ES" sz="1000" dirty="0" err="1"/>
              <a:t>requires</a:t>
            </a:r>
            <a:r>
              <a:rPr lang="es-ES" sz="1000" dirty="0"/>
              <a:t> </a:t>
            </a:r>
            <a:r>
              <a:rPr lang="es-ES" sz="1000" b="1" dirty="0" err="1"/>
              <a:t>close</a:t>
            </a:r>
            <a:r>
              <a:rPr lang="es-ES" sz="1000" b="1" dirty="0"/>
              <a:t> </a:t>
            </a:r>
            <a:r>
              <a:rPr lang="es-ES" sz="1000" b="1" dirty="0" err="1"/>
              <a:t>follow</a:t>
            </a:r>
            <a:r>
              <a:rPr lang="es-ES" sz="1000" b="1" dirty="0"/>
              <a:t>-up</a:t>
            </a:r>
            <a:r>
              <a:rPr lang="es-ES" sz="1000" dirty="0"/>
              <a:t>.  </a:t>
            </a:r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75B4861B-CF2D-7FF1-BF1E-9C295C496005}"/>
              </a:ext>
            </a:extLst>
          </p:cNvPr>
          <p:cNvSpPr txBox="1"/>
          <p:nvPr/>
        </p:nvSpPr>
        <p:spPr>
          <a:xfrm>
            <a:off x="1274870" y="3292657"/>
            <a:ext cx="4996310" cy="756297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1" dirty="0"/>
              <a:t>Non-</a:t>
            </a:r>
            <a:r>
              <a:rPr lang="es-ES" sz="1000" b="1" dirty="0" err="1"/>
              <a:t>surgical</a:t>
            </a:r>
            <a:r>
              <a:rPr lang="es-ES" sz="1000" b="1" dirty="0"/>
              <a:t> </a:t>
            </a:r>
            <a:r>
              <a:rPr lang="es-ES" sz="1000" b="1" dirty="0" err="1"/>
              <a:t>approaches</a:t>
            </a:r>
            <a:r>
              <a:rPr lang="es-ES" sz="1000" dirty="0"/>
              <a:t>, </a:t>
            </a:r>
            <a:r>
              <a:rPr lang="es-ES" sz="1000" dirty="0" err="1"/>
              <a:t>such</a:t>
            </a:r>
            <a:r>
              <a:rPr lang="es-ES" sz="1000" dirty="0"/>
              <a:t> as </a:t>
            </a:r>
            <a:r>
              <a:rPr lang="es-ES" sz="1000" i="1" dirty="0" err="1"/>
              <a:t>Coriolus</a:t>
            </a:r>
            <a:r>
              <a:rPr lang="es-ES" sz="1000" i="1" dirty="0"/>
              <a:t> </a:t>
            </a:r>
            <a:r>
              <a:rPr lang="es-ES" sz="1000" i="1" dirty="0" err="1"/>
              <a:t>versicolor</a:t>
            </a:r>
            <a:r>
              <a:rPr lang="es-ES" sz="1000" i="1" dirty="0"/>
              <a:t> </a:t>
            </a:r>
            <a:r>
              <a:rPr lang="es-ES" sz="1000" dirty="0"/>
              <a:t>- </a:t>
            </a:r>
            <a:r>
              <a:rPr lang="es-ES" sz="1000" dirty="0" err="1"/>
              <a:t>based</a:t>
            </a:r>
            <a:r>
              <a:rPr lang="es-ES" sz="1000" dirty="0"/>
              <a:t> </a:t>
            </a:r>
            <a:r>
              <a:rPr lang="es-ES" sz="1000" dirty="0" err="1"/>
              <a:t>therapy</a:t>
            </a:r>
            <a:r>
              <a:rPr lang="es-ES" sz="1000" dirty="0"/>
              <a:t>, </a:t>
            </a:r>
            <a:r>
              <a:rPr lang="es-ES" sz="1000" dirty="0" err="1"/>
              <a:t>may</a:t>
            </a:r>
            <a:r>
              <a:rPr lang="es-ES" sz="1000" dirty="0"/>
              <a:t> </a:t>
            </a:r>
            <a:r>
              <a:rPr lang="es-ES" sz="1000" dirty="0" err="1"/>
              <a:t>represent</a:t>
            </a:r>
            <a:r>
              <a:rPr lang="es-ES" sz="1000" dirty="0"/>
              <a:t> </a:t>
            </a:r>
            <a:r>
              <a:rPr lang="es-ES" sz="1000" b="1" dirty="0" err="1"/>
              <a:t>safer</a:t>
            </a:r>
            <a:r>
              <a:rPr lang="es-ES" sz="1000" dirty="0"/>
              <a:t> </a:t>
            </a:r>
            <a:r>
              <a:rPr lang="es-ES" sz="1000" dirty="0" err="1"/>
              <a:t>options</a:t>
            </a:r>
            <a:r>
              <a:rPr lang="es-ES" sz="1000" dirty="0"/>
              <a:t> </a:t>
            </a:r>
            <a:r>
              <a:rPr lang="es-ES" sz="1000" b="1" dirty="0" err="1"/>
              <a:t>during</a:t>
            </a:r>
            <a:r>
              <a:rPr lang="es-ES" sz="1000" dirty="0"/>
              <a:t> </a:t>
            </a:r>
            <a:r>
              <a:rPr lang="es-ES" sz="1000" b="1" dirty="0" err="1"/>
              <a:t>pregnancy</a:t>
            </a:r>
            <a:r>
              <a:rPr lang="es-ES" sz="1000" dirty="0"/>
              <a:t> </a:t>
            </a:r>
            <a:r>
              <a:rPr lang="es-ES" sz="1000" dirty="0" err="1"/>
              <a:t>by</a:t>
            </a:r>
            <a:r>
              <a:rPr lang="es-ES" sz="1000" dirty="0"/>
              <a:t> </a:t>
            </a:r>
            <a:r>
              <a:rPr lang="es-ES" sz="1000" dirty="0" err="1"/>
              <a:t>supporting</a:t>
            </a:r>
            <a:r>
              <a:rPr lang="es-ES" sz="1000" dirty="0"/>
              <a:t> </a:t>
            </a:r>
            <a:r>
              <a:rPr lang="es-ES" sz="1000" dirty="0" err="1"/>
              <a:t>the</a:t>
            </a:r>
            <a:r>
              <a:rPr lang="es-ES" sz="1000" dirty="0"/>
              <a:t> local </a:t>
            </a:r>
            <a:r>
              <a:rPr lang="es-ES" sz="1000" dirty="0" err="1"/>
              <a:t>immune</a:t>
            </a:r>
            <a:r>
              <a:rPr lang="es-ES" sz="1000" dirty="0"/>
              <a:t> response and </a:t>
            </a:r>
            <a:r>
              <a:rPr lang="es-ES" sz="1000" dirty="0" err="1"/>
              <a:t>promoting</a:t>
            </a:r>
            <a:r>
              <a:rPr lang="es-ES" sz="1000" dirty="0"/>
              <a:t> </a:t>
            </a:r>
            <a:r>
              <a:rPr lang="es-ES" sz="1000" dirty="0" err="1"/>
              <a:t>partial</a:t>
            </a:r>
            <a:r>
              <a:rPr lang="es-ES" sz="1000" dirty="0"/>
              <a:t> </a:t>
            </a:r>
            <a:r>
              <a:rPr lang="es-ES" sz="1000" dirty="0" err="1"/>
              <a:t>lesion</a:t>
            </a:r>
            <a:r>
              <a:rPr lang="es-ES" sz="1000" dirty="0"/>
              <a:t> </a:t>
            </a:r>
            <a:r>
              <a:rPr lang="es-ES" sz="1000" dirty="0" err="1"/>
              <a:t>regression</a:t>
            </a:r>
            <a:r>
              <a:rPr lang="es-ES" sz="1000" dirty="0"/>
              <a:t> </a:t>
            </a:r>
            <a:r>
              <a:rPr lang="es-ES" sz="1000" dirty="0" err="1"/>
              <a:t>within</a:t>
            </a:r>
            <a:r>
              <a:rPr lang="es-ES" sz="1000" dirty="0"/>
              <a:t> a conservative </a:t>
            </a:r>
            <a:r>
              <a:rPr lang="es-ES" sz="1000" dirty="0" err="1"/>
              <a:t>management</a:t>
            </a:r>
            <a:r>
              <a:rPr lang="es-ES" sz="1000" dirty="0"/>
              <a:t> </a:t>
            </a:r>
            <a:r>
              <a:rPr lang="es-ES" sz="1000" dirty="0" err="1"/>
              <a:t>strategy</a:t>
            </a:r>
            <a:r>
              <a:rPr lang="es-ES" sz="1000" dirty="0"/>
              <a:t>. </a:t>
            </a:r>
          </a:p>
        </p:txBody>
      </p: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14B5939A-550E-B452-04A7-55E2894FAB36}"/>
              </a:ext>
            </a:extLst>
          </p:cNvPr>
          <p:cNvSpPr txBox="1"/>
          <p:nvPr/>
        </p:nvSpPr>
        <p:spPr>
          <a:xfrm>
            <a:off x="1270162" y="4237727"/>
            <a:ext cx="5009947" cy="525465"/>
          </a:xfrm>
          <a:prstGeom prst="rect">
            <a:avLst/>
          </a:prstGeom>
          <a:noFill/>
          <a:ln>
            <a:solidFill>
              <a:srgbClr val="E8717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1" dirty="0" err="1"/>
              <a:t>Fractional</a:t>
            </a:r>
            <a:r>
              <a:rPr lang="es-ES" sz="1000" b="1" dirty="0"/>
              <a:t> CO</a:t>
            </a:r>
            <a:r>
              <a:rPr lang="es-ES" sz="1000" b="1" baseline="-25000" dirty="0"/>
              <a:t>2</a:t>
            </a:r>
            <a:r>
              <a:rPr lang="es-ES" sz="1000" dirty="0"/>
              <a:t> </a:t>
            </a:r>
            <a:r>
              <a:rPr lang="es-ES" sz="1000" b="1" dirty="0"/>
              <a:t>laser </a:t>
            </a:r>
            <a:r>
              <a:rPr lang="es-ES" sz="1000" b="1" dirty="0" err="1"/>
              <a:t>therapy</a:t>
            </a:r>
            <a:r>
              <a:rPr lang="es-ES" sz="1000" dirty="0"/>
              <a:t> </a:t>
            </a:r>
            <a:r>
              <a:rPr lang="es-ES" sz="1000" dirty="0" err="1"/>
              <a:t>is</a:t>
            </a:r>
            <a:r>
              <a:rPr lang="es-ES" sz="1000" dirty="0"/>
              <a:t> </a:t>
            </a:r>
            <a:r>
              <a:rPr lang="es-ES" sz="1000" b="1" dirty="0" err="1"/>
              <a:t>effective</a:t>
            </a:r>
            <a:r>
              <a:rPr lang="es-ES" sz="1000" dirty="0"/>
              <a:t> </a:t>
            </a:r>
            <a:r>
              <a:rPr lang="es-ES" sz="1000" dirty="0" err="1"/>
              <a:t>for</a:t>
            </a:r>
            <a:r>
              <a:rPr lang="es-ES" sz="1000" dirty="0"/>
              <a:t> </a:t>
            </a:r>
            <a:r>
              <a:rPr lang="es-ES" sz="1000" dirty="0" err="1"/>
              <a:t>persistent</a:t>
            </a:r>
            <a:r>
              <a:rPr lang="es-ES" sz="1000" dirty="0"/>
              <a:t> </a:t>
            </a:r>
            <a:r>
              <a:rPr lang="es-ES" sz="1000" b="1" dirty="0" err="1"/>
              <a:t>postpartum</a:t>
            </a:r>
            <a:r>
              <a:rPr lang="es-ES" sz="1000" dirty="0"/>
              <a:t> </a:t>
            </a:r>
            <a:r>
              <a:rPr lang="es-ES" sz="1000" dirty="0" err="1"/>
              <a:t>disease</a:t>
            </a:r>
            <a:r>
              <a:rPr lang="es-ES" sz="1000" dirty="0"/>
              <a:t> and </a:t>
            </a:r>
            <a:r>
              <a:rPr lang="es-ES" sz="1000" dirty="0" err="1"/>
              <a:t>may</a:t>
            </a:r>
            <a:r>
              <a:rPr lang="es-ES" sz="1000" dirty="0"/>
              <a:t> be </a:t>
            </a:r>
            <a:r>
              <a:rPr lang="es-ES" sz="1000" dirty="0" err="1"/>
              <a:t>considered</a:t>
            </a:r>
            <a:r>
              <a:rPr lang="es-ES" sz="1000" dirty="0"/>
              <a:t> a </a:t>
            </a:r>
            <a:r>
              <a:rPr lang="es-ES" sz="1000" dirty="0" err="1"/>
              <a:t>first</a:t>
            </a:r>
            <a:r>
              <a:rPr lang="es-ES" sz="1000" dirty="0"/>
              <a:t>-line definitive </a:t>
            </a:r>
            <a:r>
              <a:rPr lang="es-ES" sz="1000" dirty="0" err="1"/>
              <a:t>treatment</a:t>
            </a:r>
            <a:r>
              <a:rPr lang="es-ES" sz="1000" dirty="0"/>
              <a:t> after </a:t>
            </a:r>
            <a:r>
              <a:rPr lang="es-ES" sz="1000" dirty="0" err="1"/>
              <a:t>delivery</a:t>
            </a:r>
            <a:r>
              <a:rPr lang="es-ES" sz="1000" dirty="0"/>
              <a:t>. </a:t>
            </a:r>
          </a:p>
        </p:txBody>
      </p:sp>
      <p:sp>
        <p:nvSpPr>
          <p:cNvPr id="127" name="Google Shape;2267;p57">
            <a:extLst>
              <a:ext uri="{FF2B5EF4-FFF2-40B4-BE49-F238E27FC236}">
                <a16:creationId xmlns:a16="http://schemas.microsoft.com/office/drawing/2014/main" id="{B54E00C2-315D-B27B-92F0-02BEF5030DF1}"/>
              </a:ext>
            </a:extLst>
          </p:cNvPr>
          <p:cNvSpPr/>
          <p:nvPr/>
        </p:nvSpPr>
        <p:spPr>
          <a:xfrm>
            <a:off x="493654" y="1690922"/>
            <a:ext cx="607768" cy="636294"/>
          </a:xfrm>
          <a:custGeom>
            <a:avLst/>
            <a:gdLst/>
            <a:ahLst/>
            <a:cxnLst/>
            <a:rect l="l" t="t" r="r" b="b"/>
            <a:pathLst>
              <a:path w="60169" h="57757" extrusionOk="0">
                <a:moveTo>
                  <a:pt x="23296" y="951"/>
                </a:moveTo>
                <a:cubicBezTo>
                  <a:pt x="14943" y="3468"/>
                  <a:pt x="2468" y="12953"/>
                  <a:pt x="436" y="21906"/>
                </a:cubicBezTo>
                <a:cubicBezTo>
                  <a:pt x="-1596" y="30860"/>
                  <a:pt x="3738" y="49294"/>
                  <a:pt x="11104" y="54672"/>
                </a:cubicBezTo>
                <a:cubicBezTo>
                  <a:pt x="18470" y="60050"/>
                  <a:pt x="36480" y="57413"/>
                  <a:pt x="44634" y="54172"/>
                </a:cubicBezTo>
                <a:cubicBezTo>
                  <a:pt x="52788" y="50931"/>
                  <a:pt x="59042" y="43119"/>
                  <a:pt x="60029" y="35224"/>
                </a:cubicBezTo>
                <a:cubicBezTo>
                  <a:pt x="61016" y="27329"/>
                  <a:pt x="56677" y="12515"/>
                  <a:pt x="50555" y="6803"/>
                </a:cubicBezTo>
                <a:cubicBezTo>
                  <a:pt x="44433" y="1091"/>
                  <a:pt x="31649" y="-1566"/>
                  <a:pt x="23296" y="951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28" name="Google Shape;2278;p57">
            <a:extLst>
              <a:ext uri="{FF2B5EF4-FFF2-40B4-BE49-F238E27FC236}">
                <a16:creationId xmlns:a16="http://schemas.microsoft.com/office/drawing/2014/main" id="{AD073CE0-3058-2706-E593-8098B383DFBB}"/>
              </a:ext>
            </a:extLst>
          </p:cNvPr>
          <p:cNvGrpSpPr/>
          <p:nvPr/>
        </p:nvGrpSpPr>
        <p:grpSpPr>
          <a:xfrm>
            <a:off x="589351" y="1774568"/>
            <a:ext cx="372547" cy="398822"/>
            <a:chOff x="2358936" y="2176249"/>
            <a:chExt cx="411425" cy="408773"/>
          </a:xfrm>
          <a:solidFill>
            <a:schemeClr val="bg1"/>
          </a:solidFill>
        </p:grpSpPr>
        <p:sp>
          <p:nvSpPr>
            <p:cNvPr id="129" name="Google Shape;2279;p57">
              <a:extLst>
                <a:ext uri="{FF2B5EF4-FFF2-40B4-BE49-F238E27FC236}">
                  <a16:creationId xmlns:a16="http://schemas.microsoft.com/office/drawing/2014/main" id="{22E9B09B-349D-DA8B-CE19-768A19863B37}"/>
                </a:ext>
              </a:extLst>
            </p:cNvPr>
            <p:cNvSpPr/>
            <p:nvPr/>
          </p:nvSpPr>
          <p:spPr>
            <a:xfrm>
              <a:off x="2549720" y="2176249"/>
              <a:ext cx="220641" cy="215963"/>
            </a:xfrm>
            <a:custGeom>
              <a:avLst/>
              <a:gdLst/>
              <a:ahLst/>
              <a:cxnLst/>
              <a:rect l="l" t="t" r="r" b="b"/>
              <a:pathLst>
                <a:path w="10235" h="10018" extrusionOk="0">
                  <a:moveTo>
                    <a:pt x="5940" y="555"/>
                  </a:moveTo>
                  <a:cubicBezTo>
                    <a:pt x="8016" y="555"/>
                    <a:pt x="9790" y="2474"/>
                    <a:pt x="9587" y="4557"/>
                  </a:cubicBezTo>
                  <a:cubicBezTo>
                    <a:pt x="9450" y="6488"/>
                    <a:pt x="7818" y="7996"/>
                    <a:pt x="5877" y="7996"/>
                  </a:cubicBezTo>
                  <a:lnTo>
                    <a:pt x="5874" y="7996"/>
                  </a:lnTo>
                  <a:cubicBezTo>
                    <a:pt x="5858" y="7996"/>
                    <a:pt x="5842" y="7997"/>
                    <a:pt x="5826" y="7997"/>
                  </a:cubicBezTo>
                  <a:cubicBezTo>
                    <a:pt x="5619" y="7997"/>
                    <a:pt x="5412" y="7976"/>
                    <a:pt x="5208" y="7938"/>
                  </a:cubicBezTo>
                  <a:cubicBezTo>
                    <a:pt x="5186" y="7934"/>
                    <a:pt x="5164" y="7932"/>
                    <a:pt x="5142" y="7932"/>
                  </a:cubicBezTo>
                  <a:cubicBezTo>
                    <a:pt x="5026" y="7932"/>
                    <a:pt x="4913" y="7984"/>
                    <a:pt x="4842" y="8079"/>
                  </a:cubicBezTo>
                  <a:lnTo>
                    <a:pt x="4135" y="8994"/>
                  </a:lnTo>
                  <a:lnTo>
                    <a:pt x="4135" y="8994"/>
                  </a:lnTo>
                  <a:lnTo>
                    <a:pt x="4228" y="7873"/>
                  </a:lnTo>
                  <a:cubicBezTo>
                    <a:pt x="4238" y="7725"/>
                    <a:pt x="4166" y="7585"/>
                    <a:pt x="4039" y="7513"/>
                  </a:cubicBezTo>
                  <a:cubicBezTo>
                    <a:pt x="2891" y="6854"/>
                    <a:pt x="2174" y="5641"/>
                    <a:pt x="2157" y="4317"/>
                  </a:cubicBezTo>
                  <a:cubicBezTo>
                    <a:pt x="2143" y="2257"/>
                    <a:pt x="3803" y="570"/>
                    <a:pt x="5863" y="556"/>
                  </a:cubicBezTo>
                  <a:cubicBezTo>
                    <a:pt x="5889" y="555"/>
                    <a:pt x="5914" y="555"/>
                    <a:pt x="5940" y="555"/>
                  </a:cubicBezTo>
                  <a:close/>
                  <a:moveTo>
                    <a:pt x="5872" y="0"/>
                  </a:moveTo>
                  <a:cubicBezTo>
                    <a:pt x="5868" y="0"/>
                    <a:pt x="5864" y="0"/>
                    <a:pt x="5860" y="1"/>
                  </a:cubicBezTo>
                  <a:cubicBezTo>
                    <a:pt x="1553" y="69"/>
                    <a:pt x="0" y="5661"/>
                    <a:pt x="3665" y="7938"/>
                  </a:cubicBezTo>
                  <a:lnTo>
                    <a:pt x="3521" y="9639"/>
                  </a:lnTo>
                  <a:cubicBezTo>
                    <a:pt x="3503" y="9866"/>
                    <a:pt x="3686" y="10018"/>
                    <a:pt x="3875" y="10018"/>
                  </a:cubicBezTo>
                  <a:cubicBezTo>
                    <a:pt x="3974" y="10018"/>
                    <a:pt x="4075" y="9976"/>
                    <a:pt x="4149" y="9882"/>
                  </a:cubicBezTo>
                  <a:lnTo>
                    <a:pt x="5215" y="8504"/>
                  </a:lnTo>
                  <a:cubicBezTo>
                    <a:pt x="5431" y="8535"/>
                    <a:pt x="5651" y="8552"/>
                    <a:pt x="5870" y="8552"/>
                  </a:cubicBezTo>
                  <a:lnTo>
                    <a:pt x="5877" y="8552"/>
                  </a:lnTo>
                  <a:cubicBezTo>
                    <a:pt x="8109" y="8552"/>
                    <a:pt x="9981" y="6817"/>
                    <a:pt x="10142" y="4595"/>
                  </a:cubicBezTo>
                  <a:cubicBezTo>
                    <a:pt x="10235" y="3405"/>
                    <a:pt x="9820" y="2229"/>
                    <a:pt x="9004" y="1362"/>
                  </a:cubicBezTo>
                  <a:cubicBezTo>
                    <a:pt x="8194" y="494"/>
                    <a:pt x="7061" y="0"/>
                    <a:pt x="587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280;p57">
              <a:extLst>
                <a:ext uri="{FF2B5EF4-FFF2-40B4-BE49-F238E27FC236}">
                  <a16:creationId xmlns:a16="http://schemas.microsoft.com/office/drawing/2014/main" id="{31937F55-FAEB-59AA-8916-4D54D39CAD11}"/>
                </a:ext>
              </a:extLst>
            </p:cNvPr>
            <p:cNvSpPr/>
            <p:nvPr/>
          </p:nvSpPr>
          <p:spPr>
            <a:xfrm>
              <a:off x="2358936" y="2258513"/>
              <a:ext cx="350094" cy="326510"/>
            </a:xfrm>
            <a:custGeom>
              <a:avLst/>
              <a:gdLst/>
              <a:ahLst/>
              <a:cxnLst/>
              <a:rect l="l" t="t" r="r" b="b"/>
              <a:pathLst>
                <a:path w="16240" h="15146" extrusionOk="0">
                  <a:moveTo>
                    <a:pt x="8648" y="556"/>
                  </a:moveTo>
                  <a:lnTo>
                    <a:pt x="8648" y="2000"/>
                  </a:lnTo>
                  <a:lnTo>
                    <a:pt x="7722" y="2000"/>
                  </a:lnTo>
                  <a:lnTo>
                    <a:pt x="7722" y="556"/>
                  </a:lnTo>
                  <a:close/>
                  <a:moveTo>
                    <a:pt x="9536" y="2555"/>
                  </a:moveTo>
                  <a:lnTo>
                    <a:pt x="9536" y="7736"/>
                  </a:lnTo>
                  <a:lnTo>
                    <a:pt x="6868" y="7736"/>
                  </a:lnTo>
                  <a:lnTo>
                    <a:pt x="6868" y="2555"/>
                  </a:lnTo>
                  <a:close/>
                  <a:moveTo>
                    <a:pt x="9831" y="8291"/>
                  </a:moveTo>
                  <a:lnTo>
                    <a:pt x="9831" y="8994"/>
                  </a:lnTo>
                  <a:lnTo>
                    <a:pt x="6536" y="8994"/>
                  </a:lnTo>
                  <a:lnTo>
                    <a:pt x="6536" y="8291"/>
                  </a:lnTo>
                  <a:close/>
                  <a:moveTo>
                    <a:pt x="9536" y="9550"/>
                  </a:moveTo>
                  <a:lnTo>
                    <a:pt x="9536" y="10588"/>
                  </a:lnTo>
                  <a:lnTo>
                    <a:pt x="6868" y="10588"/>
                  </a:lnTo>
                  <a:lnTo>
                    <a:pt x="6868" y="9550"/>
                  </a:lnTo>
                  <a:close/>
                  <a:moveTo>
                    <a:pt x="9015" y="11141"/>
                  </a:moveTo>
                  <a:lnTo>
                    <a:pt x="9015" y="11699"/>
                  </a:lnTo>
                  <a:lnTo>
                    <a:pt x="7386" y="11699"/>
                  </a:lnTo>
                  <a:lnTo>
                    <a:pt x="7386" y="11141"/>
                  </a:lnTo>
                  <a:close/>
                  <a:moveTo>
                    <a:pt x="7396" y="1"/>
                  </a:moveTo>
                  <a:cubicBezTo>
                    <a:pt x="7269" y="1"/>
                    <a:pt x="7170" y="100"/>
                    <a:pt x="7170" y="224"/>
                  </a:cubicBezTo>
                  <a:lnTo>
                    <a:pt x="7170" y="2000"/>
                  </a:lnTo>
                  <a:lnTo>
                    <a:pt x="6745" y="2000"/>
                  </a:lnTo>
                  <a:cubicBezTo>
                    <a:pt x="6508" y="2000"/>
                    <a:pt x="6316" y="2188"/>
                    <a:pt x="6316" y="2425"/>
                  </a:cubicBezTo>
                  <a:lnTo>
                    <a:pt x="6316" y="2888"/>
                  </a:lnTo>
                  <a:cubicBezTo>
                    <a:pt x="5857" y="3032"/>
                    <a:pt x="5415" y="3220"/>
                    <a:pt x="4989" y="3447"/>
                  </a:cubicBezTo>
                  <a:cubicBezTo>
                    <a:pt x="4856" y="3522"/>
                    <a:pt x="4804" y="3690"/>
                    <a:pt x="4880" y="3827"/>
                  </a:cubicBezTo>
                  <a:cubicBezTo>
                    <a:pt x="4929" y="3919"/>
                    <a:pt x="5025" y="3972"/>
                    <a:pt x="5124" y="3972"/>
                  </a:cubicBezTo>
                  <a:cubicBezTo>
                    <a:pt x="5169" y="3972"/>
                    <a:pt x="5215" y="3961"/>
                    <a:pt x="5257" y="3937"/>
                  </a:cubicBezTo>
                  <a:cubicBezTo>
                    <a:pt x="5596" y="3752"/>
                    <a:pt x="5953" y="3597"/>
                    <a:pt x="6316" y="3474"/>
                  </a:cubicBezTo>
                  <a:lnTo>
                    <a:pt x="6316" y="4064"/>
                  </a:lnTo>
                  <a:cubicBezTo>
                    <a:pt x="2737" y="5322"/>
                    <a:pt x="1046" y="9851"/>
                    <a:pt x="2929" y="13143"/>
                  </a:cubicBezTo>
                  <a:lnTo>
                    <a:pt x="2301" y="13143"/>
                  </a:lnTo>
                  <a:cubicBezTo>
                    <a:pt x="854" y="10287"/>
                    <a:pt x="1691" y="6567"/>
                    <a:pt x="4242" y="4609"/>
                  </a:cubicBezTo>
                  <a:cubicBezTo>
                    <a:pt x="4365" y="4513"/>
                    <a:pt x="4389" y="4335"/>
                    <a:pt x="4290" y="4215"/>
                  </a:cubicBezTo>
                  <a:cubicBezTo>
                    <a:pt x="4236" y="4145"/>
                    <a:pt x="4155" y="4109"/>
                    <a:pt x="4074" y="4109"/>
                  </a:cubicBezTo>
                  <a:cubicBezTo>
                    <a:pt x="4011" y="4109"/>
                    <a:pt x="3948" y="4130"/>
                    <a:pt x="3896" y="4173"/>
                  </a:cubicBezTo>
                  <a:cubicBezTo>
                    <a:pt x="1218" y="6231"/>
                    <a:pt x="282" y="10088"/>
                    <a:pt x="1684" y="13143"/>
                  </a:cubicBezTo>
                  <a:lnTo>
                    <a:pt x="566" y="13143"/>
                  </a:lnTo>
                  <a:cubicBezTo>
                    <a:pt x="563" y="13143"/>
                    <a:pt x="560" y="13143"/>
                    <a:pt x="556" y="13143"/>
                  </a:cubicBezTo>
                  <a:cubicBezTo>
                    <a:pt x="382" y="13143"/>
                    <a:pt x="218" y="13231"/>
                    <a:pt x="121" y="13379"/>
                  </a:cubicBezTo>
                  <a:cubicBezTo>
                    <a:pt x="1" y="13568"/>
                    <a:pt x="18" y="13815"/>
                    <a:pt x="165" y="13983"/>
                  </a:cubicBezTo>
                  <a:lnTo>
                    <a:pt x="412" y="14274"/>
                  </a:lnTo>
                  <a:cubicBezTo>
                    <a:pt x="878" y="14823"/>
                    <a:pt x="1564" y="15142"/>
                    <a:pt x="2284" y="15142"/>
                  </a:cubicBezTo>
                  <a:lnTo>
                    <a:pt x="11357" y="15142"/>
                  </a:lnTo>
                  <a:cubicBezTo>
                    <a:pt x="11723" y="15128"/>
                    <a:pt x="11723" y="14597"/>
                    <a:pt x="11357" y="14583"/>
                  </a:cubicBezTo>
                  <a:lnTo>
                    <a:pt x="1568" y="14583"/>
                  </a:lnTo>
                  <a:cubicBezTo>
                    <a:pt x="1437" y="14583"/>
                    <a:pt x="1314" y="14525"/>
                    <a:pt x="1232" y="14425"/>
                  </a:cubicBezTo>
                  <a:lnTo>
                    <a:pt x="607" y="13695"/>
                  </a:lnTo>
                  <a:lnTo>
                    <a:pt x="15519" y="13695"/>
                  </a:lnTo>
                  <a:lnTo>
                    <a:pt x="14898" y="14432"/>
                  </a:lnTo>
                  <a:cubicBezTo>
                    <a:pt x="14813" y="14532"/>
                    <a:pt x="14689" y="14586"/>
                    <a:pt x="14559" y="14586"/>
                  </a:cubicBezTo>
                  <a:lnTo>
                    <a:pt x="12673" y="14586"/>
                  </a:lnTo>
                  <a:cubicBezTo>
                    <a:pt x="12306" y="14600"/>
                    <a:pt x="12306" y="15132"/>
                    <a:pt x="12673" y="15145"/>
                  </a:cubicBezTo>
                  <a:lnTo>
                    <a:pt x="13842" y="15145"/>
                  </a:lnTo>
                  <a:cubicBezTo>
                    <a:pt x="13842" y="15145"/>
                    <a:pt x="15245" y="14816"/>
                    <a:pt x="15711" y="14264"/>
                  </a:cubicBezTo>
                  <a:lnTo>
                    <a:pt x="15958" y="13976"/>
                  </a:lnTo>
                  <a:cubicBezTo>
                    <a:pt x="16239" y="13643"/>
                    <a:pt x="16002" y="13136"/>
                    <a:pt x="15567" y="13136"/>
                  </a:cubicBezTo>
                  <a:lnTo>
                    <a:pt x="15570" y="13143"/>
                  </a:lnTo>
                  <a:lnTo>
                    <a:pt x="3570" y="13143"/>
                  </a:lnTo>
                  <a:cubicBezTo>
                    <a:pt x="1674" y="10184"/>
                    <a:pt x="3056" y="5963"/>
                    <a:pt x="6316" y="4681"/>
                  </a:cubicBezTo>
                  <a:lnTo>
                    <a:pt x="6316" y="7760"/>
                  </a:lnTo>
                  <a:cubicBezTo>
                    <a:pt x="6117" y="7787"/>
                    <a:pt x="5973" y="7962"/>
                    <a:pt x="5984" y="8164"/>
                  </a:cubicBezTo>
                  <a:lnTo>
                    <a:pt x="5984" y="9159"/>
                  </a:lnTo>
                  <a:cubicBezTo>
                    <a:pt x="5970" y="9361"/>
                    <a:pt x="6316" y="9560"/>
                    <a:pt x="6316" y="9560"/>
                  </a:cubicBezTo>
                  <a:lnTo>
                    <a:pt x="6316" y="10619"/>
                  </a:lnTo>
                  <a:cubicBezTo>
                    <a:pt x="6320" y="10904"/>
                    <a:pt x="6549" y="11137"/>
                    <a:pt x="6834" y="11144"/>
                  </a:cubicBezTo>
                  <a:lnTo>
                    <a:pt x="6834" y="11977"/>
                  </a:lnTo>
                  <a:cubicBezTo>
                    <a:pt x="6834" y="12128"/>
                    <a:pt x="6957" y="12255"/>
                    <a:pt x="7112" y="12255"/>
                  </a:cubicBezTo>
                  <a:lnTo>
                    <a:pt x="9299" y="12255"/>
                  </a:lnTo>
                  <a:cubicBezTo>
                    <a:pt x="9450" y="12255"/>
                    <a:pt x="9577" y="12128"/>
                    <a:pt x="9577" y="11977"/>
                  </a:cubicBezTo>
                  <a:lnTo>
                    <a:pt x="9577" y="11144"/>
                  </a:lnTo>
                  <a:cubicBezTo>
                    <a:pt x="9862" y="11137"/>
                    <a:pt x="10091" y="10904"/>
                    <a:pt x="10095" y="10619"/>
                  </a:cubicBezTo>
                  <a:lnTo>
                    <a:pt x="10095" y="9529"/>
                  </a:lnTo>
                  <a:cubicBezTo>
                    <a:pt x="10270" y="9484"/>
                    <a:pt x="10390" y="9327"/>
                    <a:pt x="10390" y="9145"/>
                  </a:cubicBezTo>
                  <a:lnTo>
                    <a:pt x="10390" y="8175"/>
                  </a:lnTo>
                  <a:cubicBezTo>
                    <a:pt x="10390" y="7993"/>
                    <a:pt x="10270" y="7835"/>
                    <a:pt x="10095" y="7791"/>
                  </a:cubicBezTo>
                  <a:lnTo>
                    <a:pt x="10095" y="2524"/>
                  </a:lnTo>
                  <a:cubicBezTo>
                    <a:pt x="10095" y="2233"/>
                    <a:pt x="9858" y="2000"/>
                    <a:pt x="9570" y="2000"/>
                  </a:cubicBezTo>
                  <a:lnTo>
                    <a:pt x="9207" y="2000"/>
                  </a:lnTo>
                  <a:lnTo>
                    <a:pt x="9207" y="278"/>
                  </a:lnTo>
                  <a:cubicBezTo>
                    <a:pt x="9207" y="124"/>
                    <a:pt x="9080" y="1"/>
                    <a:pt x="892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281;p57">
              <a:extLst>
                <a:ext uri="{FF2B5EF4-FFF2-40B4-BE49-F238E27FC236}">
                  <a16:creationId xmlns:a16="http://schemas.microsoft.com/office/drawing/2014/main" id="{CC32A416-FE9C-3BB6-6813-ACD40BDE6DD7}"/>
                </a:ext>
              </a:extLst>
            </p:cNvPr>
            <p:cNvSpPr/>
            <p:nvPr/>
          </p:nvSpPr>
          <p:spPr>
            <a:xfrm>
              <a:off x="2644982" y="2207896"/>
              <a:ext cx="35958" cy="35785"/>
            </a:xfrm>
            <a:custGeom>
              <a:avLst/>
              <a:gdLst/>
              <a:ahLst/>
              <a:cxnLst/>
              <a:rect l="l" t="t" r="r" b="b"/>
              <a:pathLst>
                <a:path w="1668" h="1660" extrusionOk="0">
                  <a:moveTo>
                    <a:pt x="834" y="549"/>
                  </a:moveTo>
                  <a:cubicBezTo>
                    <a:pt x="988" y="549"/>
                    <a:pt x="1112" y="675"/>
                    <a:pt x="1112" y="826"/>
                  </a:cubicBezTo>
                  <a:cubicBezTo>
                    <a:pt x="1105" y="1011"/>
                    <a:pt x="969" y="1104"/>
                    <a:pt x="834" y="1104"/>
                  </a:cubicBezTo>
                  <a:cubicBezTo>
                    <a:pt x="699" y="1104"/>
                    <a:pt x="563" y="1011"/>
                    <a:pt x="556" y="826"/>
                  </a:cubicBezTo>
                  <a:cubicBezTo>
                    <a:pt x="556" y="672"/>
                    <a:pt x="680" y="549"/>
                    <a:pt x="834" y="549"/>
                  </a:cubicBezTo>
                  <a:close/>
                  <a:moveTo>
                    <a:pt x="834" y="1"/>
                  </a:moveTo>
                  <a:cubicBezTo>
                    <a:pt x="428" y="1"/>
                    <a:pt x="21" y="276"/>
                    <a:pt x="1" y="826"/>
                  </a:cubicBezTo>
                  <a:cubicBezTo>
                    <a:pt x="1" y="1286"/>
                    <a:pt x="374" y="1659"/>
                    <a:pt x="834" y="1659"/>
                  </a:cubicBezTo>
                  <a:cubicBezTo>
                    <a:pt x="1293" y="1659"/>
                    <a:pt x="1667" y="1286"/>
                    <a:pt x="1667" y="826"/>
                  </a:cubicBezTo>
                  <a:cubicBezTo>
                    <a:pt x="1647" y="276"/>
                    <a:pt x="1240" y="1"/>
                    <a:pt x="83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282;p57">
              <a:extLst>
                <a:ext uri="{FF2B5EF4-FFF2-40B4-BE49-F238E27FC236}">
                  <a16:creationId xmlns:a16="http://schemas.microsoft.com/office/drawing/2014/main" id="{24415E35-B8F0-0F0E-29D6-A1B02E980D68}"/>
                </a:ext>
              </a:extLst>
            </p:cNvPr>
            <p:cNvSpPr/>
            <p:nvPr/>
          </p:nvSpPr>
          <p:spPr>
            <a:xfrm>
              <a:off x="2611353" y="2238270"/>
              <a:ext cx="41714" cy="35872"/>
            </a:xfrm>
            <a:custGeom>
              <a:avLst/>
              <a:gdLst/>
              <a:ahLst/>
              <a:cxnLst/>
              <a:rect l="l" t="t" r="r" b="b"/>
              <a:pathLst>
                <a:path w="1935" h="1664" extrusionOk="0">
                  <a:moveTo>
                    <a:pt x="1101" y="552"/>
                  </a:moveTo>
                  <a:cubicBezTo>
                    <a:pt x="1468" y="566"/>
                    <a:pt x="1468" y="1097"/>
                    <a:pt x="1101" y="1111"/>
                  </a:cubicBezTo>
                  <a:cubicBezTo>
                    <a:pt x="947" y="1111"/>
                    <a:pt x="824" y="984"/>
                    <a:pt x="824" y="830"/>
                  </a:cubicBezTo>
                  <a:cubicBezTo>
                    <a:pt x="824" y="679"/>
                    <a:pt x="950" y="552"/>
                    <a:pt x="1101" y="552"/>
                  </a:cubicBezTo>
                  <a:close/>
                  <a:moveTo>
                    <a:pt x="1101" y="0"/>
                  </a:moveTo>
                  <a:cubicBezTo>
                    <a:pt x="1" y="41"/>
                    <a:pt x="1" y="1622"/>
                    <a:pt x="1101" y="1663"/>
                  </a:cubicBezTo>
                  <a:cubicBezTo>
                    <a:pt x="1561" y="1663"/>
                    <a:pt x="1934" y="1289"/>
                    <a:pt x="1934" y="830"/>
                  </a:cubicBezTo>
                  <a:cubicBezTo>
                    <a:pt x="1934" y="370"/>
                    <a:pt x="1561" y="0"/>
                    <a:pt x="110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283;p57">
              <a:extLst>
                <a:ext uri="{FF2B5EF4-FFF2-40B4-BE49-F238E27FC236}">
                  <a16:creationId xmlns:a16="http://schemas.microsoft.com/office/drawing/2014/main" id="{38FE0C20-6F83-7950-864C-6773E37DA1A6}"/>
                </a:ext>
              </a:extLst>
            </p:cNvPr>
            <p:cNvSpPr/>
            <p:nvPr/>
          </p:nvSpPr>
          <p:spPr>
            <a:xfrm>
              <a:off x="2656968" y="2247799"/>
              <a:ext cx="41778" cy="35936"/>
            </a:xfrm>
            <a:custGeom>
              <a:avLst/>
              <a:gdLst/>
              <a:ahLst/>
              <a:cxnLst/>
              <a:rect l="l" t="t" r="r" b="b"/>
              <a:pathLst>
                <a:path w="1938" h="1667" extrusionOk="0">
                  <a:moveTo>
                    <a:pt x="833" y="553"/>
                  </a:moveTo>
                  <a:cubicBezTo>
                    <a:pt x="988" y="553"/>
                    <a:pt x="1111" y="679"/>
                    <a:pt x="1111" y="834"/>
                  </a:cubicBezTo>
                  <a:cubicBezTo>
                    <a:pt x="1111" y="985"/>
                    <a:pt x="988" y="1111"/>
                    <a:pt x="833" y="1111"/>
                  </a:cubicBezTo>
                  <a:cubicBezTo>
                    <a:pt x="467" y="1098"/>
                    <a:pt x="467" y="570"/>
                    <a:pt x="833" y="553"/>
                  </a:cubicBezTo>
                  <a:close/>
                  <a:moveTo>
                    <a:pt x="833" y="0"/>
                  </a:moveTo>
                  <a:cubicBezTo>
                    <a:pt x="374" y="0"/>
                    <a:pt x="0" y="374"/>
                    <a:pt x="0" y="834"/>
                  </a:cubicBezTo>
                  <a:cubicBezTo>
                    <a:pt x="0" y="1293"/>
                    <a:pt x="374" y="1663"/>
                    <a:pt x="833" y="1667"/>
                  </a:cubicBezTo>
                  <a:cubicBezTo>
                    <a:pt x="1937" y="1622"/>
                    <a:pt x="1937" y="42"/>
                    <a:pt x="83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284;p57">
              <a:extLst>
                <a:ext uri="{FF2B5EF4-FFF2-40B4-BE49-F238E27FC236}">
                  <a16:creationId xmlns:a16="http://schemas.microsoft.com/office/drawing/2014/main" id="{0C0500E8-BCD5-887D-23A0-709F7E33F960}"/>
                </a:ext>
              </a:extLst>
            </p:cNvPr>
            <p:cNvSpPr/>
            <p:nvPr/>
          </p:nvSpPr>
          <p:spPr>
            <a:xfrm>
              <a:off x="2629094" y="2279811"/>
              <a:ext cx="35936" cy="35829"/>
            </a:xfrm>
            <a:custGeom>
              <a:avLst/>
              <a:gdLst/>
              <a:ahLst/>
              <a:cxnLst/>
              <a:rect l="l" t="t" r="r" b="b"/>
              <a:pathLst>
                <a:path w="1667" h="1662" extrusionOk="0">
                  <a:moveTo>
                    <a:pt x="835" y="558"/>
                  </a:moveTo>
                  <a:cubicBezTo>
                    <a:pt x="971" y="558"/>
                    <a:pt x="1106" y="650"/>
                    <a:pt x="1111" y="833"/>
                  </a:cubicBezTo>
                  <a:cubicBezTo>
                    <a:pt x="1111" y="988"/>
                    <a:pt x="988" y="1111"/>
                    <a:pt x="834" y="1111"/>
                  </a:cubicBezTo>
                  <a:cubicBezTo>
                    <a:pt x="683" y="1111"/>
                    <a:pt x="556" y="988"/>
                    <a:pt x="556" y="833"/>
                  </a:cubicBezTo>
                  <a:cubicBezTo>
                    <a:pt x="563" y="650"/>
                    <a:pt x="699" y="558"/>
                    <a:pt x="835" y="558"/>
                  </a:cubicBezTo>
                  <a:close/>
                  <a:moveTo>
                    <a:pt x="834" y="0"/>
                  </a:moveTo>
                  <a:cubicBezTo>
                    <a:pt x="374" y="0"/>
                    <a:pt x="4" y="374"/>
                    <a:pt x="1" y="833"/>
                  </a:cubicBezTo>
                  <a:cubicBezTo>
                    <a:pt x="23" y="1385"/>
                    <a:pt x="429" y="1661"/>
                    <a:pt x="835" y="1661"/>
                  </a:cubicBezTo>
                  <a:cubicBezTo>
                    <a:pt x="1241" y="1661"/>
                    <a:pt x="1646" y="1385"/>
                    <a:pt x="1667" y="833"/>
                  </a:cubicBezTo>
                  <a:cubicBezTo>
                    <a:pt x="1667" y="374"/>
                    <a:pt x="1293" y="0"/>
                    <a:pt x="83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285;p57">
              <a:extLst>
                <a:ext uri="{FF2B5EF4-FFF2-40B4-BE49-F238E27FC236}">
                  <a16:creationId xmlns:a16="http://schemas.microsoft.com/office/drawing/2014/main" id="{37A57B33-1F75-130B-9D75-0054600161EA}"/>
                </a:ext>
              </a:extLst>
            </p:cNvPr>
            <p:cNvSpPr/>
            <p:nvPr/>
          </p:nvSpPr>
          <p:spPr>
            <a:xfrm>
              <a:off x="2671455" y="2290892"/>
              <a:ext cx="35872" cy="35829"/>
            </a:xfrm>
            <a:custGeom>
              <a:avLst/>
              <a:gdLst/>
              <a:ahLst/>
              <a:cxnLst/>
              <a:rect l="l" t="t" r="r" b="b"/>
              <a:pathLst>
                <a:path w="1664" h="1662" extrusionOk="0">
                  <a:moveTo>
                    <a:pt x="832" y="558"/>
                  </a:moveTo>
                  <a:cubicBezTo>
                    <a:pt x="967" y="558"/>
                    <a:pt x="1103" y="650"/>
                    <a:pt x="1108" y="834"/>
                  </a:cubicBezTo>
                  <a:cubicBezTo>
                    <a:pt x="1108" y="988"/>
                    <a:pt x="984" y="1111"/>
                    <a:pt x="833" y="1111"/>
                  </a:cubicBezTo>
                  <a:cubicBezTo>
                    <a:pt x="679" y="1111"/>
                    <a:pt x="556" y="988"/>
                    <a:pt x="556" y="834"/>
                  </a:cubicBezTo>
                  <a:cubicBezTo>
                    <a:pt x="561" y="650"/>
                    <a:pt x="696" y="558"/>
                    <a:pt x="832" y="558"/>
                  </a:cubicBezTo>
                  <a:close/>
                  <a:moveTo>
                    <a:pt x="833" y="0"/>
                  </a:moveTo>
                  <a:cubicBezTo>
                    <a:pt x="371" y="0"/>
                    <a:pt x="0" y="374"/>
                    <a:pt x="0" y="834"/>
                  </a:cubicBezTo>
                  <a:cubicBezTo>
                    <a:pt x="21" y="1386"/>
                    <a:pt x="426" y="1662"/>
                    <a:pt x="832" y="1662"/>
                  </a:cubicBezTo>
                  <a:cubicBezTo>
                    <a:pt x="1237" y="1662"/>
                    <a:pt x="1643" y="1386"/>
                    <a:pt x="1663" y="834"/>
                  </a:cubicBezTo>
                  <a:cubicBezTo>
                    <a:pt x="1663" y="374"/>
                    <a:pt x="1293" y="0"/>
                    <a:pt x="83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286;p57">
              <a:extLst>
                <a:ext uri="{FF2B5EF4-FFF2-40B4-BE49-F238E27FC236}">
                  <a16:creationId xmlns:a16="http://schemas.microsoft.com/office/drawing/2014/main" id="{64C41B1E-2644-AED5-EDC5-C653C76D10AD}"/>
                </a:ext>
              </a:extLst>
            </p:cNvPr>
            <p:cNvSpPr/>
            <p:nvPr/>
          </p:nvSpPr>
          <p:spPr>
            <a:xfrm>
              <a:off x="2698208" y="2258879"/>
              <a:ext cx="35936" cy="35829"/>
            </a:xfrm>
            <a:custGeom>
              <a:avLst/>
              <a:gdLst/>
              <a:ahLst/>
              <a:cxnLst/>
              <a:rect l="l" t="t" r="r" b="b"/>
              <a:pathLst>
                <a:path w="1667" h="1662" extrusionOk="0">
                  <a:moveTo>
                    <a:pt x="834" y="559"/>
                  </a:moveTo>
                  <a:cubicBezTo>
                    <a:pt x="969" y="559"/>
                    <a:pt x="1105" y="651"/>
                    <a:pt x="1111" y="834"/>
                  </a:cubicBezTo>
                  <a:cubicBezTo>
                    <a:pt x="1111" y="988"/>
                    <a:pt x="988" y="1112"/>
                    <a:pt x="834" y="1112"/>
                  </a:cubicBezTo>
                  <a:cubicBezTo>
                    <a:pt x="679" y="1112"/>
                    <a:pt x="556" y="988"/>
                    <a:pt x="556" y="834"/>
                  </a:cubicBezTo>
                  <a:cubicBezTo>
                    <a:pt x="563" y="651"/>
                    <a:pt x="698" y="559"/>
                    <a:pt x="834" y="559"/>
                  </a:cubicBezTo>
                  <a:close/>
                  <a:moveTo>
                    <a:pt x="834" y="1"/>
                  </a:moveTo>
                  <a:cubicBezTo>
                    <a:pt x="374" y="1"/>
                    <a:pt x="0" y="375"/>
                    <a:pt x="0" y="834"/>
                  </a:cubicBezTo>
                  <a:cubicBezTo>
                    <a:pt x="23" y="1386"/>
                    <a:pt x="429" y="1662"/>
                    <a:pt x="835" y="1662"/>
                  </a:cubicBezTo>
                  <a:cubicBezTo>
                    <a:pt x="1241" y="1662"/>
                    <a:pt x="1646" y="1386"/>
                    <a:pt x="1667" y="834"/>
                  </a:cubicBezTo>
                  <a:cubicBezTo>
                    <a:pt x="1667" y="375"/>
                    <a:pt x="1293" y="1"/>
                    <a:pt x="83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287;p57">
              <a:extLst>
                <a:ext uri="{FF2B5EF4-FFF2-40B4-BE49-F238E27FC236}">
                  <a16:creationId xmlns:a16="http://schemas.microsoft.com/office/drawing/2014/main" id="{C8856BD4-77C3-1115-589B-185F379B7F7D}"/>
                </a:ext>
              </a:extLst>
            </p:cNvPr>
            <p:cNvSpPr/>
            <p:nvPr/>
          </p:nvSpPr>
          <p:spPr>
            <a:xfrm>
              <a:off x="2688679" y="2218890"/>
              <a:ext cx="35936" cy="35807"/>
            </a:xfrm>
            <a:custGeom>
              <a:avLst/>
              <a:gdLst/>
              <a:ahLst/>
              <a:cxnLst/>
              <a:rect l="l" t="t" r="r" b="b"/>
              <a:pathLst>
                <a:path w="1667" h="1661" extrusionOk="0">
                  <a:moveTo>
                    <a:pt x="837" y="549"/>
                  </a:moveTo>
                  <a:cubicBezTo>
                    <a:pt x="988" y="549"/>
                    <a:pt x="1114" y="676"/>
                    <a:pt x="1114" y="827"/>
                  </a:cubicBezTo>
                  <a:cubicBezTo>
                    <a:pt x="1108" y="1012"/>
                    <a:pt x="972" y="1104"/>
                    <a:pt x="836" y="1104"/>
                  </a:cubicBezTo>
                  <a:cubicBezTo>
                    <a:pt x="699" y="1104"/>
                    <a:pt x="562" y="1011"/>
                    <a:pt x="556" y="827"/>
                  </a:cubicBezTo>
                  <a:cubicBezTo>
                    <a:pt x="556" y="673"/>
                    <a:pt x="682" y="549"/>
                    <a:pt x="837" y="549"/>
                  </a:cubicBezTo>
                  <a:close/>
                  <a:moveTo>
                    <a:pt x="834" y="0"/>
                  </a:moveTo>
                  <a:cubicBezTo>
                    <a:pt x="428" y="0"/>
                    <a:pt x="21" y="276"/>
                    <a:pt x="0" y="827"/>
                  </a:cubicBezTo>
                  <a:cubicBezTo>
                    <a:pt x="0" y="1290"/>
                    <a:pt x="374" y="1660"/>
                    <a:pt x="837" y="1660"/>
                  </a:cubicBezTo>
                  <a:cubicBezTo>
                    <a:pt x="1296" y="1660"/>
                    <a:pt x="1667" y="1287"/>
                    <a:pt x="1667" y="827"/>
                  </a:cubicBezTo>
                  <a:cubicBezTo>
                    <a:pt x="1646" y="276"/>
                    <a:pt x="1240" y="0"/>
                    <a:pt x="83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2270;p57">
            <a:extLst>
              <a:ext uri="{FF2B5EF4-FFF2-40B4-BE49-F238E27FC236}">
                <a16:creationId xmlns:a16="http://schemas.microsoft.com/office/drawing/2014/main" id="{DE788C59-3345-1D48-1AA1-8F1634E3D013}"/>
              </a:ext>
            </a:extLst>
          </p:cNvPr>
          <p:cNvSpPr/>
          <p:nvPr/>
        </p:nvSpPr>
        <p:spPr>
          <a:xfrm>
            <a:off x="500703" y="2551535"/>
            <a:ext cx="607768" cy="626166"/>
          </a:xfrm>
          <a:custGeom>
            <a:avLst/>
            <a:gdLst/>
            <a:ahLst/>
            <a:cxnLst/>
            <a:rect l="l" t="t" r="r" b="b"/>
            <a:pathLst>
              <a:path w="60169" h="57757" extrusionOk="0">
                <a:moveTo>
                  <a:pt x="23296" y="951"/>
                </a:moveTo>
                <a:cubicBezTo>
                  <a:pt x="14943" y="3468"/>
                  <a:pt x="2468" y="12953"/>
                  <a:pt x="436" y="21906"/>
                </a:cubicBezTo>
                <a:cubicBezTo>
                  <a:pt x="-1596" y="30860"/>
                  <a:pt x="3738" y="49294"/>
                  <a:pt x="11104" y="54672"/>
                </a:cubicBezTo>
                <a:cubicBezTo>
                  <a:pt x="18470" y="60050"/>
                  <a:pt x="36480" y="57413"/>
                  <a:pt x="44634" y="54172"/>
                </a:cubicBezTo>
                <a:cubicBezTo>
                  <a:pt x="52788" y="50931"/>
                  <a:pt x="59042" y="43119"/>
                  <a:pt x="60029" y="35224"/>
                </a:cubicBezTo>
                <a:cubicBezTo>
                  <a:pt x="61016" y="27329"/>
                  <a:pt x="56677" y="12515"/>
                  <a:pt x="50555" y="6803"/>
                </a:cubicBezTo>
                <a:cubicBezTo>
                  <a:pt x="44433" y="1091"/>
                  <a:pt x="31649" y="-1566"/>
                  <a:pt x="23296" y="951"/>
                </a:cubicBezTo>
                <a:close/>
              </a:path>
            </a:pathLst>
          </a:custGeom>
          <a:solidFill>
            <a:srgbClr val="EEAEB3"/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139" name="Google Shape;2311;p57">
            <a:extLst>
              <a:ext uri="{FF2B5EF4-FFF2-40B4-BE49-F238E27FC236}">
                <a16:creationId xmlns:a16="http://schemas.microsoft.com/office/drawing/2014/main" id="{835209A3-B1A8-F8C1-FB67-15E00DECEBDE}"/>
              </a:ext>
            </a:extLst>
          </p:cNvPr>
          <p:cNvSpPr/>
          <p:nvPr/>
        </p:nvSpPr>
        <p:spPr>
          <a:xfrm>
            <a:off x="589351" y="2718142"/>
            <a:ext cx="386748" cy="304447"/>
          </a:xfrm>
          <a:custGeom>
            <a:avLst/>
            <a:gdLst/>
            <a:ahLst/>
            <a:cxnLst/>
            <a:rect l="l" t="t" r="r" b="b"/>
            <a:pathLst>
              <a:path w="19085" h="15135" extrusionOk="0">
                <a:moveTo>
                  <a:pt x="12361" y="553"/>
                </a:moveTo>
                <a:cubicBezTo>
                  <a:pt x="12059" y="1043"/>
                  <a:pt x="10979" y="1496"/>
                  <a:pt x="9535" y="1496"/>
                </a:cubicBezTo>
                <a:cubicBezTo>
                  <a:pt x="8078" y="1496"/>
                  <a:pt x="7015" y="1036"/>
                  <a:pt x="6713" y="553"/>
                </a:cubicBezTo>
                <a:close/>
                <a:moveTo>
                  <a:pt x="4283" y="4225"/>
                </a:moveTo>
                <a:cubicBezTo>
                  <a:pt x="4687" y="4475"/>
                  <a:pt x="5112" y="4688"/>
                  <a:pt x="5551" y="4866"/>
                </a:cubicBezTo>
                <a:cubicBezTo>
                  <a:pt x="5387" y="5178"/>
                  <a:pt x="5294" y="5521"/>
                  <a:pt x="5284" y="5871"/>
                </a:cubicBezTo>
                <a:lnTo>
                  <a:pt x="5284" y="5891"/>
                </a:lnTo>
                <a:cubicBezTo>
                  <a:pt x="5311" y="6467"/>
                  <a:pt x="5675" y="6934"/>
                  <a:pt x="5949" y="7235"/>
                </a:cubicBezTo>
                <a:cubicBezTo>
                  <a:pt x="6048" y="7345"/>
                  <a:pt x="6158" y="7445"/>
                  <a:pt x="6271" y="7544"/>
                </a:cubicBezTo>
                <a:cubicBezTo>
                  <a:pt x="6696" y="7914"/>
                  <a:pt x="6748" y="7993"/>
                  <a:pt x="6755" y="8521"/>
                </a:cubicBezTo>
                <a:cubicBezTo>
                  <a:pt x="5226" y="8254"/>
                  <a:pt x="3814" y="7771"/>
                  <a:pt x="2546" y="7085"/>
                </a:cubicBezTo>
                <a:lnTo>
                  <a:pt x="2546" y="7085"/>
                </a:lnTo>
                <a:lnTo>
                  <a:pt x="4283" y="4225"/>
                </a:lnTo>
                <a:close/>
                <a:moveTo>
                  <a:pt x="14792" y="4222"/>
                </a:moveTo>
                <a:lnTo>
                  <a:pt x="16533" y="7088"/>
                </a:lnTo>
                <a:cubicBezTo>
                  <a:pt x="15100" y="7859"/>
                  <a:pt x="13434" y="8387"/>
                  <a:pt x="11685" y="8624"/>
                </a:cubicBezTo>
                <a:cubicBezTo>
                  <a:pt x="11805" y="8130"/>
                  <a:pt x="11644" y="7722"/>
                  <a:pt x="11318" y="7606"/>
                </a:cubicBezTo>
                <a:cubicBezTo>
                  <a:pt x="11203" y="7559"/>
                  <a:pt x="11096" y="7539"/>
                  <a:pt x="10996" y="7539"/>
                </a:cubicBezTo>
                <a:cubicBezTo>
                  <a:pt x="10533" y="7539"/>
                  <a:pt x="10235" y="7979"/>
                  <a:pt x="10046" y="8264"/>
                </a:cubicBezTo>
                <a:cubicBezTo>
                  <a:pt x="9995" y="8336"/>
                  <a:pt x="9950" y="8408"/>
                  <a:pt x="9906" y="8463"/>
                </a:cubicBezTo>
                <a:cubicBezTo>
                  <a:pt x="9837" y="8322"/>
                  <a:pt x="9762" y="8182"/>
                  <a:pt x="9679" y="8048"/>
                </a:cubicBezTo>
                <a:cubicBezTo>
                  <a:pt x="10290" y="7510"/>
                  <a:pt x="10729" y="6522"/>
                  <a:pt x="10142" y="5785"/>
                </a:cubicBezTo>
                <a:cubicBezTo>
                  <a:pt x="10101" y="5730"/>
                  <a:pt x="10063" y="5668"/>
                  <a:pt x="10036" y="5603"/>
                </a:cubicBezTo>
                <a:cubicBezTo>
                  <a:pt x="11812" y="5528"/>
                  <a:pt x="13482" y="5044"/>
                  <a:pt x="14792" y="4222"/>
                </a:cubicBezTo>
                <a:close/>
                <a:moveTo>
                  <a:pt x="16825" y="7565"/>
                </a:moveTo>
                <a:lnTo>
                  <a:pt x="18409" y="10177"/>
                </a:lnTo>
                <a:cubicBezTo>
                  <a:pt x="16907" y="10983"/>
                  <a:pt x="15251" y="11576"/>
                  <a:pt x="13482" y="11933"/>
                </a:cubicBezTo>
                <a:lnTo>
                  <a:pt x="13482" y="11936"/>
                </a:lnTo>
                <a:cubicBezTo>
                  <a:pt x="13434" y="11319"/>
                  <a:pt x="13204" y="10668"/>
                  <a:pt x="12508" y="10164"/>
                </a:cubicBezTo>
                <a:lnTo>
                  <a:pt x="12501" y="10160"/>
                </a:lnTo>
                <a:cubicBezTo>
                  <a:pt x="12254" y="9985"/>
                  <a:pt x="11959" y="9894"/>
                  <a:pt x="11661" y="9894"/>
                </a:cubicBezTo>
                <a:cubicBezTo>
                  <a:pt x="11534" y="9894"/>
                  <a:pt x="11406" y="9910"/>
                  <a:pt x="11281" y="9944"/>
                </a:cubicBezTo>
                <a:cubicBezTo>
                  <a:pt x="11140" y="9982"/>
                  <a:pt x="11006" y="10037"/>
                  <a:pt x="10879" y="10109"/>
                </a:cubicBezTo>
                <a:cubicBezTo>
                  <a:pt x="11119" y="9838"/>
                  <a:pt x="11322" y="9536"/>
                  <a:pt x="11476" y="9210"/>
                </a:cubicBezTo>
                <a:cubicBezTo>
                  <a:pt x="13406" y="8987"/>
                  <a:pt x="15248" y="8418"/>
                  <a:pt x="16825" y="7565"/>
                </a:cubicBezTo>
                <a:close/>
                <a:moveTo>
                  <a:pt x="7978" y="3946"/>
                </a:moveTo>
                <a:cubicBezTo>
                  <a:pt x="8279" y="3946"/>
                  <a:pt x="8569" y="4019"/>
                  <a:pt x="8822" y="4167"/>
                </a:cubicBezTo>
                <a:lnTo>
                  <a:pt x="8832" y="4174"/>
                </a:lnTo>
                <a:cubicBezTo>
                  <a:pt x="9138" y="4335"/>
                  <a:pt x="9213" y="4626"/>
                  <a:pt x="9309" y="5092"/>
                </a:cubicBezTo>
                <a:cubicBezTo>
                  <a:pt x="9381" y="5425"/>
                  <a:pt x="9460" y="5806"/>
                  <a:pt x="9700" y="6121"/>
                </a:cubicBezTo>
                <a:cubicBezTo>
                  <a:pt x="9834" y="6286"/>
                  <a:pt x="9888" y="6498"/>
                  <a:pt x="9858" y="6707"/>
                </a:cubicBezTo>
                <a:cubicBezTo>
                  <a:pt x="9799" y="7139"/>
                  <a:pt x="9436" y="7551"/>
                  <a:pt x="9144" y="7774"/>
                </a:cubicBezTo>
                <a:cubicBezTo>
                  <a:pt x="9028" y="7863"/>
                  <a:pt x="9000" y="8031"/>
                  <a:pt x="9083" y="8151"/>
                </a:cubicBezTo>
                <a:cubicBezTo>
                  <a:pt x="9151" y="8254"/>
                  <a:pt x="9216" y="8357"/>
                  <a:pt x="9278" y="8466"/>
                </a:cubicBezTo>
                <a:cubicBezTo>
                  <a:pt x="9090" y="8348"/>
                  <a:pt x="8862" y="8212"/>
                  <a:pt x="8569" y="8212"/>
                </a:cubicBezTo>
                <a:cubicBezTo>
                  <a:pt x="8515" y="8212"/>
                  <a:pt x="8459" y="8216"/>
                  <a:pt x="8400" y="8226"/>
                </a:cubicBezTo>
                <a:cubicBezTo>
                  <a:pt x="8253" y="8254"/>
                  <a:pt x="8154" y="8398"/>
                  <a:pt x="8181" y="8545"/>
                </a:cubicBezTo>
                <a:cubicBezTo>
                  <a:pt x="8203" y="8680"/>
                  <a:pt x="8322" y="8778"/>
                  <a:pt x="8455" y="8778"/>
                </a:cubicBezTo>
                <a:cubicBezTo>
                  <a:pt x="8468" y="8778"/>
                  <a:pt x="8480" y="8777"/>
                  <a:pt x="8493" y="8775"/>
                </a:cubicBezTo>
                <a:cubicBezTo>
                  <a:pt x="8519" y="8770"/>
                  <a:pt x="8544" y="8768"/>
                  <a:pt x="8568" y="8768"/>
                </a:cubicBezTo>
                <a:cubicBezTo>
                  <a:pt x="8706" y="8768"/>
                  <a:pt x="8829" y="8839"/>
                  <a:pt x="9000" y="8946"/>
                </a:cubicBezTo>
                <a:cubicBezTo>
                  <a:pt x="9164" y="9048"/>
                  <a:pt x="9378" y="9181"/>
                  <a:pt x="9635" y="9181"/>
                </a:cubicBezTo>
                <a:cubicBezTo>
                  <a:pt x="9803" y="9181"/>
                  <a:pt x="9990" y="9124"/>
                  <a:pt x="10194" y="8963"/>
                </a:cubicBezTo>
                <a:cubicBezTo>
                  <a:pt x="10200" y="8960"/>
                  <a:pt x="10204" y="8957"/>
                  <a:pt x="10211" y="8950"/>
                </a:cubicBezTo>
                <a:cubicBezTo>
                  <a:pt x="10324" y="8837"/>
                  <a:pt x="10420" y="8710"/>
                  <a:pt x="10506" y="8573"/>
                </a:cubicBezTo>
                <a:cubicBezTo>
                  <a:pt x="10725" y="8244"/>
                  <a:pt x="10855" y="8097"/>
                  <a:pt x="11004" y="8097"/>
                </a:cubicBezTo>
                <a:cubicBezTo>
                  <a:pt x="11039" y="8097"/>
                  <a:pt x="11074" y="8105"/>
                  <a:pt x="11113" y="8120"/>
                </a:cubicBezTo>
                <a:cubicBezTo>
                  <a:pt x="11157" y="8137"/>
                  <a:pt x="11167" y="8226"/>
                  <a:pt x="11167" y="8278"/>
                </a:cubicBezTo>
                <a:cubicBezTo>
                  <a:pt x="11178" y="8802"/>
                  <a:pt x="10550" y="9920"/>
                  <a:pt x="9789" y="10260"/>
                </a:cubicBezTo>
                <a:cubicBezTo>
                  <a:pt x="9653" y="10320"/>
                  <a:pt x="9523" y="10351"/>
                  <a:pt x="9399" y="10351"/>
                </a:cubicBezTo>
                <a:cubicBezTo>
                  <a:pt x="9195" y="10351"/>
                  <a:pt x="9006" y="10268"/>
                  <a:pt x="8829" y="10102"/>
                </a:cubicBezTo>
                <a:cubicBezTo>
                  <a:pt x="8775" y="10052"/>
                  <a:pt x="8706" y="10028"/>
                  <a:pt x="8638" y="10028"/>
                </a:cubicBezTo>
                <a:cubicBezTo>
                  <a:pt x="8564" y="10028"/>
                  <a:pt x="8490" y="10057"/>
                  <a:pt x="8435" y="10116"/>
                </a:cubicBezTo>
                <a:cubicBezTo>
                  <a:pt x="8332" y="10229"/>
                  <a:pt x="8339" y="10404"/>
                  <a:pt x="8448" y="10510"/>
                </a:cubicBezTo>
                <a:cubicBezTo>
                  <a:pt x="8733" y="10774"/>
                  <a:pt x="9059" y="10908"/>
                  <a:pt x="9402" y="10908"/>
                </a:cubicBezTo>
                <a:cubicBezTo>
                  <a:pt x="9552" y="10908"/>
                  <a:pt x="9703" y="10884"/>
                  <a:pt x="9844" y="10836"/>
                </a:cubicBezTo>
                <a:lnTo>
                  <a:pt x="9844" y="10836"/>
                </a:lnTo>
                <a:cubicBezTo>
                  <a:pt x="9830" y="11010"/>
                  <a:pt x="9803" y="11182"/>
                  <a:pt x="9758" y="11353"/>
                </a:cubicBezTo>
                <a:cubicBezTo>
                  <a:pt x="9702" y="11567"/>
                  <a:pt x="9873" y="11717"/>
                  <a:pt x="10045" y="11717"/>
                </a:cubicBezTo>
                <a:cubicBezTo>
                  <a:pt x="10143" y="11717"/>
                  <a:pt x="10241" y="11667"/>
                  <a:pt x="10296" y="11552"/>
                </a:cubicBezTo>
                <a:cubicBezTo>
                  <a:pt x="10564" y="11004"/>
                  <a:pt x="10996" y="10592"/>
                  <a:pt x="11425" y="10479"/>
                </a:cubicBezTo>
                <a:cubicBezTo>
                  <a:pt x="11502" y="10458"/>
                  <a:pt x="11582" y="10447"/>
                  <a:pt x="11661" y="10447"/>
                </a:cubicBezTo>
                <a:cubicBezTo>
                  <a:pt x="11847" y="10447"/>
                  <a:pt x="12032" y="10505"/>
                  <a:pt x="12186" y="10616"/>
                </a:cubicBezTo>
                <a:cubicBezTo>
                  <a:pt x="13087" y="11274"/>
                  <a:pt x="12971" y="12252"/>
                  <a:pt x="12875" y="13040"/>
                </a:cubicBezTo>
                <a:cubicBezTo>
                  <a:pt x="12851" y="13239"/>
                  <a:pt x="12830" y="13428"/>
                  <a:pt x="12827" y="13596"/>
                </a:cubicBezTo>
                <a:cubicBezTo>
                  <a:pt x="12824" y="13758"/>
                  <a:pt x="12956" y="13879"/>
                  <a:pt x="13103" y="13879"/>
                </a:cubicBezTo>
                <a:cubicBezTo>
                  <a:pt x="13137" y="13879"/>
                  <a:pt x="13171" y="13873"/>
                  <a:pt x="13204" y="13860"/>
                </a:cubicBezTo>
                <a:cubicBezTo>
                  <a:pt x="13228" y="13850"/>
                  <a:pt x="13247" y="13845"/>
                  <a:pt x="13262" y="13845"/>
                </a:cubicBezTo>
                <a:cubicBezTo>
                  <a:pt x="13290" y="13845"/>
                  <a:pt x="13306" y="13861"/>
                  <a:pt x="13324" y="13887"/>
                </a:cubicBezTo>
                <a:cubicBezTo>
                  <a:pt x="13379" y="13980"/>
                  <a:pt x="13375" y="14141"/>
                  <a:pt x="13286" y="14216"/>
                </a:cubicBezTo>
                <a:cubicBezTo>
                  <a:pt x="13279" y="14223"/>
                  <a:pt x="13273" y="14230"/>
                  <a:pt x="13266" y="14240"/>
                </a:cubicBezTo>
                <a:cubicBezTo>
                  <a:pt x="13156" y="14344"/>
                  <a:pt x="12640" y="14593"/>
                  <a:pt x="12298" y="14593"/>
                </a:cubicBezTo>
                <a:cubicBezTo>
                  <a:pt x="12223" y="14593"/>
                  <a:pt x="12156" y="14581"/>
                  <a:pt x="12103" y="14552"/>
                </a:cubicBezTo>
                <a:cubicBezTo>
                  <a:pt x="11990" y="14185"/>
                  <a:pt x="12052" y="13733"/>
                  <a:pt x="12110" y="13290"/>
                </a:cubicBezTo>
                <a:cubicBezTo>
                  <a:pt x="12131" y="13146"/>
                  <a:pt x="12151" y="12996"/>
                  <a:pt x="12165" y="12848"/>
                </a:cubicBezTo>
                <a:cubicBezTo>
                  <a:pt x="12184" y="12654"/>
                  <a:pt x="12030" y="12531"/>
                  <a:pt x="11876" y="12531"/>
                </a:cubicBezTo>
                <a:cubicBezTo>
                  <a:pt x="11779" y="12531"/>
                  <a:pt x="11682" y="12579"/>
                  <a:pt x="11627" y="12687"/>
                </a:cubicBezTo>
                <a:cubicBezTo>
                  <a:pt x="11219" y="13462"/>
                  <a:pt x="10667" y="13864"/>
                  <a:pt x="10023" y="13864"/>
                </a:cubicBezTo>
                <a:cubicBezTo>
                  <a:pt x="9952" y="13864"/>
                  <a:pt x="9880" y="13859"/>
                  <a:pt x="9806" y="13849"/>
                </a:cubicBezTo>
                <a:cubicBezTo>
                  <a:pt x="8788" y="13716"/>
                  <a:pt x="7773" y="12625"/>
                  <a:pt x="7495" y="11374"/>
                </a:cubicBezTo>
                <a:cubicBezTo>
                  <a:pt x="7495" y="11370"/>
                  <a:pt x="7495" y="11364"/>
                  <a:pt x="7492" y="11357"/>
                </a:cubicBezTo>
                <a:cubicBezTo>
                  <a:pt x="7221" y="10462"/>
                  <a:pt x="7386" y="8953"/>
                  <a:pt x="7276" y="8038"/>
                </a:cubicBezTo>
                <a:cubicBezTo>
                  <a:pt x="7211" y="7630"/>
                  <a:pt x="6905" y="7362"/>
                  <a:pt x="6638" y="7126"/>
                </a:cubicBezTo>
                <a:cubicBezTo>
                  <a:pt x="6539" y="7043"/>
                  <a:pt x="6446" y="6954"/>
                  <a:pt x="6360" y="6862"/>
                </a:cubicBezTo>
                <a:cubicBezTo>
                  <a:pt x="6024" y="6488"/>
                  <a:pt x="5856" y="6173"/>
                  <a:pt x="5839" y="5878"/>
                </a:cubicBezTo>
                <a:cubicBezTo>
                  <a:pt x="5860" y="5226"/>
                  <a:pt x="6281" y="4599"/>
                  <a:pt x="6940" y="4228"/>
                </a:cubicBezTo>
                <a:cubicBezTo>
                  <a:pt x="7277" y="4041"/>
                  <a:pt x="7635" y="3946"/>
                  <a:pt x="7978" y="3946"/>
                </a:cubicBezTo>
                <a:close/>
                <a:moveTo>
                  <a:pt x="6432" y="1"/>
                </a:moveTo>
                <a:cubicBezTo>
                  <a:pt x="6285" y="1"/>
                  <a:pt x="6144" y="80"/>
                  <a:pt x="6069" y="207"/>
                </a:cubicBezTo>
                <a:lnTo>
                  <a:pt x="127" y="9985"/>
                </a:lnTo>
                <a:cubicBezTo>
                  <a:pt x="0" y="10194"/>
                  <a:pt x="72" y="10462"/>
                  <a:pt x="285" y="10582"/>
                </a:cubicBezTo>
                <a:cubicBezTo>
                  <a:pt x="1104" y="11031"/>
                  <a:pt x="1961" y="11418"/>
                  <a:pt x="2842" y="11730"/>
                </a:cubicBezTo>
                <a:cubicBezTo>
                  <a:pt x="2874" y="11743"/>
                  <a:pt x="2907" y="11748"/>
                  <a:pt x="2939" y="11748"/>
                </a:cubicBezTo>
                <a:cubicBezTo>
                  <a:pt x="3052" y="11748"/>
                  <a:pt x="3159" y="11677"/>
                  <a:pt x="3199" y="11562"/>
                </a:cubicBezTo>
                <a:cubicBezTo>
                  <a:pt x="3250" y="11418"/>
                  <a:pt x="3175" y="11261"/>
                  <a:pt x="3031" y="11209"/>
                </a:cubicBezTo>
                <a:cubicBezTo>
                  <a:pt x="2218" y="10918"/>
                  <a:pt x="1430" y="10568"/>
                  <a:pt x="672" y="10160"/>
                </a:cubicBezTo>
                <a:lnTo>
                  <a:pt x="2260" y="7547"/>
                </a:lnTo>
                <a:cubicBezTo>
                  <a:pt x="3614" y="8285"/>
                  <a:pt x="5129" y="8795"/>
                  <a:pt x="6765" y="9073"/>
                </a:cubicBezTo>
                <a:lnTo>
                  <a:pt x="6765" y="9145"/>
                </a:lnTo>
                <a:cubicBezTo>
                  <a:pt x="6765" y="9889"/>
                  <a:pt x="6765" y="10818"/>
                  <a:pt x="6960" y="11490"/>
                </a:cubicBezTo>
                <a:cubicBezTo>
                  <a:pt x="7015" y="11727"/>
                  <a:pt x="7087" y="11953"/>
                  <a:pt x="7180" y="12176"/>
                </a:cubicBezTo>
                <a:cubicBezTo>
                  <a:pt x="6196" y="12060"/>
                  <a:pt x="5222" y="11868"/>
                  <a:pt x="4269" y="11600"/>
                </a:cubicBezTo>
                <a:cubicBezTo>
                  <a:pt x="4244" y="11593"/>
                  <a:pt x="4220" y="11590"/>
                  <a:pt x="4196" y="11590"/>
                </a:cubicBezTo>
                <a:cubicBezTo>
                  <a:pt x="4061" y="11590"/>
                  <a:pt x="3939" y="11690"/>
                  <a:pt x="3919" y="11830"/>
                </a:cubicBezTo>
                <a:cubicBezTo>
                  <a:pt x="3902" y="11970"/>
                  <a:pt x="3991" y="12104"/>
                  <a:pt x="4128" y="12142"/>
                </a:cubicBezTo>
                <a:cubicBezTo>
                  <a:pt x="5229" y="12447"/>
                  <a:pt x="6353" y="12656"/>
                  <a:pt x="7488" y="12769"/>
                </a:cubicBezTo>
                <a:cubicBezTo>
                  <a:pt x="8034" y="13640"/>
                  <a:pt x="8870" y="14271"/>
                  <a:pt x="9738" y="14388"/>
                </a:cubicBezTo>
                <a:cubicBezTo>
                  <a:pt x="9822" y="14399"/>
                  <a:pt x="9918" y="14407"/>
                  <a:pt x="10023" y="14407"/>
                </a:cubicBezTo>
                <a:cubicBezTo>
                  <a:pt x="10437" y="14407"/>
                  <a:pt x="10984" y="14283"/>
                  <a:pt x="11497" y="13788"/>
                </a:cubicBezTo>
                <a:lnTo>
                  <a:pt x="11497" y="13788"/>
                </a:lnTo>
                <a:cubicBezTo>
                  <a:pt x="11476" y="14131"/>
                  <a:pt x="11490" y="14484"/>
                  <a:pt x="11617" y="14809"/>
                </a:cubicBezTo>
                <a:cubicBezTo>
                  <a:pt x="11630" y="14851"/>
                  <a:pt x="11654" y="14885"/>
                  <a:pt x="11685" y="14912"/>
                </a:cubicBezTo>
                <a:cubicBezTo>
                  <a:pt x="11838" y="15058"/>
                  <a:pt x="12066" y="15134"/>
                  <a:pt x="12307" y="15134"/>
                </a:cubicBezTo>
                <a:cubicBezTo>
                  <a:pt x="12332" y="15134"/>
                  <a:pt x="12356" y="15133"/>
                  <a:pt x="12381" y="15132"/>
                </a:cubicBezTo>
                <a:cubicBezTo>
                  <a:pt x="12899" y="15101"/>
                  <a:pt x="13499" y="14782"/>
                  <a:pt x="13670" y="14611"/>
                </a:cubicBezTo>
                <a:cubicBezTo>
                  <a:pt x="13976" y="14329"/>
                  <a:pt x="13976" y="13870"/>
                  <a:pt x="13801" y="13582"/>
                </a:cubicBezTo>
                <a:cubicBezTo>
                  <a:pt x="13715" y="13435"/>
                  <a:pt x="13574" y="13328"/>
                  <a:pt x="13410" y="13290"/>
                </a:cubicBezTo>
                <a:cubicBezTo>
                  <a:pt x="13417" y="13225"/>
                  <a:pt x="13423" y="13157"/>
                  <a:pt x="13430" y="13088"/>
                </a:cubicBezTo>
                <a:cubicBezTo>
                  <a:pt x="13454" y="12906"/>
                  <a:pt x="13478" y="12704"/>
                  <a:pt x="13492" y="12485"/>
                </a:cubicBezTo>
                <a:cubicBezTo>
                  <a:pt x="15402" y="12111"/>
                  <a:pt x="17185" y="11470"/>
                  <a:pt x="18800" y="10582"/>
                </a:cubicBezTo>
                <a:cubicBezTo>
                  <a:pt x="19012" y="10462"/>
                  <a:pt x="19084" y="10191"/>
                  <a:pt x="18961" y="9985"/>
                </a:cubicBezTo>
                <a:lnTo>
                  <a:pt x="18957" y="9985"/>
                </a:lnTo>
                <a:lnTo>
                  <a:pt x="14267" y="2271"/>
                </a:lnTo>
                <a:cubicBezTo>
                  <a:pt x="14215" y="2183"/>
                  <a:pt x="14122" y="2133"/>
                  <a:pt x="14026" y="2133"/>
                </a:cubicBezTo>
                <a:cubicBezTo>
                  <a:pt x="13977" y="2133"/>
                  <a:pt x="13927" y="2147"/>
                  <a:pt x="13883" y="2175"/>
                </a:cubicBezTo>
                <a:cubicBezTo>
                  <a:pt x="13749" y="2254"/>
                  <a:pt x="13708" y="2428"/>
                  <a:pt x="13794" y="2559"/>
                </a:cubicBezTo>
                <a:lnTo>
                  <a:pt x="14507" y="3735"/>
                </a:lnTo>
                <a:cubicBezTo>
                  <a:pt x="13259" y="4516"/>
                  <a:pt x="11658" y="4976"/>
                  <a:pt x="9947" y="5038"/>
                </a:cubicBezTo>
                <a:lnTo>
                  <a:pt x="9858" y="4969"/>
                </a:lnTo>
                <a:cubicBezTo>
                  <a:pt x="9758" y="4496"/>
                  <a:pt x="9648" y="3961"/>
                  <a:pt x="9096" y="3670"/>
                </a:cubicBezTo>
                <a:cubicBezTo>
                  <a:pt x="8757" y="3474"/>
                  <a:pt x="8374" y="3376"/>
                  <a:pt x="7978" y="3376"/>
                </a:cubicBezTo>
                <a:cubicBezTo>
                  <a:pt x="7543" y="3376"/>
                  <a:pt x="7093" y="3494"/>
                  <a:pt x="6669" y="3731"/>
                </a:cubicBezTo>
                <a:cubicBezTo>
                  <a:pt x="6367" y="3899"/>
                  <a:pt x="6096" y="4119"/>
                  <a:pt x="5873" y="4383"/>
                </a:cubicBezTo>
                <a:cubicBezTo>
                  <a:pt x="5421" y="4208"/>
                  <a:pt x="4985" y="3992"/>
                  <a:pt x="4574" y="3735"/>
                </a:cubicBezTo>
                <a:lnTo>
                  <a:pt x="6288" y="916"/>
                </a:lnTo>
                <a:cubicBezTo>
                  <a:pt x="6815" y="1653"/>
                  <a:pt x="8190" y="2060"/>
                  <a:pt x="9572" y="2060"/>
                </a:cubicBezTo>
                <a:cubicBezTo>
                  <a:pt x="10872" y="2060"/>
                  <a:pt x="12178" y="1701"/>
                  <a:pt x="12793" y="916"/>
                </a:cubicBezTo>
                <a:lnTo>
                  <a:pt x="13118" y="1451"/>
                </a:lnTo>
                <a:cubicBezTo>
                  <a:pt x="13172" y="1540"/>
                  <a:pt x="13264" y="1587"/>
                  <a:pt x="13357" y="1587"/>
                </a:cubicBezTo>
                <a:cubicBezTo>
                  <a:pt x="13426" y="1587"/>
                  <a:pt x="13495" y="1562"/>
                  <a:pt x="13550" y="1509"/>
                </a:cubicBezTo>
                <a:cubicBezTo>
                  <a:pt x="13643" y="1413"/>
                  <a:pt x="13660" y="1269"/>
                  <a:pt x="13588" y="1156"/>
                </a:cubicBezTo>
                <a:lnTo>
                  <a:pt x="13012" y="207"/>
                </a:lnTo>
                <a:cubicBezTo>
                  <a:pt x="12933" y="80"/>
                  <a:pt x="12796" y="4"/>
                  <a:pt x="12649" y="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503;p46">
            <a:extLst>
              <a:ext uri="{FF2B5EF4-FFF2-40B4-BE49-F238E27FC236}">
                <a16:creationId xmlns:a16="http://schemas.microsoft.com/office/drawing/2014/main" id="{422E3D9C-BFB4-3181-8E0D-6EA9D87B94DF}"/>
              </a:ext>
            </a:extLst>
          </p:cNvPr>
          <p:cNvSpPr/>
          <p:nvPr/>
        </p:nvSpPr>
        <p:spPr>
          <a:xfrm>
            <a:off x="500703" y="3351475"/>
            <a:ext cx="570797" cy="626166"/>
          </a:xfrm>
          <a:custGeom>
            <a:avLst/>
            <a:gdLst/>
            <a:ahLst/>
            <a:cxnLst/>
            <a:rect l="l" t="t" r="r" b="b"/>
            <a:pathLst>
              <a:path w="40429" h="40757" extrusionOk="0">
                <a:moveTo>
                  <a:pt x="17568" y="200"/>
                </a:moveTo>
                <a:cubicBezTo>
                  <a:pt x="12033" y="1461"/>
                  <a:pt x="2900" y="9916"/>
                  <a:pt x="804" y="15821"/>
                </a:cubicBezTo>
                <a:cubicBezTo>
                  <a:pt x="-1291" y="21727"/>
                  <a:pt x="921" y="31560"/>
                  <a:pt x="4995" y="35633"/>
                </a:cubicBezTo>
                <a:cubicBezTo>
                  <a:pt x="9069" y="39706"/>
                  <a:pt x="19398" y="41775"/>
                  <a:pt x="25250" y="40260"/>
                </a:cubicBezTo>
                <a:cubicBezTo>
                  <a:pt x="31102" y="38745"/>
                  <a:pt x="38649" y="31878"/>
                  <a:pt x="40109" y="26544"/>
                </a:cubicBezTo>
                <a:cubicBezTo>
                  <a:pt x="41570" y="21210"/>
                  <a:pt x="37770" y="12647"/>
                  <a:pt x="34013" y="8256"/>
                </a:cubicBezTo>
                <a:cubicBezTo>
                  <a:pt x="30256" y="3865"/>
                  <a:pt x="23103" y="-1061"/>
                  <a:pt x="17568" y="200"/>
                </a:cubicBezTo>
                <a:close/>
              </a:path>
            </a:pathLst>
          </a:custGeom>
          <a:solidFill>
            <a:srgbClr val="EEAEB3"/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s-ES"/>
          </a:p>
        </p:txBody>
      </p:sp>
      <p:grpSp>
        <p:nvGrpSpPr>
          <p:cNvPr id="144" name="Google Shape;1515;p46">
            <a:extLst>
              <a:ext uri="{FF2B5EF4-FFF2-40B4-BE49-F238E27FC236}">
                <a16:creationId xmlns:a16="http://schemas.microsoft.com/office/drawing/2014/main" id="{47006CA3-B95A-8190-C30E-82EE95BF37B2}"/>
              </a:ext>
            </a:extLst>
          </p:cNvPr>
          <p:cNvGrpSpPr/>
          <p:nvPr/>
        </p:nvGrpSpPr>
        <p:grpSpPr>
          <a:xfrm>
            <a:off x="654728" y="3487650"/>
            <a:ext cx="239998" cy="376614"/>
            <a:chOff x="4942472" y="3809318"/>
            <a:chExt cx="238976" cy="352762"/>
          </a:xfrm>
          <a:solidFill>
            <a:schemeClr val="bg1"/>
          </a:solidFill>
        </p:grpSpPr>
        <p:sp>
          <p:nvSpPr>
            <p:cNvPr id="145" name="Google Shape;1516;p46">
              <a:extLst>
                <a:ext uri="{FF2B5EF4-FFF2-40B4-BE49-F238E27FC236}">
                  <a16:creationId xmlns:a16="http://schemas.microsoft.com/office/drawing/2014/main" id="{EF125BF2-0357-394B-C0C9-A3032B258595}"/>
                </a:ext>
              </a:extLst>
            </p:cNvPr>
            <p:cNvSpPr/>
            <p:nvPr/>
          </p:nvSpPr>
          <p:spPr>
            <a:xfrm>
              <a:off x="4975473" y="3837159"/>
              <a:ext cx="77790" cy="77790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06" y="334"/>
                  </a:moveTo>
                  <a:cubicBezTo>
                    <a:pt x="1372" y="334"/>
                    <a:pt x="1546" y="383"/>
                    <a:pt x="1715" y="496"/>
                  </a:cubicBezTo>
                  <a:lnTo>
                    <a:pt x="489" y="1722"/>
                  </a:lnTo>
                  <a:cubicBezTo>
                    <a:pt x="54" y="1069"/>
                    <a:pt x="566" y="334"/>
                    <a:pt x="1206" y="334"/>
                  </a:cubicBezTo>
                  <a:close/>
                  <a:moveTo>
                    <a:pt x="1941" y="722"/>
                  </a:moveTo>
                  <a:lnTo>
                    <a:pt x="1941" y="722"/>
                  </a:lnTo>
                  <a:cubicBezTo>
                    <a:pt x="2403" y="1372"/>
                    <a:pt x="1880" y="2119"/>
                    <a:pt x="1235" y="2119"/>
                  </a:cubicBezTo>
                  <a:cubicBezTo>
                    <a:pt x="1065" y="2119"/>
                    <a:pt x="886" y="2067"/>
                    <a:pt x="715" y="1948"/>
                  </a:cubicBezTo>
                  <a:lnTo>
                    <a:pt x="1941" y="722"/>
                  </a:lnTo>
                  <a:close/>
                  <a:moveTo>
                    <a:pt x="1243" y="1"/>
                  </a:moveTo>
                  <a:cubicBezTo>
                    <a:pt x="616" y="1"/>
                    <a:pt x="1" y="477"/>
                    <a:pt x="1" y="1210"/>
                  </a:cubicBezTo>
                  <a:cubicBezTo>
                    <a:pt x="1" y="1555"/>
                    <a:pt x="144" y="1853"/>
                    <a:pt x="358" y="2079"/>
                  </a:cubicBezTo>
                  <a:cubicBezTo>
                    <a:pt x="604" y="2330"/>
                    <a:pt x="909" y="2442"/>
                    <a:pt x="1209" y="2442"/>
                  </a:cubicBezTo>
                  <a:cubicBezTo>
                    <a:pt x="1837" y="2442"/>
                    <a:pt x="2442" y="1951"/>
                    <a:pt x="2442" y="1210"/>
                  </a:cubicBezTo>
                  <a:cubicBezTo>
                    <a:pt x="2442" y="889"/>
                    <a:pt x="2311" y="579"/>
                    <a:pt x="2084" y="353"/>
                  </a:cubicBezTo>
                  <a:cubicBezTo>
                    <a:pt x="1845" y="110"/>
                    <a:pt x="1543" y="1"/>
                    <a:pt x="124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517;p46">
              <a:extLst>
                <a:ext uri="{FF2B5EF4-FFF2-40B4-BE49-F238E27FC236}">
                  <a16:creationId xmlns:a16="http://schemas.microsoft.com/office/drawing/2014/main" id="{88AD2114-D847-47BA-6F1F-FFCEAF213EA3}"/>
                </a:ext>
              </a:extLst>
            </p:cNvPr>
            <p:cNvSpPr/>
            <p:nvPr/>
          </p:nvSpPr>
          <p:spPr>
            <a:xfrm>
              <a:off x="5056640" y="3837000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10" y="339"/>
                  </a:moveTo>
                  <a:cubicBezTo>
                    <a:pt x="1773" y="339"/>
                    <a:pt x="1944" y="388"/>
                    <a:pt x="2108" y="501"/>
                  </a:cubicBezTo>
                  <a:lnTo>
                    <a:pt x="894" y="1727"/>
                  </a:lnTo>
                  <a:cubicBezTo>
                    <a:pt x="459" y="1074"/>
                    <a:pt x="978" y="339"/>
                    <a:pt x="1610" y="339"/>
                  </a:cubicBezTo>
                  <a:close/>
                  <a:moveTo>
                    <a:pt x="2358" y="727"/>
                  </a:moveTo>
                  <a:lnTo>
                    <a:pt x="2358" y="727"/>
                  </a:lnTo>
                  <a:cubicBezTo>
                    <a:pt x="2801" y="1377"/>
                    <a:pt x="2289" y="2124"/>
                    <a:pt x="1649" y="2124"/>
                  </a:cubicBezTo>
                  <a:cubicBezTo>
                    <a:pt x="1481" y="2124"/>
                    <a:pt x="1303" y="2072"/>
                    <a:pt x="1132" y="1953"/>
                  </a:cubicBezTo>
                  <a:lnTo>
                    <a:pt x="2358" y="727"/>
                  </a:lnTo>
                  <a:close/>
                  <a:moveTo>
                    <a:pt x="1620" y="1"/>
                  </a:moveTo>
                  <a:cubicBezTo>
                    <a:pt x="525" y="1"/>
                    <a:pt x="1" y="1358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905"/>
                    <a:pt x="2727" y="596"/>
                    <a:pt x="2489" y="358"/>
                  </a:cubicBezTo>
                  <a:cubicBezTo>
                    <a:pt x="2275" y="143"/>
                    <a:pt x="1965" y="1"/>
                    <a:pt x="16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18;p46">
              <a:extLst>
                <a:ext uri="{FF2B5EF4-FFF2-40B4-BE49-F238E27FC236}">
                  <a16:creationId xmlns:a16="http://schemas.microsoft.com/office/drawing/2014/main" id="{B66D99DA-4676-8A9A-F743-87E42D1E2952}"/>
                </a:ext>
              </a:extLst>
            </p:cNvPr>
            <p:cNvSpPr/>
            <p:nvPr/>
          </p:nvSpPr>
          <p:spPr>
            <a:xfrm>
              <a:off x="4962572" y="3943969"/>
              <a:ext cx="90691" cy="77662"/>
            </a:xfrm>
            <a:custGeom>
              <a:avLst/>
              <a:gdLst/>
              <a:ahLst/>
              <a:cxnLst/>
              <a:rect l="l" t="t" r="r" b="b"/>
              <a:pathLst>
                <a:path w="2847" h="2438" extrusionOk="0">
                  <a:moveTo>
                    <a:pt x="1604" y="333"/>
                  </a:moveTo>
                  <a:cubicBezTo>
                    <a:pt x="1772" y="333"/>
                    <a:pt x="1949" y="383"/>
                    <a:pt x="2120" y="500"/>
                  </a:cubicBezTo>
                  <a:lnTo>
                    <a:pt x="894" y="1715"/>
                  </a:lnTo>
                  <a:cubicBezTo>
                    <a:pt x="461" y="1065"/>
                    <a:pt x="966" y="333"/>
                    <a:pt x="1604" y="333"/>
                  </a:cubicBezTo>
                  <a:close/>
                  <a:moveTo>
                    <a:pt x="2346" y="726"/>
                  </a:moveTo>
                  <a:lnTo>
                    <a:pt x="2346" y="726"/>
                  </a:lnTo>
                  <a:cubicBezTo>
                    <a:pt x="2808" y="1377"/>
                    <a:pt x="2285" y="2124"/>
                    <a:pt x="1640" y="2124"/>
                  </a:cubicBezTo>
                  <a:cubicBezTo>
                    <a:pt x="1470" y="2124"/>
                    <a:pt x="1291" y="2072"/>
                    <a:pt x="1120" y="1953"/>
                  </a:cubicBezTo>
                  <a:lnTo>
                    <a:pt x="2346" y="726"/>
                  </a:lnTo>
                  <a:close/>
                  <a:moveTo>
                    <a:pt x="1632" y="0"/>
                  </a:moveTo>
                  <a:cubicBezTo>
                    <a:pt x="561" y="0"/>
                    <a:pt x="1" y="1310"/>
                    <a:pt x="763" y="2072"/>
                  </a:cubicBezTo>
                  <a:cubicBezTo>
                    <a:pt x="1016" y="2325"/>
                    <a:pt x="1325" y="2438"/>
                    <a:pt x="1628" y="2438"/>
                  </a:cubicBezTo>
                  <a:cubicBezTo>
                    <a:pt x="2252" y="2438"/>
                    <a:pt x="2847" y="1956"/>
                    <a:pt x="2847" y="1227"/>
                  </a:cubicBezTo>
                  <a:cubicBezTo>
                    <a:pt x="2847" y="881"/>
                    <a:pt x="2716" y="584"/>
                    <a:pt x="2489" y="357"/>
                  </a:cubicBezTo>
                  <a:cubicBezTo>
                    <a:pt x="2287" y="155"/>
                    <a:pt x="1977" y="0"/>
                    <a:pt x="163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19;p46">
              <a:extLst>
                <a:ext uri="{FF2B5EF4-FFF2-40B4-BE49-F238E27FC236}">
                  <a16:creationId xmlns:a16="http://schemas.microsoft.com/office/drawing/2014/main" id="{2AC09D48-0F2E-9726-F62B-2E82CA5EFB94}"/>
                </a:ext>
              </a:extLst>
            </p:cNvPr>
            <p:cNvSpPr/>
            <p:nvPr/>
          </p:nvSpPr>
          <p:spPr>
            <a:xfrm>
              <a:off x="5056640" y="3943969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35"/>
                  </a:moveTo>
                  <a:cubicBezTo>
                    <a:pt x="1769" y="335"/>
                    <a:pt x="1941" y="385"/>
                    <a:pt x="2108" y="500"/>
                  </a:cubicBezTo>
                  <a:lnTo>
                    <a:pt x="894" y="1715"/>
                  </a:lnTo>
                  <a:cubicBezTo>
                    <a:pt x="468" y="1081"/>
                    <a:pt x="974" y="335"/>
                    <a:pt x="1606" y="335"/>
                  </a:cubicBezTo>
                  <a:close/>
                  <a:moveTo>
                    <a:pt x="2358" y="726"/>
                  </a:moveTo>
                  <a:cubicBezTo>
                    <a:pt x="2801" y="1367"/>
                    <a:pt x="2289" y="2127"/>
                    <a:pt x="1649" y="2127"/>
                  </a:cubicBezTo>
                  <a:cubicBezTo>
                    <a:pt x="1481" y="2127"/>
                    <a:pt x="1303" y="2074"/>
                    <a:pt x="1132" y="1953"/>
                  </a:cubicBezTo>
                  <a:lnTo>
                    <a:pt x="2358" y="726"/>
                  </a:lnTo>
                  <a:close/>
                  <a:moveTo>
                    <a:pt x="1620" y="0"/>
                  </a:moveTo>
                  <a:cubicBezTo>
                    <a:pt x="525" y="0"/>
                    <a:pt x="1" y="1357"/>
                    <a:pt x="763" y="2084"/>
                  </a:cubicBezTo>
                  <a:cubicBezTo>
                    <a:pt x="1006" y="2335"/>
                    <a:pt x="1310" y="2447"/>
                    <a:pt x="1610" y="2447"/>
                  </a:cubicBezTo>
                  <a:cubicBezTo>
                    <a:pt x="2237" y="2447"/>
                    <a:pt x="2846" y="1959"/>
                    <a:pt x="2846" y="1227"/>
                  </a:cubicBezTo>
                  <a:cubicBezTo>
                    <a:pt x="2846" y="560"/>
                    <a:pt x="2311" y="0"/>
                    <a:pt x="162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20;p46">
              <a:extLst>
                <a:ext uri="{FF2B5EF4-FFF2-40B4-BE49-F238E27FC236}">
                  <a16:creationId xmlns:a16="http://schemas.microsoft.com/office/drawing/2014/main" id="{CC1DC725-FE27-528F-6DAE-F87F7434563D}"/>
                </a:ext>
              </a:extLst>
            </p:cNvPr>
            <p:cNvSpPr/>
            <p:nvPr/>
          </p:nvSpPr>
          <p:spPr>
            <a:xfrm>
              <a:off x="4975473" y="4050492"/>
              <a:ext cx="77790" cy="78300"/>
            </a:xfrm>
            <a:custGeom>
              <a:avLst/>
              <a:gdLst/>
              <a:ahLst/>
              <a:cxnLst/>
              <a:rect l="l" t="t" r="r" b="b"/>
              <a:pathLst>
                <a:path w="2442" h="2458" extrusionOk="0">
                  <a:moveTo>
                    <a:pt x="1941" y="740"/>
                  </a:moveTo>
                  <a:lnTo>
                    <a:pt x="1941" y="740"/>
                  </a:lnTo>
                  <a:cubicBezTo>
                    <a:pt x="2401" y="1388"/>
                    <a:pt x="1892" y="2132"/>
                    <a:pt x="1247" y="2132"/>
                  </a:cubicBezTo>
                  <a:cubicBezTo>
                    <a:pt x="1074" y="2132"/>
                    <a:pt x="892" y="2078"/>
                    <a:pt x="715" y="1954"/>
                  </a:cubicBezTo>
                  <a:lnTo>
                    <a:pt x="1941" y="740"/>
                  </a:lnTo>
                  <a:close/>
                  <a:moveTo>
                    <a:pt x="1226" y="1"/>
                  </a:moveTo>
                  <a:cubicBezTo>
                    <a:pt x="1024" y="1"/>
                    <a:pt x="816" y="53"/>
                    <a:pt x="620" y="169"/>
                  </a:cubicBezTo>
                  <a:cubicBezTo>
                    <a:pt x="537" y="216"/>
                    <a:pt x="513" y="323"/>
                    <a:pt x="560" y="395"/>
                  </a:cubicBezTo>
                  <a:cubicBezTo>
                    <a:pt x="585" y="444"/>
                    <a:pt x="643" y="476"/>
                    <a:pt x="700" y="476"/>
                  </a:cubicBezTo>
                  <a:cubicBezTo>
                    <a:pt x="726" y="476"/>
                    <a:pt x="752" y="469"/>
                    <a:pt x="775" y="454"/>
                  </a:cubicBezTo>
                  <a:cubicBezTo>
                    <a:pt x="918" y="383"/>
                    <a:pt x="1072" y="335"/>
                    <a:pt x="1227" y="335"/>
                  </a:cubicBezTo>
                  <a:cubicBezTo>
                    <a:pt x="1406" y="335"/>
                    <a:pt x="1572" y="407"/>
                    <a:pt x="1715" y="502"/>
                  </a:cubicBezTo>
                  <a:lnTo>
                    <a:pt x="489" y="1716"/>
                  </a:lnTo>
                  <a:cubicBezTo>
                    <a:pt x="346" y="1502"/>
                    <a:pt x="287" y="1276"/>
                    <a:pt x="358" y="1026"/>
                  </a:cubicBezTo>
                  <a:cubicBezTo>
                    <a:pt x="370" y="931"/>
                    <a:pt x="334" y="847"/>
                    <a:pt x="239" y="823"/>
                  </a:cubicBezTo>
                  <a:cubicBezTo>
                    <a:pt x="230" y="822"/>
                    <a:pt x="222" y="822"/>
                    <a:pt x="213" y="822"/>
                  </a:cubicBezTo>
                  <a:cubicBezTo>
                    <a:pt x="137" y="822"/>
                    <a:pt x="59" y="868"/>
                    <a:pt x="48" y="942"/>
                  </a:cubicBezTo>
                  <a:cubicBezTo>
                    <a:pt x="36" y="1038"/>
                    <a:pt x="13" y="1145"/>
                    <a:pt x="13" y="1228"/>
                  </a:cubicBezTo>
                  <a:cubicBezTo>
                    <a:pt x="1" y="1573"/>
                    <a:pt x="144" y="1883"/>
                    <a:pt x="358" y="2097"/>
                  </a:cubicBezTo>
                  <a:cubicBezTo>
                    <a:pt x="607" y="2346"/>
                    <a:pt x="911" y="2457"/>
                    <a:pt x="1209" y="2457"/>
                  </a:cubicBezTo>
                  <a:cubicBezTo>
                    <a:pt x="1839" y="2457"/>
                    <a:pt x="2442" y="1963"/>
                    <a:pt x="2442" y="1228"/>
                  </a:cubicBezTo>
                  <a:cubicBezTo>
                    <a:pt x="2442" y="515"/>
                    <a:pt x="1860" y="1"/>
                    <a:pt x="122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21;p46">
              <a:extLst>
                <a:ext uri="{FF2B5EF4-FFF2-40B4-BE49-F238E27FC236}">
                  <a16:creationId xmlns:a16="http://schemas.microsoft.com/office/drawing/2014/main" id="{42C2F24E-44BB-6372-3ABF-EE419180015E}"/>
                </a:ext>
              </a:extLst>
            </p:cNvPr>
            <p:cNvSpPr/>
            <p:nvPr/>
          </p:nvSpPr>
          <p:spPr>
            <a:xfrm>
              <a:off x="5056640" y="4051288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26"/>
                  </a:moveTo>
                  <a:cubicBezTo>
                    <a:pt x="1771" y="326"/>
                    <a:pt x="1943" y="375"/>
                    <a:pt x="2108" y="489"/>
                  </a:cubicBezTo>
                  <a:lnTo>
                    <a:pt x="894" y="1715"/>
                  </a:lnTo>
                  <a:cubicBezTo>
                    <a:pt x="459" y="1054"/>
                    <a:pt x="976" y="326"/>
                    <a:pt x="1606" y="326"/>
                  </a:cubicBezTo>
                  <a:close/>
                  <a:moveTo>
                    <a:pt x="2358" y="715"/>
                  </a:moveTo>
                  <a:lnTo>
                    <a:pt x="2358" y="715"/>
                  </a:lnTo>
                  <a:cubicBezTo>
                    <a:pt x="2809" y="1363"/>
                    <a:pt x="2297" y="2107"/>
                    <a:pt x="1658" y="2107"/>
                  </a:cubicBezTo>
                  <a:cubicBezTo>
                    <a:pt x="1486" y="2107"/>
                    <a:pt x="1306" y="2053"/>
                    <a:pt x="1132" y="1929"/>
                  </a:cubicBezTo>
                  <a:lnTo>
                    <a:pt x="2358" y="715"/>
                  </a:lnTo>
                  <a:close/>
                  <a:moveTo>
                    <a:pt x="1620" y="1"/>
                  </a:moveTo>
                  <a:cubicBezTo>
                    <a:pt x="536" y="1"/>
                    <a:pt x="1" y="1322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548"/>
                    <a:pt x="2311" y="1"/>
                    <a:pt x="16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22;p46">
              <a:extLst>
                <a:ext uri="{FF2B5EF4-FFF2-40B4-BE49-F238E27FC236}">
                  <a16:creationId xmlns:a16="http://schemas.microsoft.com/office/drawing/2014/main" id="{B77CD40D-C33F-61A9-2242-51A58BDCC787}"/>
                </a:ext>
              </a:extLst>
            </p:cNvPr>
            <p:cNvSpPr/>
            <p:nvPr/>
          </p:nvSpPr>
          <p:spPr>
            <a:xfrm>
              <a:off x="4942472" y="3809318"/>
              <a:ext cx="238976" cy="352762"/>
            </a:xfrm>
            <a:custGeom>
              <a:avLst/>
              <a:gdLst/>
              <a:ahLst/>
              <a:cxnLst/>
              <a:rect l="l" t="t" r="r" b="b"/>
              <a:pathLst>
                <a:path w="7502" h="11074" extrusionOk="0">
                  <a:moveTo>
                    <a:pt x="775" y="0"/>
                  </a:moveTo>
                  <a:cubicBezTo>
                    <a:pt x="334" y="0"/>
                    <a:pt x="1" y="358"/>
                    <a:pt x="1" y="774"/>
                  </a:cubicBezTo>
                  <a:lnTo>
                    <a:pt x="1" y="10299"/>
                  </a:lnTo>
                  <a:cubicBezTo>
                    <a:pt x="1" y="10728"/>
                    <a:pt x="358" y="11073"/>
                    <a:pt x="775" y="11073"/>
                  </a:cubicBezTo>
                  <a:lnTo>
                    <a:pt x="6728" y="11073"/>
                  </a:lnTo>
                  <a:cubicBezTo>
                    <a:pt x="7157" y="11073"/>
                    <a:pt x="7502" y="10716"/>
                    <a:pt x="7502" y="10299"/>
                  </a:cubicBezTo>
                  <a:lnTo>
                    <a:pt x="7502" y="4799"/>
                  </a:lnTo>
                  <a:cubicBezTo>
                    <a:pt x="7502" y="4703"/>
                    <a:pt x="7419" y="4632"/>
                    <a:pt x="7335" y="4632"/>
                  </a:cubicBezTo>
                  <a:cubicBezTo>
                    <a:pt x="7252" y="4632"/>
                    <a:pt x="7168" y="4703"/>
                    <a:pt x="7168" y="4799"/>
                  </a:cubicBezTo>
                  <a:lnTo>
                    <a:pt x="7168" y="10299"/>
                  </a:lnTo>
                  <a:cubicBezTo>
                    <a:pt x="7168" y="10561"/>
                    <a:pt x="6966" y="10752"/>
                    <a:pt x="6728" y="10752"/>
                  </a:cubicBezTo>
                  <a:lnTo>
                    <a:pt x="775" y="10752"/>
                  </a:lnTo>
                  <a:cubicBezTo>
                    <a:pt x="525" y="10752"/>
                    <a:pt x="322" y="10537"/>
                    <a:pt x="322" y="10299"/>
                  </a:cubicBezTo>
                  <a:lnTo>
                    <a:pt x="322" y="774"/>
                  </a:lnTo>
                  <a:cubicBezTo>
                    <a:pt x="322" y="524"/>
                    <a:pt x="537" y="334"/>
                    <a:pt x="775" y="334"/>
                  </a:cubicBezTo>
                  <a:lnTo>
                    <a:pt x="6728" y="334"/>
                  </a:lnTo>
                  <a:cubicBezTo>
                    <a:pt x="6978" y="334"/>
                    <a:pt x="7168" y="536"/>
                    <a:pt x="7168" y="774"/>
                  </a:cubicBezTo>
                  <a:lnTo>
                    <a:pt x="7168" y="3930"/>
                  </a:lnTo>
                  <a:cubicBezTo>
                    <a:pt x="7168" y="4025"/>
                    <a:pt x="7252" y="4096"/>
                    <a:pt x="7335" y="4096"/>
                  </a:cubicBezTo>
                  <a:cubicBezTo>
                    <a:pt x="7419" y="4096"/>
                    <a:pt x="7502" y="4025"/>
                    <a:pt x="7502" y="3930"/>
                  </a:cubicBezTo>
                  <a:lnTo>
                    <a:pt x="7502" y="774"/>
                  </a:lnTo>
                  <a:cubicBezTo>
                    <a:pt x="7502" y="346"/>
                    <a:pt x="7145" y="0"/>
                    <a:pt x="67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" name="Google Shape;1413;p41">
            <a:extLst>
              <a:ext uri="{FF2B5EF4-FFF2-40B4-BE49-F238E27FC236}">
                <a16:creationId xmlns:a16="http://schemas.microsoft.com/office/drawing/2014/main" id="{1B01A361-C7A1-098C-5039-1F6CD87732F8}"/>
              </a:ext>
            </a:extLst>
          </p:cNvPr>
          <p:cNvSpPr/>
          <p:nvPr/>
        </p:nvSpPr>
        <p:spPr>
          <a:xfrm>
            <a:off x="498053" y="4197455"/>
            <a:ext cx="621682" cy="667621"/>
          </a:xfrm>
          <a:custGeom>
            <a:avLst/>
            <a:gdLst/>
            <a:ahLst/>
            <a:cxnLst/>
            <a:rect l="l" t="t" r="r" b="b"/>
            <a:pathLst>
              <a:path w="40429" h="40757" extrusionOk="0">
                <a:moveTo>
                  <a:pt x="17568" y="200"/>
                </a:moveTo>
                <a:cubicBezTo>
                  <a:pt x="12033" y="1461"/>
                  <a:pt x="2900" y="9916"/>
                  <a:pt x="804" y="15821"/>
                </a:cubicBezTo>
                <a:cubicBezTo>
                  <a:pt x="-1291" y="21727"/>
                  <a:pt x="921" y="31560"/>
                  <a:pt x="4995" y="35633"/>
                </a:cubicBezTo>
                <a:cubicBezTo>
                  <a:pt x="9069" y="39706"/>
                  <a:pt x="19398" y="41775"/>
                  <a:pt x="25250" y="40260"/>
                </a:cubicBezTo>
                <a:cubicBezTo>
                  <a:pt x="31102" y="38745"/>
                  <a:pt x="38649" y="31878"/>
                  <a:pt x="40109" y="26544"/>
                </a:cubicBezTo>
                <a:cubicBezTo>
                  <a:pt x="41570" y="21210"/>
                  <a:pt x="37770" y="12647"/>
                  <a:pt x="34013" y="8256"/>
                </a:cubicBezTo>
                <a:cubicBezTo>
                  <a:pt x="30256" y="3865"/>
                  <a:pt x="23103" y="-1061"/>
                  <a:pt x="17568" y="200"/>
                </a:cubicBezTo>
                <a:close/>
              </a:path>
            </a:pathLst>
          </a:custGeom>
          <a:solidFill>
            <a:srgbClr val="EEAEB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53" name="Google Shape;1416;p41">
            <a:extLst>
              <a:ext uri="{FF2B5EF4-FFF2-40B4-BE49-F238E27FC236}">
                <a16:creationId xmlns:a16="http://schemas.microsoft.com/office/drawing/2014/main" id="{80611DA5-63B4-CF94-9FCA-9356B98B98EB}"/>
              </a:ext>
            </a:extLst>
          </p:cNvPr>
          <p:cNvGrpSpPr/>
          <p:nvPr/>
        </p:nvGrpSpPr>
        <p:grpSpPr>
          <a:xfrm>
            <a:off x="657187" y="4317747"/>
            <a:ext cx="301846" cy="329534"/>
            <a:chOff x="7101317" y="2441655"/>
            <a:chExt cx="367925" cy="352380"/>
          </a:xfrm>
        </p:grpSpPr>
        <p:sp>
          <p:nvSpPr>
            <p:cNvPr id="154" name="Google Shape;1417;p41">
              <a:extLst>
                <a:ext uri="{FF2B5EF4-FFF2-40B4-BE49-F238E27FC236}">
                  <a16:creationId xmlns:a16="http://schemas.microsoft.com/office/drawing/2014/main" id="{4157C81C-A5A8-6CE1-B5DF-E40A0516EC20}"/>
                </a:ext>
              </a:extLst>
            </p:cNvPr>
            <p:cNvSpPr/>
            <p:nvPr/>
          </p:nvSpPr>
          <p:spPr>
            <a:xfrm>
              <a:off x="7101317" y="2441655"/>
              <a:ext cx="367925" cy="352380"/>
            </a:xfrm>
            <a:custGeom>
              <a:avLst/>
              <a:gdLst/>
              <a:ahLst/>
              <a:cxnLst/>
              <a:rect l="l" t="t" r="r" b="b"/>
              <a:pathLst>
                <a:path w="11550" h="11062" extrusionOk="0">
                  <a:moveTo>
                    <a:pt x="7061" y="334"/>
                  </a:moveTo>
                  <a:cubicBezTo>
                    <a:pt x="7799" y="334"/>
                    <a:pt x="8406" y="941"/>
                    <a:pt x="8406" y="1679"/>
                  </a:cubicBezTo>
                  <a:lnTo>
                    <a:pt x="8406" y="3108"/>
                  </a:lnTo>
                  <a:lnTo>
                    <a:pt x="7906" y="3108"/>
                  </a:lnTo>
                  <a:lnTo>
                    <a:pt x="7906" y="1679"/>
                  </a:lnTo>
                  <a:cubicBezTo>
                    <a:pt x="7906" y="1227"/>
                    <a:pt x="7537" y="834"/>
                    <a:pt x="7061" y="834"/>
                  </a:cubicBezTo>
                  <a:lnTo>
                    <a:pt x="4465" y="834"/>
                  </a:lnTo>
                  <a:cubicBezTo>
                    <a:pt x="4001" y="834"/>
                    <a:pt x="3620" y="1203"/>
                    <a:pt x="3620" y="1679"/>
                  </a:cubicBezTo>
                  <a:lnTo>
                    <a:pt x="3620" y="2429"/>
                  </a:lnTo>
                  <a:cubicBezTo>
                    <a:pt x="3620" y="2513"/>
                    <a:pt x="3691" y="2596"/>
                    <a:pt x="3786" y="2596"/>
                  </a:cubicBezTo>
                  <a:cubicBezTo>
                    <a:pt x="3870" y="2596"/>
                    <a:pt x="3941" y="2513"/>
                    <a:pt x="3941" y="2429"/>
                  </a:cubicBezTo>
                  <a:lnTo>
                    <a:pt x="3941" y="1679"/>
                  </a:lnTo>
                  <a:cubicBezTo>
                    <a:pt x="3941" y="1406"/>
                    <a:pt x="4167" y="1179"/>
                    <a:pt x="4453" y="1179"/>
                  </a:cubicBezTo>
                  <a:lnTo>
                    <a:pt x="7037" y="1179"/>
                  </a:lnTo>
                  <a:cubicBezTo>
                    <a:pt x="7323" y="1179"/>
                    <a:pt x="7549" y="1406"/>
                    <a:pt x="7549" y="1679"/>
                  </a:cubicBezTo>
                  <a:lnTo>
                    <a:pt x="7549" y="3108"/>
                  </a:lnTo>
                  <a:lnTo>
                    <a:pt x="3108" y="3108"/>
                  </a:lnTo>
                  <a:lnTo>
                    <a:pt x="3120" y="1679"/>
                  </a:lnTo>
                  <a:cubicBezTo>
                    <a:pt x="3120" y="941"/>
                    <a:pt x="3727" y="334"/>
                    <a:pt x="4465" y="334"/>
                  </a:cubicBezTo>
                  <a:close/>
                  <a:moveTo>
                    <a:pt x="8382" y="3453"/>
                  </a:moveTo>
                  <a:cubicBezTo>
                    <a:pt x="9930" y="3453"/>
                    <a:pt x="11180" y="4704"/>
                    <a:pt x="11180" y="6251"/>
                  </a:cubicBezTo>
                  <a:lnTo>
                    <a:pt x="11180" y="9252"/>
                  </a:lnTo>
                  <a:lnTo>
                    <a:pt x="2905" y="9252"/>
                  </a:lnTo>
                  <a:cubicBezTo>
                    <a:pt x="2822" y="9252"/>
                    <a:pt x="2739" y="9335"/>
                    <a:pt x="2739" y="9418"/>
                  </a:cubicBezTo>
                  <a:cubicBezTo>
                    <a:pt x="2739" y="9514"/>
                    <a:pt x="2822" y="9585"/>
                    <a:pt x="2905" y="9585"/>
                  </a:cubicBezTo>
                  <a:lnTo>
                    <a:pt x="11180" y="9585"/>
                  </a:lnTo>
                  <a:lnTo>
                    <a:pt x="11180" y="10288"/>
                  </a:lnTo>
                  <a:cubicBezTo>
                    <a:pt x="11168" y="10538"/>
                    <a:pt x="10942" y="10728"/>
                    <a:pt x="10716" y="10728"/>
                  </a:cubicBezTo>
                  <a:cubicBezTo>
                    <a:pt x="10716" y="10716"/>
                    <a:pt x="822" y="10716"/>
                    <a:pt x="774" y="10716"/>
                  </a:cubicBezTo>
                  <a:cubicBezTo>
                    <a:pt x="536" y="10704"/>
                    <a:pt x="334" y="10490"/>
                    <a:pt x="334" y="10240"/>
                  </a:cubicBezTo>
                  <a:lnTo>
                    <a:pt x="334" y="9585"/>
                  </a:lnTo>
                  <a:lnTo>
                    <a:pt x="2072" y="9585"/>
                  </a:lnTo>
                  <a:cubicBezTo>
                    <a:pt x="2167" y="9585"/>
                    <a:pt x="2239" y="9514"/>
                    <a:pt x="2239" y="9418"/>
                  </a:cubicBezTo>
                  <a:cubicBezTo>
                    <a:pt x="2239" y="9335"/>
                    <a:pt x="2167" y="9252"/>
                    <a:pt x="2072" y="9252"/>
                  </a:cubicBezTo>
                  <a:lnTo>
                    <a:pt x="334" y="9252"/>
                  </a:lnTo>
                  <a:lnTo>
                    <a:pt x="334" y="6251"/>
                  </a:lnTo>
                  <a:cubicBezTo>
                    <a:pt x="334" y="4704"/>
                    <a:pt x="1584" y="3453"/>
                    <a:pt x="3132" y="3453"/>
                  </a:cubicBezTo>
                  <a:close/>
                  <a:moveTo>
                    <a:pt x="4465" y="1"/>
                  </a:moveTo>
                  <a:cubicBezTo>
                    <a:pt x="3536" y="1"/>
                    <a:pt x="2786" y="763"/>
                    <a:pt x="2786" y="1679"/>
                  </a:cubicBezTo>
                  <a:lnTo>
                    <a:pt x="2786" y="3132"/>
                  </a:lnTo>
                  <a:cubicBezTo>
                    <a:pt x="1227" y="3311"/>
                    <a:pt x="0" y="4632"/>
                    <a:pt x="0" y="6239"/>
                  </a:cubicBezTo>
                  <a:lnTo>
                    <a:pt x="0" y="10240"/>
                  </a:lnTo>
                  <a:cubicBezTo>
                    <a:pt x="0" y="10692"/>
                    <a:pt x="357" y="11061"/>
                    <a:pt x="822" y="11061"/>
                  </a:cubicBezTo>
                  <a:lnTo>
                    <a:pt x="10740" y="11061"/>
                  </a:lnTo>
                  <a:cubicBezTo>
                    <a:pt x="11180" y="11061"/>
                    <a:pt x="11549" y="10704"/>
                    <a:pt x="11549" y="10240"/>
                  </a:cubicBezTo>
                  <a:lnTo>
                    <a:pt x="11549" y="6239"/>
                  </a:lnTo>
                  <a:cubicBezTo>
                    <a:pt x="11526" y="4632"/>
                    <a:pt x="10299" y="3287"/>
                    <a:pt x="8739" y="3132"/>
                  </a:cubicBezTo>
                  <a:lnTo>
                    <a:pt x="8739" y="1679"/>
                  </a:lnTo>
                  <a:cubicBezTo>
                    <a:pt x="8739" y="751"/>
                    <a:pt x="7977" y="1"/>
                    <a:pt x="70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18;p41">
              <a:extLst>
                <a:ext uri="{FF2B5EF4-FFF2-40B4-BE49-F238E27FC236}">
                  <a16:creationId xmlns:a16="http://schemas.microsoft.com/office/drawing/2014/main" id="{4468BDE5-62DE-39E7-2E5B-BCD4CD4B0F70}"/>
                </a:ext>
              </a:extLst>
            </p:cNvPr>
            <p:cNvSpPr/>
            <p:nvPr/>
          </p:nvSpPr>
          <p:spPr>
            <a:xfrm>
              <a:off x="7222302" y="2588443"/>
              <a:ext cx="124426" cy="124043"/>
            </a:xfrm>
            <a:custGeom>
              <a:avLst/>
              <a:gdLst/>
              <a:ahLst/>
              <a:cxnLst/>
              <a:rect l="l" t="t" r="r" b="b"/>
              <a:pathLst>
                <a:path w="3906" h="3894" extrusionOk="0">
                  <a:moveTo>
                    <a:pt x="2441" y="334"/>
                  </a:moveTo>
                  <a:lnTo>
                    <a:pt x="2441" y="1286"/>
                  </a:lnTo>
                  <a:cubicBezTo>
                    <a:pt x="2441" y="1381"/>
                    <a:pt x="2513" y="1453"/>
                    <a:pt x="2608" y="1453"/>
                  </a:cubicBezTo>
                  <a:lnTo>
                    <a:pt x="3560" y="1453"/>
                  </a:lnTo>
                  <a:lnTo>
                    <a:pt x="3560" y="2429"/>
                  </a:lnTo>
                  <a:lnTo>
                    <a:pt x="2608" y="2429"/>
                  </a:lnTo>
                  <a:cubicBezTo>
                    <a:pt x="2513" y="2429"/>
                    <a:pt x="2441" y="2513"/>
                    <a:pt x="2441" y="2596"/>
                  </a:cubicBezTo>
                  <a:lnTo>
                    <a:pt x="2441" y="3548"/>
                  </a:lnTo>
                  <a:lnTo>
                    <a:pt x="1465" y="3548"/>
                  </a:lnTo>
                  <a:lnTo>
                    <a:pt x="1465" y="2596"/>
                  </a:lnTo>
                  <a:cubicBezTo>
                    <a:pt x="1465" y="2513"/>
                    <a:pt x="1382" y="2429"/>
                    <a:pt x="1298" y="2429"/>
                  </a:cubicBezTo>
                  <a:lnTo>
                    <a:pt x="346" y="2429"/>
                  </a:lnTo>
                  <a:lnTo>
                    <a:pt x="346" y="1453"/>
                  </a:lnTo>
                  <a:lnTo>
                    <a:pt x="1298" y="1453"/>
                  </a:lnTo>
                  <a:cubicBezTo>
                    <a:pt x="1382" y="1453"/>
                    <a:pt x="1465" y="1381"/>
                    <a:pt x="1465" y="1286"/>
                  </a:cubicBezTo>
                  <a:lnTo>
                    <a:pt x="1465" y="334"/>
                  </a:lnTo>
                  <a:close/>
                  <a:moveTo>
                    <a:pt x="1298" y="0"/>
                  </a:moveTo>
                  <a:cubicBezTo>
                    <a:pt x="1203" y="0"/>
                    <a:pt x="1131" y="84"/>
                    <a:pt x="1131" y="167"/>
                  </a:cubicBezTo>
                  <a:lnTo>
                    <a:pt x="1131" y="1120"/>
                  </a:lnTo>
                  <a:lnTo>
                    <a:pt x="179" y="1120"/>
                  </a:lnTo>
                  <a:cubicBezTo>
                    <a:pt x="96" y="1120"/>
                    <a:pt x="12" y="1191"/>
                    <a:pt x="12" y="1286"/>
                  </a:cubicBezTo>
                  <a:lnTo>
                    <a:pt x="12" y="2608"/>
                  </a:lnTo>
                  <a:cubicBezTo>
                    <a:pt x="0" y="2703"/>
                    <a:pt x="96" y="2774"/>
                    <a:pt x="179" y="2774"/>
                  </a:cubicBezTo>
                  <a:lnTo>
                    <a:pt x="1131" y="2774"/>
                  </a:lnTo>
                  <a:lnTo>
                    <a:pt x="1131" y="3727"/>
                  </a:lnTo>
                  <a:cubicBezTo>
                    <a:pt x="1131" y="3822"/>
                    <a:pt x="1203" y="3894"/>
                    <a:pt x="1298" y="3894"/>
                  </a:cubicBezTo>
                  <a:lnTo>
                    <a:pt x="2620" y="3894"/>
                  </a:lnTo>
                  <a:cubicBezTo>
                    <a:pt x="2715" y="3894"/>
                    <a:pt x="2786" y="3822"/>
                    <a:pt x="2786" y="3727"/>
                  </a:cubicBezTo>
                  <a:lnTo>
                    <a:pt x="2786" y="2774"/>
                  </a:lnTo>
                  <a:lnTo>
                    <a:pt x="3739" y="2774"/>
                  </a:lnTo>
                  <a:cubicBezTo>
                    <a:pt x="3822" y="2774"/>
                    <a:pt x="3906" y="2703"/>
                    <a:pt x="3906" y="2608"/>
                  </a:cubicBezTo>
                  <a:lnTo>
                    <a:pt x="3906" y="1286"/>
                  </a:lnTo>
                  <a:cubicBezTo>
                    <a:pt x="3906" y="1191"/>
                    <a:pt x="3822" y="1120"/>
                    <a:pt x="3739" y="1120"/>
                  </a:cubicBezTo>
                  <a:lnTo>
                    <a:pt x="2786" y="1120"/>
                  </a:lnTo>
                  <a:lnTo>
                    <a:pt x="2786" y="167"/>
                  </a:lnTo>
                  <a:cubicBezTo>
                    <a:pt x="2786" y="84"/>
                    <a:pt x="2715" y="0"/>
                    <a:pt x="26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solidFill>
                <a:schemeClr val="bg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9" name="Audio 158">
            <a:extLst>
              <a:ext uri="{FF2B5EF4-FFF2-40B4-BE49-F238E27FC236}">
                <a16:creationId xmlns:a16="http://schemas.microsoft.com/office/drawing/2014/main" id="{6507B23B-5D61-BA99-7A5B-2C8FB85D75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1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79"/>
    </mc:Choice>
    <mc:Fallback xmlns="">
      <p:transition spd="slow" advTm="29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</TotalTime>
  <Words>378</Words>
  <Application>Microsoft Office PowerPoint</Application>
  <PresentationFormat>Presentación en pantalla (16:9)</PresentationFormat>
  <Paragraphs>56</Paragraphs>
  <Slides>5</Slides>
  <Notes>2</Notes>
  <HiddenSlides>0</HiddenSlides>
  <MMClips>5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Montserrat</vt:lpstr>
      <vt:lpstr>Times New Roman</vt:lpstr>
      <vt:lpstr>Simple Light</vt:lpstr>
      <vt:lpstr>Presentación de PowerPoint</vt:lpstr>
      <vt:lpstr>  OBJECTIVES</vt:lpstr>
      <vt:lpstr>METHODS</vt:lpstr>
      <vt:lpstr>RESULTS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Rubén Clemente Clemente</cp:lastModifiedBy>
  <cp:revision>7</cp:revision>
  <dcterms:modified xsi:type="dcterms:W3CDTF">2026-04-19T19:00:04Z</dcterms:modified>
</cp:coreProperties>
</file>