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10"/>
  </p:notesMasterIdLst>
  <p:sldIdLst>
    <p:sldId id="256" r:id="rId5"/>
    <p:sldId id="2147474520" r:id="rId6"/>
    <p:sldId id="2147474521" r:id="rId7"/>
    <p:sldId id="2147474522" r:id="rId8"/>
    <p:sldId id="214747452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0F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CB5D39-BEB5-4575-9EBD-13F4A8C172B7}" v="677" dt="2026-04-29T08:57:34.1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40" autoAdjust="0"/>
  </p:normalViewPr>
  <p:slideViewPr>
    <p:cSldViewPr snapToGrid="0">
      <p:cViewPr varScale="1">
        <p:scale>
          <a:sx n="81" d="100"/>
          <a:sy n="81" d="100"/>
        </p:scale>
        <p:origin x="2478" y="7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a Vich" userId="bf72a2e2-5a58-42a9-b4d1-3056d5fba29c" providerId="ADAL" clId="{45CB5D39-BEB5-4575-9EBD-13F4A8C172B7}"/>
    <pc:docChg chg="undo custSel addSld delSld modSld sldOrd addMainMaster delMainMaster modMainMaster">
      <pc:chgData name="Gina Vich" userId="bf72a2e2-5a58-42a9-b4d1-3056d5fba29c" providerId="ADAL" clId="{45CB5D39-BEB5-4575-9EBD-13F4A8C172B7}" dt="2026-04-29T09:08:59.657" v="3407" actId="20577"/>
      <pc:docMkLst>
        <pc:docMk/>
      </pc:docMkLst>
      <pc:sldChg chg="addSp delSp modSp mod modTransition delAnim chgLayout modNotesTx">
        <pc:chgData name="Gina Vich" userId="bf72a2e2-5a58-42a9-b4d1-3056d5fba29c" providerId="ADAL" clId="{45CB5D39-BEB5-4575-9EBD-13F4A8C172B7}" dt="2026-04-29T09:08:50.614" v="3403" actId="20577"/>
        <pc:sldMkLst>
          <pc:docMk/>
          <pc:sldMk cId="0" sldId="256"/>
        </pc:sldMkLst>
        <pc:spChg chg="add mod ord">
          <ac:chgData name="Gina Vich" userId="bf72a2e2-5a58-42a9-b4d1-3056d5fba29c" providerId="ADAL" clId="{45CB5D39-BEB5-4575-9EBD-13F4A8C172B7}" dt="2026-04-15T09:54:21.865" v="8" actId="27636"/>
          <ac:spMkLst>
            <pc:docMk/>
            <pc:sldMk cId="0" sldId="256"/>
            <ac:spMk id="2" creationId="{50E6A8C7-C328-ECE1-F12E-08A31ECF8494}"/>
          </ac:spMkLst>
        </pc:spChg>
        <pc:spChg chg="add mod ord">
          <ac:chgData name="Gina Vich" userId="bf72a2e2-5a58-42a9-b4d1-3056d5fba29c" providerId="ADAL" clId="{45CB5D39-BEB5-4575-9EBD-13F4A8C172B7}" dt="2026-04-15T09:56:27.626" v="51" actId="1076"/>
          <ac:spMkLst>
            <pc:docMk/>
            <pc:sldMk cId="0" sldId="256"/>
            <ac:spMk id="3" creationId="{8E55518F-E203-E97C-7B9B-A7AF40D15F6B}"/>
          </ac:spMkLst>
        </pc:spChg>
        <pc:spChg chg="del">
          <ac:chgData name="Gina Vich" userId="bf72a2e2-5a58-42a9-b4d1-3056d5fba29c" providerId="ADAL" clId="{45CB5D39-BEB5-4575-9EBD-13F4A8C172B7}" dt="2026-04-15T09:53:44.218" v="2" actId="700"/>
          <ac:spMkLst>
            <pc:docMk/>
            <pc:sldMk cId="0" sldId="256"/>
            <ac:spMk id="54" creationId="{00000000-0000-0000-0000-000000000000}"/>
          </ac:spMkLst>
        </pc:spChg>
        <pc:picChg chg="add del mod">
          <ac:chgData name="Gina Vich" userId="bf72a2e2-5a58-42a9-b4d1-3056d5fba29c" providerId="ADAL" clId="{45CB5D39-BEB5-4575-9EBD-13F4A8C172B7}" dt="2026-04-29T08:34:02.425" v="2867" actId="478"/>
          <ac:picMkLst>
            <pc:docMk/>
            <pc:sldMk cId="0" sldId="256"/>
            <ac:picMk id="11" creationId="{351D9260-D296-5676-AD7B-3DB52599BC45}"/>
          </ac:picMkLst>
        </pc:picChg>
        <pc:picChg chg="add del mod">
          <ac:chgData name="Gina Vich" userId="bf72a2e2-5a58-42a9-b4d1-3056d5fba29c" providerId="ADAL" clId="{45CB5D39-BEB5-4575-9EBD-13F4A8C172B7}" dt="2026-04-29T08:35:42.166" v="2954"/>
          <ac:picMkLst>
            <pc:docMk/>
            <pc:sldMk cId="0" sldId="256"/>
            <ac:picMk id="15" creationId="{EC01B5E4-16B2-6898-C4D2-E569DF27958B}"/>
          </ac:picMkLst>
        </pc:picChg>
        <pc:picChg chg="add mod">
          <ac:chgData name="Gina Vich" userId="bf72a2e2-5a58-42a9-b4d1-3056d5fba29c" providerId="ADAL" clId="{45CB5D39-BEB5-4575-9EBD-13F4A8C172B7}" dt="2026-04-29T08:35:42.166" v="2954"/>
          <ac:picMkLst>
            <pc:docMk/>
            <pc:sldMk cId="0" sldId="256"/>
            <ac:picMk id="16" creationId="{48B457F1-FFCC-8E45-D736-E7C7AEC33BCB}"/>
          </ac:picMkLst>
        </pc:picChg>
      </pc:sldChg>
      <pc:sldChg chg="del">
        <pc:chgData name="Gina Vich" userId="bf72a2e2-5a58-42a9-b4d1-3056d5fba29c" providerId="ADAL" clId="{45CB5D39-BEB5-4575-9EBD-13F4A8C172B7}" dt="2026-04-15T10:01:24.362" v="53" actId="47"/>
        <pc:sldMkLst>
          <pc:docMk/>
          <pc:sldMk cId="0" sldId="257"/>
        </pc:sldMkLst>
      </pc:sldChg>
      <pc:sldChg chg="addSp delSp modSp add del mod modClrScheme delAnim chgLayout">
        <pc:chgData name="Gina Vich" userId="bf72a2e2-5a58-42a9-b4d1-3056d5fba29c" providerId="ADAL" clId="{45CB5D39-BEB5-4575-9EBD-13F4A8C172B7}" dt="2026-04-15T11:40:53.807" v="1718" actId="47"/>
        <pc:sldMkLst>
          <pc:docMk/>
          <pc:sldMk cId="1506455447" sldId="258"/>
        </pc:sldMkLst>
        <pc:spChg chg="add del mod ord">
          <ac:chgData name="Gina Vich" userId="bf72a2e2-5a58-42a9-b4d1-3056d5fba29c" providerId="ADAL" clId="{45CB5D39-BEB5-4575-9EBD-13F4A8C172B7}" dt="2026-04-15T10:51:05.629" v="651" actId="700"/>
          <ac:spMkLst>
            <pc:docMk/>
            <pc:sldMk cId="1506455447" sldId="258"/>
            <ac:spMk id="2" creationId="{F3AAFB40-2BA5-76F9-680C-4C4F29846F00}"/>
          </ac:spMkLst>
        </pc:spChg>
        <pc:spChg chg="add mod">
          <ac:chgData name="Gina Vich" userId="bf72a2e2-5a58-42a9-b4d1-3056d5fba29c" providerId="ADAL" clId="{45CB5D39-BEB5-4575-9EBD-13F4A8C172B7}" dt="2026-04-15T11:39:06.171" v="1710" actId="20577"/>
          <ac:spMkLst>
            <pc:docMk/>
            <pc:sldMk cId="1506455447" sldId="258"/>
            <ac:spMk id="3" creationId="{D0E311C5-17D5-BA4D-CF0B-304A72397FDE}"/>
          </ac:spMkLst>
        </pc:spChg>
        <pc:spChg chg="add mod">
          <ac:chgData name="Gina Vich" userId="bf72a2e2-5a58-42a9-b4d1-3056d5fba29c" providerId="ADAL" clId="{45CB5D39-BEB5-4575-9EBD-13F4A8C172B7}" dt="2026-04-15T11:27:21.981" v="1429" actId="1076"/>
          <ac:spMkLst>
            <pc:docMk/>
            <pc:sldMk cId="1506455447" sldId="258"/>
            <ac:spMk id="4" creationId="{711FAE44-FD40-BF7A-B9F8-BDB7AEBEB536}"/>
          </ac:spMkLst>
        </pc:spChg>
        <pc:spChg chg="add mod">
          <ac:chgData name="Gina Vich" userId="bf72a2e2-5a58-42a9-b4d1-3056d5fba29c" providerId="ADAL" clId="{45CB5D39-BEB5-4575-9EBD-13F4A8C172B7}" dt="2026-04-15T11:27:43.754" v="1462" actId="207"/>
          <ac:spMkLst>
            <pc:docMk/>
            <pc:sldMk cId="1506455447" sldId="258"/>
            <ac:spMk id="5" creationId="{4FA56841-8000-310B-224E-94A04B01F4F2}"/>
          </ac:spMkLst>
        </pc:spChg>
        <pc:spChg chg="del">
          <ac:chgData name="Gina Vich" userId="bf72a2e2-5a58-42a9-b4d1-3056d5fba29c" providerId="ADAL" clId="{45CB5D39-BEB5-4575-9EBD-13F4A8C172B7}" dt="2026-04-15T11:22:39.749" v="1366" actId="478"/>
          <ac:spMkLst>
            <pc:docMk/>
            <pc:sldMk cId="1506455447" sldId="258"/>
            <ac:spMk id="6" creationId="{2B9BDCA6-AD41-5AB6-F2F9-1CC52DCCEB41}"/>
          </ac:spMkLst>
        </pc:spChg>
        <pc:spChg chg="add mod">
          <ac:chgData name="Gina Vich" userId="bf72a2e2-5a58-42a9-b4d1-3056d5fba29c" providerId="ADAL" clId="{45CB5D39-BEB5-4575-9EBD-13F4A8C172B7}" dt="2026-04-15T11:28:03.458" v="1472" actId="1076"/>
          <ac:spMkLst>
            <pc:docMk/>
            <pc:sldMk cId="1506455447" sldId="258"/>
            <ac:spMk id="9" creationId="{FCEE6010-048C-000C-752C-D53F9995DF1F}"/>
          </ac:spMkLst>
        </pc:spChg>
        <pc:spChg chg="add mod">
          <ac:chgData name="Gina Vich" userId="bf72a2e2-5a58-42a9-b4d1-3056d5fba29c" providerId="ADAL" clId="{45CB5D39-BEB5-4575-9EBD-13F4A8C172B7}" dt="2026-04-15T11:28:47.222" v="1477" actId="20577"/>
          <ac:spMkLst>
            <pc:docMk/>
            <pc:sldMk cId="1506455447" sldId="258"/>
            <ac:spMk id="10" creationId="{02722914-B37F-E400-000A-3FFA4BA4EFE4}"/>
          </ac:spMkLst>
        </pc:spChg>
        <pc:spChg chg="del mod topLvl">
          <ac:chgData name="Gina Vich" userId="bf72a2e2-5a58-42a9-b4d1-3056d5fba29c" providerId="ADAL" clId="{45CB5D39-BEB5-4575-9EBD-13F4A8C172B7}" dt="2026-04-15T11:39:01.421" v="1709" actId="478"/>
          <ac:spMkLst>
            <pc:docMk/>
            <pc:sldMk cId="1506455447" sldId="258"/>
            <ac:spMk id="14" creationId="{5D684490-D27C-D985-D557-A8F9D7D73369}"/>
          </ac:spMkLst>
        </pc:spChg>
        <pc:spChg chg="mod">
          <ac:chgData name="Gina Vich" userId="bf72a2e2-5a58-42a9-b4d1-3056d5fba29c" providerId="ADAL" clId="{45CB5D39-BEB5-4575-9EBD-13F4A8C172B7}" dt="2026-04-15T11:32:52.822" v="1627" actId="14100"/>
          <ac:spMkLst>
            <pc:docMk/>
            <pc:sldMk cId="1506455447" sldId="258"/>
            <ac:spMk id="15" creationId="{9FF94B21-0146-3145-6587-A0D3826DFD71}"/>
          </ac:spMkLst>
        </pc:spChg>
        <pc:spChg chg="add mod">
          <ac:chgData name="Gina Vich" userId="bf72a2e2-5a58-42a9-b4d1-3056d5fba29c" providerId="ADAL" clId="{45CB5D39-BEB5-4575-9EBD-13F4A8C172B7}" dt="2026-04-15T11:29:09.136" v="1488" actId="1076"/>
          <ac:spMkLst>
            <pc:docMk/>
            <pc:sldMk cId="1506455447" sldId="258"/>
            <ac:spMk id="17" creationId="{187F8AAF-B715-13FF-7EEB-545978DA0BF6}"/>
          </ac:spMkLst>
        </pc:spChg>
        <pc:spChg chg="add mod">
          <ac:chgData name="Gina Vich" userId="bf72a2e2-5a58-42a9-b4d1-3056d5fba29c" providerId="ADAL" clId="{45CB5D39-BEB5-4575-9EBD-13F4A8C172B7}" dt="2026-04-15T11:30:38.810" v="1563" actId="20577"/>
          <ac:spMkLst>
            <pc:docMk/>
            <pc:sldMk cId="1506455447" sldId="258"/>
            <ac:spMk id="18" creationId="{76BBEE2C-1F7B-99F9-0EAE-F3009552742D}"/>
          </ac:spMkLst>
        </pc:spChg>
        <pc:spChg chg="add mod">
          <ac:chgData name="Gina Vich" userId="bf72a2e2-5a58-42a9-b4d1-3056d5fba29c" providerId="ADAL" clId="{45CB5D39-BEB5-4575-9EBD-13F4A8C172B7}" dt="2026-04-15T11:32:46.345" v="1625" actId="1076"/>
          <ac:spMkLst>
            <pc:docMk/>
            <pc:sldMk cId="1506455447" sldId="258"/>
            <ac:spMk id="19" creationId="{C292925F-23DD-4BDB-D828-FB35405F06CC}"/>
          </ac:spMkLst>
        </pc:spChg>
        <pc:spChg chg="add mod">
          <ac:chgData name="Gina Vich" userId="bf72a2e2-5a58-42a9-b4d1-3056d5fba29c" providerId="ADAL" clId="{45CB5D39-BEB5-4575-9EBD-13F4A8C172B7}" dt="2026-04-15T11:33:00.426" v="1629" actId="1076"/>
          <ac:spMkLst>
            <pc:docMk/>
            <pc:sldMk cId="1506455447" sldId="258"/>
            <ac:spMk id="20" creationId="{E0769EDD-B12A-2AEA-C810-4F9E6D818D65}"/>
          </ac:spMkLst>
        </pc:spChg>
        <pc:spChg chg="add mod">
          <ac:chgData name="Gina Vich" userId="bf72a2e2-5a58-42a9-b4d1-3056d5fba29c" providerId="ADAL" clId="{45CB5D39-BEB5-4575-9EBD-13F4A8C172B7}" dt="2026-04-15T11:33:00.426" v="1629" actId="1076"/>
          <ac:spMkLst>
            <pc:docMk/>
            <pc:sldMk cId="1506455447" sldId="258"/>
            <ac:spMk id="22" creationId="{58CD23D8-8F09-B5B1-69BD-6BCD7E325FFF}"/>
          </ac:spMkLst>
        </pc:spChg>
        <pc:spChg chg="add mod">
          <ac:chgData name="Gina Vich" userId="bf72a2e2-5a58-42a9-b4d1-3056d5fba29c" providerId="ADAL" clId="{45CB5D39-BEB5-4575-9EBD-13F4A8C172B7}" dt="2026-04-15T11:33:10.736" v="1631" actId="1076"/>
          <ac:spMkLst>
            <pc:docMk/>
            <pc:sldMk cId="1506455447" sldId="258"/>
            <ac:spMk id="23" creationId="{9C8D88D9-9AF7-9D00-9DF9-333D3B9DE4C2}"/>
          </ac:spMkLst>
        </pc:spChg>
        <pc:spChg chg="add mod">
          <ac:chgData name="Gina Vich" userId="bf72a2e2-5a58-42a9-b4d1-3056d5fba29c" providerId="ADAL" clId="{45CB5D39-BEB5-4575-9EBD-13F4A8C172B7}" dt="2026-04-15T11:33:52.134" v="1687" actId="6549"/>
          <ac:spMkLst>
            <pc:docMk/>
            <pc:sldMk cId="1506455447" sldId="258"/>
            <ac:spMk id="24" creationId="{2B6290F3-9614-9B10-EF71-356D82167DDB}"/>
          </ac:spMkLst>
        </pc:spChg>
        <pc:spChg chg="mod">
          <ac:chgData name="Gina Vich" userId="bf72a2e2-5a58-42a9-b4d1-3056d5fba29c" providerId="ADAL" clId="{45CB5D39-BEB5-4575-9EBD-13F4A8C172B7}" dt="2026-04-15T11:37:38.618" v="1705" actId="20577"/>
          <ac:spMkLst>
            <pc:docMk/>
            <pc:sldMk cId="1506455447" sldId="258"/>
            <ac:spMk id="25" creationId="{DA0C81B1-FAF0-DD66-8F73-342F86DCB649}"/>
          </ac:spMkLst>
        </pc:spChg>
        <pc:spChg chg="add mod">
          <ac:chgData name="Gina Vich" userId="bf72a2e2-5a58-42a9-b4d1-3056d5fba29c" providerId="ADAL" clId="{45CB5D39-BEB5-4575-9EBD-13F4A8C172B7}" dt="2026-04-15T11:33:27.161" v="1654" actId="1076"/>
          <ac:spMkLst>
            <pc:docMk/>
            <pc:sldMk cId="1506455447" sldId="258"/>
            <ac:spMk id="28" creationId="{B6A691C0-2557-CA4F-2A67-6051B643FC26}"/>
          </ac:spMkLst>
        </pc:spChg>
        <pc:spChg chg="del">
          <ac:chgData name="Gina Vich" userId="bf72a2e2-5a58-42a9-b4d1-3056d5fba29c" providerId="ADAL" clId="{45CB5D39-BEB5-4575-9EBD-13F4A8C172B7}" dt="2026-04-15T11:22:39.749" v="1366" actId="478"/>
          <ac:spMkLst>
            <pc:docMk/>
            <pc:sldMk cId="1506455447" sldId="258"/>
            <ac:spMk id="30" creationId="{6A625DAC-5AD5-65E4-CED4-EB4729466410}"/>
          </ac:spMkLst>
        </pc:spChg>
        <pc:spChg chg="add mod">
          <ac:chgData name="Gina Vich" userId="bf72a2e2-5a58-42a9-b4d1-3056d5fba29c" providerId="ADAL" clId="{45CB5D39-BEB5-4575-9EBD-13F4A8C172B7}" dt="2026-04-15T11:34:02.016" v="1690" actId="20577"/>
          <ac:spMkLst>
            <pc:docMk/>
            <pc:sldMk cId="1506455447" sldId="258"/>
            <ac:spMk id="33" creationId="{BAA69054-76BB-1B12-48BA-C221A959636A}"/>
          </ac:spMkLst>
        </pc:spChg>
        <pc:spChg chg="add mod">
          <ac:chgData name="Gina Vich" userId="bf72a2e2-5a58-42a9-b4d1-3056d5fba29c" providerId="ADAL" clId="{45CB5D39-BEB5-4575-9EBD-13F4A8C172B7}" dt="2026-04-15T11:34:11.170" v="1696" actId="20577"/>
          <ac:spMkLst>
            <pc:docMk/>
            <pc:sldMk cId="1506455447" sldId="258"/>
            <ac:spMk id="34" creationId="{29D7C804-820F-5F53-6B96-8E2AF8240836}"/>
          </ac:spMkLst>
        </pc:spChg>
        <pc:grpChg chg="del mod">
          <ac:chgData name="Gina Vich" userId="bf72a2e2-5a58-42a9-b4d1-3056d5fba29c" providerId="ADAL" clId="{45CB5D39-BEB5-4575-9EBD-13F4A8C172B7}" dt="2026-04-15T11:39:01.421" v="1709" actId="478"/>
          <ac:grpSpMkLst>
            <pc:docMk/>
            <pc:sldMk cId="1506455447" sldId="258"/>
            <ac:grpSpMk id="40" creationId="{DD298FEF-D4CB-0988-9461-7D95BB482779}"/>
          </ac:grpSpMkLst>
        </pc:grpChg>
        <pc:grpChg chg="mod">
          <ac:chgData name="Gina Vich" userId="bf72a2e2-5a58-42a9-b4d1-3056d5fba29c" providerId="ADAL" clId="{45CB5D39-BEB5-4575-9EBD-13F4A8C172B7}" dt="2026-04-15T11:32:52.822" v="1627" actId="14100"/>
          <ac:grpSpMkLst>
            <pc:docMk/>
            <pc:sldMk cId="1506455447" sldId="258"/>
            <ac:grpSpMk id="41" creationId="{A7C35970-FEF3-7F99-CE48-A4B08DDF569F}"/>
          </ac:grpSpMkLst>
        </pc:grpChg>
        <pc:grpChg chg="del mod">
          <ac:chgData name="Gina Vich" userId="bf72a2e2-5a58-42a9-b4d1-3056d5fba29c" providerId="ADAL" clId="{45CB5D39-BEB5-4575-9EBD-13F4A8C172B7}" dt="2026-04-15T11:38:28.129" v="1708" actId="478"/>
          <ac:grpSpMkLst>
            <pc:docMk/>
            <pc:sldMk cId="1506455447" sldId="258"/>
            <ac:grpSpMk id="42" creationId="{A0FA0DEF-D1CF-F316-97BF-E4815D0BEE24}"/>
          </ac:grpSpMkLst>
        </pc:grpChg>
        <pc:grpChg chg="mod">
          <ac:chgData name="Gina Vich" userId="bf72a2e2-5a58-42a9-b4d1-3056d5fba29c" providerId="ADAL" clId="{45CB5D39-BEB5-4575-9EBD-13F4A8C172B7}" dt="2026-04-15T11:34:39.149" v="1697" actId="1076"/>
          <ac:grpSpMkLst>
            <pc:docMk/>
            <pc:sldMk cId="1506455447" sldId="258"/>
            <ac:grpSpMk id="43" creationId="{810D35A1-77A5-1D5A-0799-D74F23EDE1AE}"/>
          </ac:grpSpMkLst>
        </pc:grpChg>
        <pc:grpChg chg="del mod">
          <ac:chgData name="Gina Vich" userId="bf72a2e2-5a58-42a9-b4d1-3056d5fba29c" providerId="ADAL" clId="{45CB5D39-BEB5-4575-9EBD-13F4A8C172B7}" dt="2026-04-15T11:37:42.658" v="1706" actId="478"/>
          <ac:grpSpMkLst>
            <pc:docMk/>
            <pc:sldMk cId="1506455447" sldId="258"/>
            <ac:grpSpMk id="44" creationId="{D5EF8A52-6448-8A88-D0E3-27B4E2371B4A}"/>
          </ac:grpSpMkLst>
        </pc:grpChg>
        <pc:picChg chg="del">
          <ac:chgData name="Gina Vich" userId="bf72a2e2-5a58-42a9-b4d1-3056d5fba29c" providerId="ADAL" clId="{45CB5D39-BEB5-4575-9EBD-13F4A8C172B7}" dt="2026-04-15T11:22:39.749" v="1366" actId="478"/>
          <ac:picMkLst>
            <pc:docMk/>
            <pc:sldMk cId="1506455447" sldId="258"/>
            <ac:picMk id="7" creationId="{90CB20A7-B815-340A-A88B-3A8750FE0B6A}"/>
          </ac:picMkLst>
        </pc:picChg>
        <pc:picChg chg="del">
          <ac:chgData name="Gina Vich" userId="bf72a2e2-5a58-42a9-b4d1-3056d5fba29c" providerId="ADAL" clId="{45CB5D39-BEB5-4575-9EBD-13F4A8C172B7}" dt="2026-04-15T11:22:19.258" v="1364" actId="478"/>
          <ac:picMkLst>
            <pc:docMk/>
            <pc:sldMk cId="1506455447" sldId="258"/>
            <ac:picMk id="8" creationId="{8F49C947-2D82-AF5A-5112-7C91686BC650}"/>
          </ac:picMkLst>
        </pc:picChg>
        <pc:picChg chg="add del">
          <ac:chgData name="Gina Vich" userId="bf72a2e2-5a58-42a9-b4d1-3056d5fba29c" providerId="ADAL" clId="{45CB5D39-BEB5-4575-9EBD-13F4A8C172B7}" dt="2026-04-15T11:36:23.496" v="1701" actId="478"/>
          <ac:picMkLst>
            <pc:docMk/>
            <pc:sldMk cId="1506455447" sldId="258"/>
            <ac:picMk id="35" creationId="{9B6B9237-FD68-99D1-11B8-82E78AC49620}"/>
          </ac:picMkLst>
        </pc:picChg>
        <pc:picChg chg="mod">
          <ac:chgData name="Gina Vich" userId="bf72a2e2-5a58-42a9-b4d1-3056d5fba29c" providerId="ADAL" clId="{45CB5D39-BEB5-4575-9EBD-13F4A8C172B7}" dt="2026-04-15T11:32:52.822" v="1627" actId="14100"/>
          <ac:picMkLst>
            <pc:docMk/>
            <pc:sldMk cId="1506455447" sldId="258"/>
            <ac:picMk id="36" creationId="{D716CE87-1D32-204F-F2A0-F37970ED4805}"/>
          </ac:picMkLst>
        </pc:picChg>
        <pc:picChg chg="add del mod">
          <ac:chgData name="Gina Vich" userId="bf72a2e2-5a58-42a9-b4d1-3056d5fba29c" providerId="ADAL" clId="{45CB5D39-BEB5-4575-9EBD-13F4A8C172B7}" dt="2026-04-15T11:36:23.496" v="1701" actId="478"/>
          <ac:picMkLst>
            <pc:docMk/>
            <pc:sldMk cId="1506455447" sldId="258"/>
            <ac:picMk id="37" creationId="{D7DEAA58-29DB-A3C8-5E10-1EFFBF746ED5}"/>
          </ac:picMkLst>
        </pc:picChg>
        <pc:picChg chg="mod topLvl">
          <ac:chgData name="Gina Vich" userId="bf72a2e2-5a58-42a9-b4d1-3056d5fba29c" providerId="ADAL" clId="{45CB5D39-BEB5-4575-9EBD-13F4A8C172B7}" dt="2026-04-15T11:39:01.421" v="1709" actId="478"/>
          <ac:picMkLst>
            <pc:docMk/>
            <pc:sldMk cId="1506455447" sldId="258"/>
            <ac:picMk id="2052" creationId="{81D48FB5-7737-5D1C-DD7D-0C2E49AC461D}"/>
          </ac:picMkLst>
        </pc:picChg>
      </pc:sldChg>
      <pc:sldChg chg="add del ord">
        <pc:chgData name="Gina Vich" userId="bf72a2e2-5a58-42a9-b4d1-3056d5fba29c" providerId="ADAL" clId="{45CB5D39-BEB5-4575-9EBD-13F4A8C172B7}" dt="2026-04-15T10:50:54.352" v="648" actId="47"/>
        <pc:sldMkLst>
          <pc:docMk/>
          <pc:sldMk cId="3385714917" sldId="268"/>
        </pc:sldMkLst>
      </pc:sldChg>
      <pc:sldChg chg="add del ord">
        <pc:chgData name="Gina Vich" userId="bf72a2e2-5a58-42a9-b4d1-3056d5fba29c" providerId="ADAL" clId="{45CB5D39-BEB5-4575-9EBD-13F4A8C172B7}" dt="2026-04-15T11:21:46.754" v="1363" actId="47"/>
        <pc:sldMkLst>
          <pc:docMk/>
          <pc:sldMk cId="442622928" sldId="2145704405"/>
        </pc:sldMkLst>
      </pc:sldChg>
      <pc:sldChg chg="add del">
        <pc:chgData name="Gina Vich" userId="bf72a2e2-5a58-42a9-b4d1-3056d5fba29c" providerId="ADAL" clId="{45CB5D39-BEB5-4575-9EBD-13F4A8C172B7}" dt="2026-04-15T10:11:52.836" v="92" actId="47"/>
        <pc:sldMkLst>
          <pc:docMk/>
          <pc:sldMk cId="4053999363" sldId="2145704407"/>
        </pc:sldMkLst>
      </pc:sldChg>
      <pc:sldChg chg="modSp add del mod">
        <pc:chgData name="Gina Vich" userId="bf72a2e2-5a58-42a9-b4d1-3056d5fba29c" providerId="ADAL" clId="{45CB5D39-BEB5-4575-9EBD-13F4A8C172B7}" dt="2026-04-15T10:11:36.835" v="91" actId="47"/>
        <pc:sldMkLst>
          <pc:docMk/>
          <pc:sldMk cId="3397032288" sldId="2145704409"/>
        </pc:sldMkLst>
        <pc:spChg chg="mod">
          <ac:chgData name="Gina Vich" userId="bf72a2e2-5a58-42a9-b4d1-3056d5fba29c" providerId="ADAL" clId="{45CB5D39-BEB5-4575-9EBD-13F4A8C172B7}" dt="2026-04-15T10:08:50.585" v="58" actId="1076"/>
          <ac:spMkLst>
            <pc:docMk/>
            <pc:sldMk cId="3397032288" sldId="2145704409"/>
            <ac:spMk id="6" creationId="{B7770DBA-A213-932D-2F9C-BDEDF9A9A1E0}"/>
          </ac:spMkLst>
        </pc:spChg>
      </pc:sldChg>
      <pc:sldChg chg="addSp delSp modSp add del mod ord delAnim modAnim">
        <pc:chgData name="Gina Vich" userId="bf72a2e2-5a58-42a9-b4d1-3056d5fba29c" providerId="ADAL" clId="{45CB5D39-BEB5-4575-9EBD-13F4A8C172B7}" dt="2026-04-15T10:50:51.678" v="647" actId="47"/>
        <pc:sldMkLst>
          <pc:docMk/>
          <pc:sldMk cId="1747935766" sldId="2147474518"/>
        </pc:sldMkLst>
        <pc:spChg chg="add del mod">
          <ac:chgData name="Gina Vich" userId="bf72a2e2-5a58-42a9-b4d1-3056d5fba29c" providerId="ADAL" clId="{45CB5D39-BEB5-4575-9EBD-13F4A8C172B7}" dt="2026-04-15T10:23:44.573" v="166" actId="478"/>
          <ac:spMkLst>
            <pc:docMk/>
            <pc:sldMk cId="1747935766" sldId="2147474518"/>
            <ac:spMk id="2" creationId="{0819F2F6-07CF-E2A5-D0E3-4974C7B6CCD4}"/>
          </ac:spMkLst>
        </pc:spChg>
        <pc:spChg chg="del">
          <ac:chgData name="Gina Vich" userId="bf72a2e2-5a58-42a9-b4d1-3056d5fba29c" providerId="ADAL" clId="{45CB5D39-BEB5-4575-9EBD-13F4A8C172B7}" dt="2026-04-15T10:10:21.054" v="74" actId="21"/>
          <ac:spMkLst>
            <pc:docMk/>
            <pc:sldMk cId="1747935766" sldId="2147474518"/>
            <ac:spMk id="4" creationId="{1558EFF5-B40C-57AD-DCB4-B63F868B337C}"/>
          </ac:spMkLst>
        </pc:spChg>
        <pc:spChg chg="del">
          <ac:chgData name="Gina Vich" userId="bf72a2e2-5a58-42a9-b4d1-3056d5fba29c" providerId="ADAL" clId="{45CB5D39-BEB5-4575-9EBD-13F4A8C172B7}" dt="2026-04-15T10:10:15.787" v="73" actId="478"/>
          <ac:spMkLst>
            <pc:docMk/>
            <pc:sldMk cId="1747935766" sldId="2147474518"/>
            <ac:spMk id="5" creationId="{C4603D7C-0B4A-755E-FA87-FEED9770DB21}"/>
          </ac:spMkLst>
        </pc:spChg>
        <pc:spChg chg="del">
          <ac:chgData name="Gina Vich" userId="bf72a2e2-5a58-42a9-b4d1-3056d5fba29c" providerId="ADAL" clId="{45CB5D39-BEB5-4575-9EBD-13F4A8C172B7}" dt="2026-04-15T10:10:15.787" v="73" actId="478"/>
          <ac:spMkLst>
            <pc:docMk/>
            <pc:sldMk cId="1747935766" sldId="2147474518"/>
            <ac:spMk id="6" creationId="{B4E7542C-B6A4-69F6-5744-8B49D7133B39}"/>
          </ac:spMkLst>
        </pc:spChg>
        <pc:spChg chg="del">
          <ac:chgData name="Gina Vich" userId="bf72a2e2-5a58-42a9-b4d1-3056d5fba29c" providerId="ADAL" clId="{45CB5D39-BEB5-4575-9EBD-13F4A8C172B7}" dt="2026-04-15T10:10:15.787" v="73" actId="478"/>
          <ac:spMkLst>
            <pc:docMk/>
            <pc:sldMk cId="1747935766" sldId="2147474518"/>
            <ac:spMk id="7" creationId="{B3FF5343-94AC-082F-CC7A-6486B4D64DD9}"/>
          </ac:spMkLst>
        </pc:spChg>
        <pc:spChg chg="mod">
          <ac:chgData name="Gina Vich" userId="bf72a2e2-5a58-42a9-b4d1-3056d5fba29c" providerId="ADAL" clId="{45CB5D39-BEB5-4575-9EBD-13F4A8C172B7}" dt="2026-04-15T10:22:12.030" v="93"/>
          <ac:spMkLst>
            <pc:docMk/>
            <pc:sldMk cId="1747935766" sldId="2147474518"/>
            <ac:spMk id="9" creationId="{99DBF682-0172-4ADE-9F4A-04CE32ECE0B5}"/>
          </ac:spMkLst>
        </pc:spChg>
        <pc:spChg chg="del">
          <ac:chgData name="Gina Vich" userId="bf72a2e2-5a58-42a9-b4d1-3056d5fba29c" providerId="ADAL" clId="{45CB5D39-BEB5-4575-9EBD-13F4A8C172B7}" dt="2026-04-15T10:10:34.729" v="79" actId="478"/>
          <ac:spMkLst>
            <pc:docMk/>
            <pc:sldMk cId="1747935766" sldId="2147474518"/>
            <ac:spMk id="15" creationId="{ABD5982E-F1FA-B2A6-4E8B-EB9C33EBE7DD}"/>
          </ac:spMkLst>
        </pc:spChg>
        <pc:spChg chg="mod">
          <ac:chgData name="Gina Vich" userId="bf72a2e2-5a58-42a9-b4d1-3056d5fba29c" providerId="ADAL" clId="{45CB5D39-BEB5-4575-9EBD-13F4A8C172B7}" dt="2026-04-15T10:28:30.305" v="400" actId="1076"/>
          <ac:spMkLst>
            <pc:docMk/>
            <pc:sldMk cId="1747935766" sldId="2147474518"/>
            <ac:spMk id="17" creationId="{71B0865D-68D9-B6F8-D9E7-41EB4DC72AD9}"/>
          </ac:spMkLst>
        </pc:spChg>
        <pc:spChg chg="mod ord">
          <ac:chgData name="Gina Vich" userId="bf72a2e2-5a58-42a9-b4d1-3056d5fba29c" providerId="ADAL" clId="{45CB5D39-BEB5-4575-9EBD-13F4A8C172B7}" dt="2026-04-15T10:47:14.665" v="544" actId="1076"/>
          <ac:spMkLst>
            <pc:docMk/>
            <pc:sldMk cId="1747935766" sldId="2147474518"/>
            <ac:spMk id="18" creationId="{E96A50A1-EE9C-27AB-3744-16B402E9013A}"/>
          </ac:spMkLst>
        </pc:spChg>
        <pc:spChg chg="mod">
          <ac:chgData name="Gina Vich" userId="bf72a2e2-5a58-42a9-b4d1-3056d5fba29c" providerId="ADAL" clId="{45CB5D39-BEB5-4575-9EBD-13F4A8C172B7}" dt="2026-04-15T10:22:12.030" v="93"/>
          <ac:spMkLst>
            <pc:docMk/>
            <pc:sldMk cId="1747935766" sldId="2147474518"/>
            <ac:spMk id="19" creationId="{6EF09A15-3ADE-E3DB-8B7E-6547C784470F}"/>
          </ac:spMkLst>
        </pc:spChg>
        <pc:spChg chg="mod">
          <ac:chgData name="Gina Vich" userId="bf72a2e2-5a58-42a9-b4d1-3056d5fba29c" providerId="ADAL" clId="{45CB5D39-BEB5-4575-9EBD-13F4A8C172B7}" dt="2026-04-15T10:50:04.903" v="634" actId="1076"/>
          <ac:spMkLst>
            <pc:docMk/>
            <pc:sldMk cId="1747935766" sldId="2147474518"/>
            <ac:spMk id="21" creationId="{7B96D961-5BFB-16E2-7E5A-05B134A73CA1}"/>
          </ac:spMkLst>
        </pc:spChg>
        <pc:spChg chg="add del mod">
          <ac:chgData name="Gina Vich" userId="bf72a2e2-5a58-42a9-b4d1-3056d5fba29c" providerId="ADAL" clId="{45CB5D39-BEB5-4575-9EBD-13F4A8C172B7}" dt="2026-04-15T10:22:23.279" v="96" actId="478"/>
          <ac:spMkLst>
            <pc:docMk/>
            <pc:sldMk cId="1747935766" sldId="2147474518"/>
            <ac:spMk id="22" creationId="{81A46176-9E72-9D60-CAA1-54A1CD0EE4E3}"/>
          </ac:spMkLst>
        </pc:spChg>
        <pc:spChg chg="add del mod">
          <ac:chgData name="Gina Vich" userId="bf72a2e2-5a58-42a9-b4d1-3056d5fba29c" providerId="ADAL" clId="{45CB5D39-BEB5-4575-9EBD-13F4A8C172B7}" dt="2026-04-15T10:24:35.296" v="256" actId="478"/>
          <ac:spMkLst>
            <pc:docMk/>
            <pc:sldMk cId="1747935766" sldId="2147474518"/>
            <ac:spMk id="24" creationId="{B9D63983-F0A9-6662-0536-141ACE589F07}"/>
          </ac:spMkLst>
        </pc:spChg>
        <pc:spChg chg="mod">
          <ac:chgData name="Gina Vich" userId="bf72a2e2-5a58-42a9-b4d1-3056d5fba29c" providerId="ADAL" clId="{45CB5D39-BEB5-4575-9EBD-13F4A8C172B7}" dt="2026-04-15T10:47:18.787" v="546" actId="20577"/>
          <ac:spMkLst>
            <pc:docMk/>
            <pc:sldMk cId="1747935766" sldId="2147474518"/>
            <ac:spMk id="25" creationId="{1185ED03-C9B7-E4AB-56BA-3D2028010274}"/>
          </ac:spMkLst>
        </pc:spChg>
        <pc:spChg chg="mod">
          <ac:chgData name="Gina Vich" userId="bf72a2e2-5a58-42a9-b4d1-3056d5fba29c" providerId="ADAL" clId="{45CB5D39-BEB5-4575-9EBD-13F4A8C172B7}" dt="2026-04-15T10:25:06.751" v="265" actId="478"/>
          <ac:spMkLst>
            <pc:docMk/>
            <pc:sldMk cId="1747935766" sldId="2147474518"/>
            <ac:spMk id="27" creationId="{BE4C6708-58E9-0392-D239-B9F0D429B5D8}"/>
          </ac:spMkLst>
        </pc:spChg>
        <pc:spChg chg="add mod">
          <ac:chgData name="Gina Vich" userId="bf72a2e2-5a58-42a9-b4d1-3056d5fba29c" providerId="ADAL" clId="{45CB5D39-BEB5-4575-9EBD-13F4A8C172B7}" dt="2026-04-15T10:25:49.625" v="298" actId="1076"/>
          <ac:spMkLst>
            <pc:docMk/>
            <pc:sldMk cId="1747935766" sldId="2147474518"/>
            <ac:spMk id="28" creationId="{AA9B7F30-2EDA-C22B-6C9B-5691AB644AC6}"/>
          </ac:spMkLst>
        </pc:spChg>
        <pc:spChg chg="mod">
          <ac:chgData name="Gina Vich" userId="bf72a2e2-5a58-42a9-b4d1-3056d5fba29c" providerId="ADAL" clId="{45CB5D39-BEB5-4575-9EBD-13F4A8C172B7}" dt="2026-04-15T10:48:37.769" v="591" actId="20577"/>
          <ac:spMkLst>
            <pc:docMk/>
            <pc:sldMk cId="1747935766" sldId="2147474518"/>
            <ac:spMk id="29" creationId="{E22DDA06-080C-0D61-CFD8-411F933150E0}"/>
          </ac:spMkLst>
        </pc:spChg>
        <pc:spChg chg="mod">
          <ac:chgData name="Gina Vich" userId="bf72a2e2-5a58-42a9-b4d1-3056d5fba29c" providerId="ADAL" clId="{45CB5D39-BEB5-4575-9EBD-13F4A8C172B7}" dt="2026-04-15T10:48:22.454" v="587" actId="1076"/>
          <ac:spMkLst>
            <pc:docMk/>
            <pc:sldMk cId="1747935766" sldId="2147474518"/>
            <ac:spMk id="30" creationId="{44AD95CD-844C-5DFA-5F3C-4688E8080A72}"/>
          </ac:spMkLst>
        </pc:spChg>
        <pc:spChg chg="add del mod">
          <ac:chgData name="Gina Vich" userId="bf72a2e2-5a58-42a9-b4d1-3056d5fba29c" providerId="ADAL" clId="{45CB5D39-BEB5-4575-9EBD-13F4A8C172B7}" dt="2026-04-15T10:24:20.107" v="243" actId="478"/>
          <ac:spMkLst>
            <pc:docMk/>
            <pc:sldMk cId="1747935766" sldId="2147474518"/>
            <ac:spMk id="31" creationId="{73037A05-622F-7103-B279-F4F5DA295F84}"/>
          </ac:spMkLst>
        </pc:spChg>
        <pc:spChg chg="add mod">
          <ac:chgData name="Gina Vich" userId="bf72a2e2-5a58-42a9-b4d1-3056d5fba29c" providerId="ADAL" clId="{45CB5D39-BEB5-4575-9EBD-13F4A8C172B7}" dt="2026-04-15T10:25:49.625" v="298" actId="1076"/>
          <ac:spMkLst>
            <pc:docMk/>
            <pc:sldMk cId="1747935766" sldId="2147474518"/>
            <ac:spMk id="33" creationId="{E6A4465D-7C31-CD28-F57B-7C17B0BA6188}"/>
          </ac:spMkLst>
        </pc:spChg>
        <pc:spChg chg="add mod">
          <ac:chgData name="Gina Vich" userId="bf72a2e2-5a58-42a9-b4d1-3056d5fba29c" providerId="ADAL" clId="{45CB5D39-BEB5-4575-9EBD-13F4A8C172B7}" dt="2026-04-15T10:30:27.081" v="402" actId="6549"/>
          <ac:spMkLst>
            <pc:docMk/>
            <pc:sldMk cId="1747935766" sldId="2147474518"/>
            <ac:spMk id="34" creationId="{27CCD892-1CCD-C142-3B78-9A311DC7BAD0}"/>
          </ac:spMkLst>
        </pc:spChg>
        <pc:spChg chg="add mod">
          <ac:chgData name="Gina Vich" userId="bf72a2e2-5a58-42a9-b4d1-3056d5fba29c" providerId="ADAL" clId="{45CB5D39-BEB5-4575-9EBD-13F4A8C172B7}" dt="2026-04-15T10:32:44.206" v="532" actId="1076"/>
          <ac:spMkLst>
            <pc:docMk/>
            <pc:sldMk cId="1747935766" sldId="2147474518"/>
            <ac:spMk id="37" creationId="{C27976ED-4FEC-9FB7-0548-4772AEF25457}"/>
          </ac:spMkLst>
        </pc:spChg>
        <pc:spChg chg="mod">
          <ac:chgData name="Gina Vich" userId="bf72a2e2-5a58-42a9-b4d1-3056d5fba29c" providerId="ADAL" clId="{45CB5D39-BEB5-4575-9EBD-13F4A8C172B7}" dt="2026-04-15T10:25:06.751" v="265" actId="478"/>
          <ac:spMkLst>
            <pc:docMk/>
            <pc:sldMk cId="1747935766" sldId="2147474518"/>
            <ac:spMk id="38" creationId="{9EB306EF-7B39-402C-D60F-F0642531AE5B}"/>
          </ac:spMkLst>
        </pc:spChg>
        <pc:spChg chg="add mod">
          <ac:chgData name="Gina Vich" userId="bf72a2e2-5a58-42a9-b4d1-3056d5fba29c" providerId="ADAL" clId="{45CB5D39-BEB5-4575-9EBD-13F4A8C172B7}" dt="2026-04-15T10:49:54.371" v="633" actId="20577"/>
          <ac:spMkLst>
            <pc:docMk/>
            <pc:sldMk cId="1747935766" sldId="2147474518"/>
            <ac:spMk id="46" creationId="{43EDEB65-8E8F-A0EB-0203-39680F986836}"/>
          </ac:spMkLst>
        </pc:spChg>
        <pc:spChg chg="del mod">
          <ac:chgData name="Gina Vich" userId="bf72a2e2-5a58-42a9-b4d1-3056d5fba29c" providerId="ADAL" clId="{45CB5D39-BEB5-4575-9EBD-13F4A8C172B7}" dt="2026-04-15T10:26:32.274" v="306" actId="478"/>
          <ac:spMkLst>
            <pc:docMk/>
            <pc:sldMk cId="1747935766" sldId="2147474518"/>
            <ac:spMk id="47" creationId="{8799EE3F-76BC-327D-D0DC-C6A93D8B53E9}"/>
          </ac:spMkLst>
        </pc:spChg>
        <pc:spChg chg="del mod">
          <ac:chgData name="Gina Vich" userId="bf72a2e2-5a58-42a9-b4d1-3056d5fba29c" providerId="ADAL" clId="{45CB5D39-BEB5-4575-9EBD-13F4A8C172B7}" dt="2026-04-15T10:25:06.751" v="265" actId="478"/>
          <ac:spMkLst>
            <pc:docMk/>
            <pc:sldMk cId="1747935766" sldId="2147474518"/>
            <ac:spMk id="48" creationId="{1D4DC05F-DB91-516F-8B11-1171D6D950F2}"/>
          </ac:spMkLst>
        </pc:spChg>
        <pc:spChg chg="mod">
          <ac:chgData name="Gina Vich" userId="bf72a2e2-5a58-42a9-b4d1-3056d5fba29c" providerId="ADAL" clId="{45CB5D39-BEB5-4575-9EBD-13F4A8C172B7}" dt="2026-04-15T10:25:20.888" v="293" actId="20577"/>
          <ac:spMkLst>
            <pc:docMk/>
            <pc:sldMk cId="1747935766" sldId="2147474518"/>
            <ac:spMk id="50" creationId="{76329B52-B8AD-A001-BBDD-F4EF47BA1CFB}"/>
          </ac:spMkLst>
        </pc:spChg>
        <pc:spChg chg="add del mod">
          <ac:chgData name="Gina Vich" userId="bf72a2e2-5a58-42a9-b4d1-3056d5fba29c" providerId="ADAL" clId="{45CB5D39-BEB5-4575-9EBD-13F4A8C172B7}" dt="2026-04-15T10:50:32.861" v="641" actId="478"/>
          <ac:spMkLst>
            <pc:docMk/>
            <pc:sldMk cId="1747935766" sldId="2147474518"/>
            <ac:spMk id="51" creationId="{CF414539-105B-11F2-6A09-DD510FC79504}"/>
          </ac:spMkLst>
        </pc:spChg>
        <pc:spChg chg="add del mod">
          <ac:chgData name="Gina Vich" userId="bf72a2e2-5a58-42a9-b4d1-3056d5fba29c" providerId="ADAL" clId="{45CB5D39-BEB5-4575-9EBD-13F4A8C172B7}" dt="2026-04-15T10:50:32.861" v="641" actId="478"/>
          <ac:spMkLst>
            <pc:docMk/>
            <pc:sldMk cId="1747935766" sldId="2147474518"/>
            <ac:spMk id="52" creationId="{AAC67434-7E50-81F3-6864-B3AB464E873A}"/>
          </ac:spMkLst>
        </pc:spChg>
        <pc:spChg chg="add del mod">
          <ac:chgData name="Gina Vich" userId="bf72a2e2-5a58-42a9-b4d1-3056d5fba29c" providerId="ADAL" clId="{45CB5D39-BEB5-4575-9EBD-13F4A8C172B7}" dt="2026-04-15T10:50:32.861" v="641" actId="478"/>
          <ac:spMkLst>
            <pc:docMk/>
            <pc:sldMk cId="1747935766" sldId="2147474518"/>
            <ac:spMk id="53" creationId="{490A58F3-AB16-7099-0605-F349D3CAB199}"/>
          </ac:spMkLst>
        </pc:spChg>
        <pc:spChg chg="add del mod">
          <ac:chgData name="Gina Vich" userId="bf72a2e2-5a58-42a9-b4d1-3056d5fba29c" providerId="ADAL" clId="{45CB5D39-BEB5-4575-9EBD-13F4A8C172B7}" dt="2026-04-15T10:50:32.861" v="641" actId="478"/>
          <ac:spMkLst>
            <pc:docMk/>
            <pc:sldMk cId="1747935766" sldId="2147474518"/>
            <ac:spMk id="56" creationId="{74A86EFE-2F7D-14BA-C058-A6B588D3B894}"/>
          </ac:spMkLst>
        </pc:spChg>
        <pc:grpChg chg="add del mod">
          <ac:chgData name="Gina Vich" userId="bf72a2e2-5a58-42a9-b4d1-3056d5fba29c" providerId="ADAL" clId="{45CB5D39-BEB5-4575-9EBD-13F4A8C172B7}" dt="2026-04-15T10:23:44.573" v="166" actId="478"/>
          <ac:grpSpMkLst>
            <pc:docMk/>
            <pc:sldMk cId="1747935766" sldId="2147474518"/>
            <ac:grpSpMk id="3" creationId="{B4E28039-FA02-6CFA-CA81-03247562B0D1}"/>
          </ac:grpSpMkLst>
        </pc:grpChg>
        <pc:grpChg chg="del">
          <ac:chgData name="Gina Vich" userId="bf72a2e2-5a58-42a9-b4d1-3056d5fba29c" providerId="ADAL" clId="{45CB5D39-BEB5-4575-9EBD-13F4A8C172B7}" dt="2026-04-15T10:11:01.640" v="85" actId="478"/>
          <ac:grpSpMkLst>
            <pc:docMk/>
            <pc:sldMk cId="1747935766" sldId="2147474518"/>
            <ac:grpSpMk id="16" creationId="{307BE0CB-C312-7557-D731-79C5362B1591}"/>
          </ac:grpSpMkLst>
        </pc:grpChg>
        <pc:grpChg chg="mod">
          <ac:chgData name="Gina Vich" userId="bf72a2e2-5a58-42a9-b4d1-3056d5fba29c" providerId="ADAL" clId="{45CB5D39-BEB5-4575-9EBD-13F4A8C172B7}" dt="2026-04-15T10:25:49.625" v="298" actId="1076"/>
          <ac:grpSpMkLst>
            <pc:docMk/>
            <pc:sldMk cId="1747935766" sldId="2147474518"/>
            <ac:grpSpMk id="41" creationId="{1C3CCB52-4240-5DDF-A111-386875D4DC6D}"/>
          </ac:grpSpMkLst>
        </pc:grpChg>
        <pc:picChg chg="del">
          <ac:chgData name="Gina Vich" userId="bf72a2e2-5a58-42a9-b4d1-3056d5fba29c" providerId="ADAL" clId="{45CB5D39-BEB5-4575-9EBD-13F4A8C172B7}" dt="2026-04-15T10:10:34.729" v="79" actId="478"/>
          <ac:picMkLst>
            <pc:docMk/>
            <pc:sldMk cId="1747935766" sldId="2147474518"/>
            <ac:picMk id="8" creationId="{44869503-D072-F9C2-C975-C81E14A4BDDA}"/>
          </ac:picMkLst>
        </pc:picChg>
        <pc:picChg chg="del">
          <ac:chgData name="Gina Vich" userId="bf72a2e2-5a58-42a9-b4d1-3056d5fba29c" providerId="ADAL" clId="{45CB5D39-BEB5-4575-9EBD-13F4A8C172B7}" dt="2026-04-15T10:10:21.054" v="74" actId="21"/>
          <ac:picMkLst>
            <pc:docMk/>
            <pc:sldMk cId="1747935766" sldId="2147474518"/>
            <ac:picMk id="10" creationId="{1B0F145F-5AF1-FA55-09E2-DF0C874EA4FE}"/>
          </ac:picMkLst>
        </pc:picChg>
        <pc:picChg chg="mod">
          <ac:chgData name="Gina Vich" userId="bf72a2e2-5a58-42a9-b4d1-3056d5fba29c" providerId="ADAL" clId="{45CB5D39-BEB5-4575-9EBD-13F4A8C172B7}" dt="2026-04-15T10:10:58.856" v="84" actId="1076"/>
          <ac:picMkLst>
            <pc:docMk/>
            <pc:sldMk cId="1747935766" sldId="2147474518"/>
            <ac:picMk id="20" creationId="{81BB79EF-DE93-344D-7373-49C6528EB22E}"/>
          </ac:picMkLst>
        </pc:picChg>
        <pc:picChg chg="mod">
          <ac:chgData name="Gina Vich" userId="bf72a2e2-5a58-42a9-b4d1-3056d5fba29c" providerId="ADAL" clId="{45CB5D39-BEB5-4575-9EBD-13F4A8C172B7}" dt="2026-04-15T10:31:54.275" v="520" actId="1076"/>
          <ac:picMkLst>
            <pc:docMk/>
            <pc:sldMk cId="1747935766" sldId="2147474518"/>
            <ac:picMk id="26" creationId="{175C78AA-07AF-F5F5-5B31-F1C92DD73A18}"/>
          </ac:picMkLst>
        </pc:picChg>
        <pc:picChg chg="add mod">
          <ac:chgData name="Gina Vich" userId="bf72a2e2-5a58-42a9-b4d1-3056d5fba29c" providerId="ADAL" clId="{45CB5D39-BEB5-4575-9EBD-13F4A8C172B7}" dt="2026-04-15T10:27:25.141" v="373" actId="1076"/>
          <ac:picMkLst>
            <pc:docMk/>
            <pc:sldMk cId="1747935766" sldId="2147474518"/>
            <ac:picMk id="35" creationId="{25B3F6A3-C7B0-EF9D-5904-DE5E26C27AAA}"/>
          </ac:picMkLst>
        </pc:picChg>
        <pc:picChg chg="add mod">
          <ac:chgData name="Gina Vich" userId="bf72a2e2-5a58-42a9-b4d1-3056d5fba29c" providerId="ADAL" clId="{45CB5D39-BEB5-4575-9EBD-13F4A8C172B7}" dt="2026-04-15T10:47:06.394" v="541" actId="1076"/>
          <ac:picMkLst>
            <pc:docMk/>
            <pc:sldMk cId="1747935766" sldId="2147474518"/>
            <ac:picMk id="39" creationId="{EDB5914B-7BE3-CE5C-CE23-231D1A730F88}"/>
          </ac:picMkLst>
        </pc:picChg>
        <pc:picChg chg="del mod">
          <ac:chgData name="Gina Vich" userId="bf72a2e2-5a58-42a9-b4d1-3056d5fba29c" providerId="ADAL" clId="{45CB5D39-BEB5-4575-9EBD-13F4A8C172B7}" dt="2026-04-15T10:25:06.751" v="265" actId="478"/>
          <ac:picMkLst>
            <pc:docMk/>
            <pc:sldMk cId="1747935766" sldId="2147474518"/>
            <ac:picMk id="40" creationId="{1DE01D7D-082C-FF46-34FA-577563F544BC}"/>
          </ac:picMkLst>
        </pc:picChg>
        <pc:picChg chg="add mod">
          <ac:chgData name="Gina Vich" userId="bf72a2e2-5a58-42a9-b4d1-3056d5fba29c" providerId="ADAL" clId="{45CB5D39-BEB5-4575-9EBD-13F4A8C172B7}" dt="2026-04-15T10:47:10.713" v="543" actId="1076"/>
          <ac:picMkLst>
            <pc:docMk/>
            <pc:sldMk cId="1747935766" sldId="2147474518"/>
            <ac:picMk id="42" creationId="{C59DD76B-56F7-9078-1B74-6F6650A4530A}"/>
          </ac:picMkLst>
        </pc:picChg>
        <pc:picChg chg="add mod">
          <ac:chgData name="Gina Vich" userId="bf72a2e2-5a58-42a9-b4d1-3056d5fba29c" providerId="ADAL" clId="{45CB5D39-BEB5-4575-9EBD-13F4A8C172B7}" dt="2026-04-15T10:48:51.118" v="593" actId="1076"/>
          <ac:picMkLst>
            <pc:docMk/>
            <pc:sldMk cId="1747935766" sldId="2147474518"/>
            <ac:picMk id="43" creationId="{3330F746-A480-803F-F110-A8A5CEEBA2B0}"/>
          </ac:picMkLst>
        </pc:picChg>
        <pc:picChg chg="add mod">
          <ac:chgData name="Gina Vich" userId="bf72a2e2-5a58-42a9-b4d1-3056d5fba29c" providerId="ADAL" clId="{45CB5D39-BEB5-4575-9EBD-13F4A8C172B7}" dt="2026-04-15T10:49:02.840" v="596" actId="1076"/>
          <ac:picMkLst>
            <pc:docMk/>
            <pc:sldMk cId="1747935766" sldId="2147474518"/>
            <ac:picMk id="45" creationId="{F1E6A1A5-1D7E-9AA7-C95A-13255E4A82D6}"/>
          </ac:picMkLst>
        </pc:picChg>
        <pc:picChg chg="add del mod">
          <ac:chgData name="Gina Vich" userId="bf72a2e2-5a58-42a9-b4d1-3056d5fba29c" providerId="ADAL" clId="{45CB5D39-BEB5-4575-9EBD-13F4A8C172B7}" dt="2026-04-15T10:50:32.861" v="641" actId="478"/>
          <ac:picMkLst>
            <pc:docMk/>
            <pc:sldMk cId="1747935766" sldId="2147474518"/>
            <ac:picMk id="49" creationId="{5E6E62ED-8E56-C7B5-C9D5-72FA4145AF05}"/>
          </ac:picMkLst>
        </pc:picChg>
        <pc:picChg chg="add del mod">
          <ac:chgData name="Gina Vich" userId="bf72a2e2-5a58-42a9-b4d1-3056d5fba29c" providerId="ADAL" clId="{45CB5D39-BEB5-4575-9EBD-13F4A8C172B7}" dt="2026-04-15T10:50:32.861" v="641" actId="478"/>
          <ac:picMkLst>
            <pc:docMk/>
            <pc:sldMk cId="1747935766" sldId="2147474518"/>
            <ac:picMk id="54" creationId="{478D7885-F121-76F4-8ADD-8037B9BDB8DC}"/>
          </ac:picMkLst>
        </pc:picChg>
        <pc:picChg chg="add del mod">
          <ac:chgData name="Gina Vich" userId="bf72a2e2-5a58-42a9-b4d1-3056d5fba29c" providerId="ADAL" clId="{45CB5D39-BEB5-4575-9EBD-13F4A8C172B7}" dt="2026-04-15T10:50:32.861" v="641" actId="478"/>
          <ac:picMkLst>
            <pc:docMk/>
            <pc:sldMk cId="1747935766" sldId="2147474518"/>
            <ac:picMk id="55" creationId="{8B19B6DA-64F5-63BD-3220-5FC6C1A9932D}"/>
          </ac:picMkLst>
        </pc:picChg>
        <pc:picChg chg="add del mod">
          <ac:chgData name="Gina Vich" userId="bf72a2e2-5a58-42a9-b4d1-3056d5fba29c" providerId="ADAL" clId="{45CB5D39-BEB5-4575-9EBD-13F4A8C172B7}" dt="2026-04-15T10:50:32.861" v="641" actId="478"/>
          <ac:picMkLst>
            <pc:docMk/>
            <pc:sldMk cId="1747935766" sldId="2147474518"/>
            <ac:picMk id="57" creationId="{0A3A2134-68C8-0CFB-B927-BB82DEACF57A}"/>
          </ac:picMkLst>
        </pc:picChg>
        <pc:picChg chg="del">
          <ac:chgData name="Gina Vich" userId="bf72a2e2-5a58-42a9-b4d1-3056d5fba29c" providerId="ADAL" clId="{45CB5D39-BEB5-4575-9EBD-13F4A8C172B7}" dt="2026-04-15T10:10:15.787" v="73" actId="478"/>
          <ac:picMkLst>
            <pc:docMk/>
            <pc:sldMk cId="1747935766" sldId="2147474518"/>
            <ac:picMk id="1026" creationId="{C875871B-FC18-59E9-94D0-1E86C8166BF8}"/>
          </ac:picMkLst>
        </pc:picChg>
        <pc:picChg chg="del">
          <ac:chgData name="Gina Vich" userId="bf72a2e2-5a58-42a9-b4d1-3056d5fba29c" providerId="ADAL" clId="{45CB5D39-BEB5-4575-9EBD-13F4A8C172B7}" dt="2026-04-15T10:10:15.787" v="73" actId="478"/>
          <ac:picMkLst>
            <pc:docMk/>
            <pc:sldMk cId="1747935766" sldId="2147474518"/>
            <ac:picMk id="1027" creationId="{652C9C7A-0BEB-1482-8689-ECCB8EA8A330}"/>
          </ac:picMkLst>
        </pc:picChg>
        <pc:picChg chg="del">
          <ac:chgData name="Gina Vich" userId="bf72a2e2-5a58-42a9-b4d1-3056d5fba29c" providerId="ADAL" clId="{45CB5D39-BEB5-4575-9EBD-13F4A8C172B7}" dt="2026-04-15T10:10:15.787" v="73" actId="478"/>
          <ac:picMkLst>
            <pc:docMk/>
            <pc:sldMk cId="1747935766" sldId="2147474518"/>
            <ac:picMk id="1029" creationId="{424ED524-6BD3-876B-EEC9-688F80874D47}"/>
          </ac:picMkLst>
        </pc:picChg>
        <pc:cxnChg chg="mod">
          <ac:chgData name="Gina Vich" userId="bf72a2e2-5a58-42a9-b4d1-3056d5fba29c" providerId="ADAL" clId="{45CB5D39-BEB5-4575-9EBD-13F4A8C172B7}" dt="2026-04-15T10:25:06.751" v="265" actId="478"/>
          <ac:cxnSpMkLst>
            <pc:docMk/>
            <pc:sldMk cId="1747935766" sldId="2147474518"/>
            <ac:cxnSpMk id="32" creationId="{D6D200D0-2EC4-3394-D1C0-02C8088AD837}"/>
          </ac:cxnSpMkLst>
        </pc:cxnChg>
        <pc:cxnChg chg="mod">
          <ac:chgData name="Gina Vich" userId="bf72a2e2-5a58-42a9-b4d1-3056d5fba29c" providerId="ADAL" clId="{45CB5D39-BEB5-4575-9EBD-13F4A8C172B7}" dt="2026-04-15T10:25:06.751" v="265" actId="478"/>
          <ac:cxnSpMkLst>
            <pc:docMk/>
            <pc:sldMk cId="1747935766" sldId="2147474518"/>
            <ac:cxnSpMk id="36" creationId="{566C9D52-D23F-5863-9C01-77F6A90F32FB}"/>
          </ac:cxnSpMkLst>
        </pc:cxnChg>
        <pc:cxnChg chg="mod">
          <ac:chgData name="Gina Vich" userId="bf72a2e2-5a58-42a9-b4d1-3056d5fba29c" providerId="ADAL" clId="{45CB5D39-BEB5-4575-9EBD-13F4A8C172B7}" dt="2026-04-15T10:25:06.751" v="265" actId="478"/>
          <ac:cxnSpMkLst>
            <pc:docMk/>
            <pc:sldMk cId="1747935766" sldId="2147474518"/>
            <ac:cxnSpMk id="44" creationId="{1165C25C-9C51-FD5F-7847-9C66D4C4FABA}"/>
          </ac:cxnSpMkLst>
        </pc:cxnChg>
      </pc:sldChg>
      <pc:sldChg chg="addSp delSp modSp add del mod delAnim modAnim">
        <pc:chgData name="Gina Vich" userId="bf72a2e2-5a58-42a9-b4d1-3056d5fba29c" providerId="ADAL" clId="{45CB5D39-BEB5-4575-9EBD-13F4A8C172B7}" dt="2026-04-15T10:50:27.852" v="639" actId="47"/>
        <pc:sldMkLst>
          <pc:docMk/>
          <pc:sldMk cId="761449361" sldId="2147474519"/>
        </pc:sldMkLst>
        <pc:spChg chg="add mod">
          <ac:chgData name="Gina Vich" userId="bf72a2e2-5a58-42a9-b4d1-3056d5fba29c" providerId="ADAL" clId="{45CB5D39-BEB5-4575-9EBD-13F4A8C172B7}" dt="2026-04-15T10:10:05.203" v="72" actId="14100"/>
          <ac:spMkLst>
            <pc:docMk/>
            <pc:sldMk cId="761449361" sldId="2147474519"/>
            <ac:spMk id="2" creationId="{57BB6431-5191-DBB4-8A7B-B5FDBAB7A2B6}"/>
          </ac:spMkLst>
        </pc:spChg>
        <pc:spChg chg="add mod">
          <ac:chgData name="Gina Vich" userId="bf72a2e2-5a58-42a9-b4d1-3056d5fba29c" providerId="ADAL" clId="{45CB5D39-BEB5-4575-9EBD-13F4A8C172B7}" dt="2026-04-15T10:10:26.612" v="77" actId="14100"/>
          <ac:spMkLst>
            <pc:docMk/>
            <pc:sldMk cId="761449361" sldId="2147474519"/>
            <ac:spMk id="3" creationId="{DFD23085-EE14-2F9B-2BF4-995FD3BB19B4}"/>
          </ac:spMkLst>
        </pc:spChg>
        <pc:spChg chg="del">
          <ac:chgData name="Gina Vich" userId="bf72a2e2-5a58-42a9-b4d1-3056d5fba29c" providerId="ADAL" clId="{45CB5D39-BEB5-4575-9EBD-13F4A8C172B7}" dt="2026-04-15T10:09:18.377" v="61" actId="478"/>
          <ac:spMkLst>
            <pc:docMk/>
            <pc:sldMk cId="761449361" sldId="2147474519"/>
            <ac:spMk id="4" creationId="{1558EFF5-B40C-57AD-DCB4-B63F868B337C}"/>
          </ac:spMkLst>
        </pc:spChg>
        <pc:spChg chg="del">
          <ac:chgData name="Gina Vich" userId="bf72a2e2-5a58-42a9-b4d1-3056d5fba29c" providerId="ADAL" clId="{45CB5D39-BEB5-4575-9EBD-13F4A8C172B7}" dt="2026-04-15T10:09:16.430" v="60" actId="478"/>
          <ac:spMkLst>
            <pc:docMk/>
            <pc:sldMk cId="761449361" sldId="2147474519"/>
            <ac:spMk id="5" creationId="{C4603D7C-0B4A-755E-FA87-FEED9770DB21}"/>
          </ac:spMkLst>
        </pc:spChg>
        <pc:spChg chg="del">
          <ac:chgData name="Gina Vich" userId="bf72a2e2-5a58-42a9-b4d1-3056d5fba29c" providerId="ADAL" clId="{45CB5D39-BEB5-4575-9EBD-13F4A8C172B7}" dt="2026-04-15T10:09:16.430" v="60" actId="478"/>
          <ac:spMkLst>
            <pc:docMk/>
            <pc:sldMk cId="761449361" sldId="2147474519"/>
            <ac:spMk id="6" creationId="{B4E7542C-B6A4-69F6-5744-8B49D7133B39}"/>
          </ac:spMkLst>
        </pc:spChg>
        <pc:spChg chg="del">
          <ac:chgData name="Gina Vich" userId="bf72a2e2-5a58-42a9-b4d1-3056d5fba29c" providerId="ADAL" clId="{45CB5D39-BEB5-4575-9EBD-13F4A8C172B7}" dt="2026-04-15T10:09:16.430" v="60" actId="478"/>
          <ac:spMkLst>
            <pc:docMk/>
            <pc:sldMk cId="761449361" sldId="2147474519"/>
            <ac:spMk id="7" creationId="{B3FF5343-94AC-082F-CC7A-6486B4D64DD9}"/>
          </ac:spMkLst>
        </pc:spChg>
        <pc:spChg chg="mod">
          <ac:chgData name="Gina Vich" userId="bf72a2e2-5a58-42a9-b4d1-3056d5fba29c" providerId="ADAL" clId="{45CB5D39-BEB5-4575-9EBD-13F4A8C172B7}" dt="2026-04-15T10:09:42.074" v="67" actId="1076"/>
          <ac:spMkLst>
            <pc:docMk/>
            <pc:sldMk cId="761449361" sldId="2147474519"/>
            <ac:spMk id="11" creationId="{CC9996E3-0841-020F-95ED-9E123FD693F7}"/>
          </ac:spMkLst>
        </pc:spChg>
        <pc:spChg chg="mod">
          <ac:chgData name="Gina Vich" userId="bf72a2e2-5a58-42a9-b4d1-3056d5fba29c" providerId="ADAL" clId="{45CB5D39-BEB5-4575-9EBD-13F4A8C172B7}" dt="2026-04-15T10:09:42.074" v="67" actId="1076"/>
          <ac:spMkLst>
            <pc:docMk/>
            <pc:sldMk cId="761449361" sldId="2147474519"/>
            <ac:spMk id="12" creationId="{605A654C-17B5-B75F-D103-56B0AED01779}"/>
          </ac:spMkLst>
        </pc:spChg>
        <pc:spChg chg="mod">
          <ac:chgData name="Gina Vich" userId="bf72a2e2-5a58-42a9-b4d1-3056d5fba29c" providerId="ADAL" clId="{45CB5D39-BEB5-4575-9EBD-13F4A8C172B7}" dt="2026-04-15T10:09:42.074" v="67" actId="1076"/>
          <ac:spMkLst>
            <pc:docMk/>
            <pc:sldMk cId="761449361" sldId="2147474519"/>
            <ac:spMk id="13" creationId="{AA4A410C-A554-6A45-9A34-098BBEC013C1}"/>
          </ac:spMkLst>
        </pc:spChg>
        <pc:spChg chg="mod">
          <ac:chgData name="Gina Vich" userId="bf72a2e2-5a58-42a9-b4d1-3056d5fba29c" providerId="ADAL" clId="{45CB5D39-BEB5-4575-9EBD-13F4A8C172B7}" dt="2026-04-15T10:09:43.825" v="68" actId="14100"/>
          <ac:spMkLst>
            <pc:docMk/>
            <pc:sldMk cId="761449361" sldId="2147474519"/>
            <ac:spMk id="14" creationId="{231C2A10-F2BB-F0D2-AD4E-C43B6BD929A7}"/>
          </ac:spMkLst>
        </pc:spChg>
        <pc:spChg chg="mod">
          <ac:chgData name="Gina Vich" userId="bf72a2e2-5a58-42a9-b4d1-3056d5fba29c" providerId="ADAL" clId="{45CB5D39-BEB5-4575-9EBD-13F4A8C172B7}" dt="2026-04-15T10:09:22.897" v="62" actId="1076"/>
          <ac:spMkLst>
            <pc:docMk/>
            <pc:sldMk cId="761449361" sldId="2147474519"/>
            <ac:spMk id="15" creationId="{ABD5982E-F1FA-B2A6-4E8B-EB9C33EBE7DD}"/>
          </ac:spMkLst>
        </pc:spChg>
        <pc:spChg chg="del">
          <ac:chgData name="Gina Vich" userId="bf72a2e2-5a58-42a9-b4d1-3056d5fba29c" providerId="ADAL" clId="{45CB5D39-BEB5-4575-9EBD-13F4A8C172B7}" dt="2026-04-15T10:09:16.430" v="60" actId="478"/>
          <ac:spMkLst>
            <pc:docMk/>
            <pc:sldMk cId="761449361" sldId="2147474519"/>
            <ac:spMk id="17" creationId="{71B0865D-68D9-B6F8-D9E7-41EB4DC72AD9}"/>
          </ac:spMkLst>
        </pc:spChg>
        <pc:spChg chg="del">
          <ac:chgData name="Gina Vich" userId="bf72a2e2-5a58-42a9-b4d1-3056d5fba29c" providerId="ADAL" clId="{45CB5D39-BEB5-4575-9EBD-13F4A8C172B7}" dt="2026-04-15T10:09:34.884" v="65" actId="478"/>
          <ac:spMkLst>
            <pc:docMk/>
            <pc:sldMk cId="761449361" sldId="2147474519"/>
            <ac:spMk id="18" creationId="{E96A50A1-EE9C-27AB-3744-16B402E9013A}"/>
          </ac:spMkLst>
        </pc:spChg>
        <pc:spChg chg="del">
          <ac:chgData name="Gina Vich" userId="bf72a2e2-5a58-42a9-b4d1-3056d5fba29c" providerId="ADAL" clId="{45CB5D39-BEB5-4575-9EBD-13F4A8C172B7}" dt="2026-04-15T10:09:38.107" v="66" actId="478"/>
          <ac:spMkLst>
            <pc:docMk/>
            <pc:sldMk cId="761449361" sldId="2147474519"/>
            <ac:spMk id="21" creationId="{7B96D961-5BFB-16E2-7E5A-05B134A73CA1}"/>
          </ac:spMkLst>
        </pc:spChg>
        <pc:spChg chg="add mod">
          <ac:chgData name="Gina Vich" userId="bf72a2e2-5a58-42a9-b4d1-3056d5fba29c" providerId="ADAL" clId="{45CB5D39-BEB5-4575-9EBD-13F4A8C172B7}" dt="2026-04-15T10:11:34.039" v="90"/>
          <ac:spMkLst>
            <pc:docMk/>
            <pc:sldMk cId="761449361" sldId="2147474519"/>
            <ac:spMk id="22" creationId="{F3866872-74D3-9476-4928-1C72D1762B10}"/>
          </ac:spMkLst>
        </pc:spChg>
        <pc:spChg chg="del">
          <ac:chgData name="Gina Vich" userId="bf72a2e2-5a58-42a9-b4d1-3056d5fba29c" providerId="ADAL" clId="{45CB5D39-BEB5-4575-9EBD-13F4A8C172B7}" dt="2026-04-15T10:09:34.884" v="65" actId="478"/>
          <ac:spMkLst>
            <pc:docMk/>
            <pc:sldMk cId="761449361" sldId="2147474519"/>
            <ac:spMk id="25" creationId="{1185ED03-C9B7-E4AB-56BA-3D2028010274}"/>
          </ac:spMkLst>
        </pc:spChg>
        <pc:spChg chg="del">
          <ac:chgData name="Gina Vich" userId="bf72a2e2-5a58-42a9-b4d1-3056d5fba29c" providerId="ADAL" clId="{45CB5D39-BEB5-4575-9EBD-13F4A8C172B7}" dt="2026-04-15T10:09:38.107" v="66" actId="478"/>
          <ac:spMkLst>
            <pc:docMk/>
            <pc:sldMk cId="761449361" sldId="2147474519"/>
            <ac:spMk id="29" creationId="{E22DDA06-080C-0D61-CFD8-411F933150E0}"/>
          </ac:spMkLst>
        </pc:spChg>
        <pc:spChg chg="del">
          <ac:chgData name="Gina Vich" userId="bf72a2e2-5a58-42a9-b4d1-3056d5fba29c" providerId="ADAL" clId="{45CB5D39-BEB5-4575-9EBD-13F4A8C172B7}" dt="2026-04-15T10:09:38.107" v="66" actId="478"/>
          <ac:spMkLst>
            <pc:docMk/>
            <pc:sldMk cId="761449361" sldId="2147474519"/>
            <ac:spMk id="30" creationId="{44AD95CD-844C-5DFA-5F3C-4688E8080A72}"/>
          </ac:spMkLst>
        </pc:spChg>
        <pc:grpChg chg="mod">
          <ac:chgData name="Gina Vich" userId="bf72a2e2-5a58-42a9-b4d1-3056d5fba29c" providerId="ADAL" clId="{45CB5D39-BEB5-4575-9EBD-13F4A8C172B7}" dt="2026-04-15T10:09:42.074" v="67" actId="1076"/>
          <ac:grpSpMkLst>
            <pc:docMk/>
            <pc:sldMk cId="761449361" sldId="2147474519"/>
            <ac:grpSpMk id="16" creationId="{307BE0CB-C312-7557-D731-79C5362B1591}"/>
          </ac:grpSpMkLst>
        </pc:grpChg>
        <pc:grpChg chg="del">
          <ac:chgData name="Gina Vich" userId="bf72a2e2-5a58-42a9-b4d1-3056d5fba29c" providerId="ADAL" clId="{45CB5D39-BEB5-4575-9EBD-13F4A8C172B7}" dt="2026-04-15T10:09:38.107" v="66" actId="478"/>
          <ac:grpSpMkLst>
            <pc:docMk/>
            <pc:sldMk cId="761449361" sldId="2147474519"/>
            <ac:grpSpMk id="41" creationId="{1C3CCB52-4240-5DDF-A111-386875D4DC6D}"/>
          </ac:grpSpMkLst>
        </pc:grpChg>
        <pc:picChg chg="mod">
          <ac:chgData name="Gina Vich" userId="bf72a2e2-5a58-42a9-b4d1-3056d5fba29c" providerId="ADAL" clId="{45CB5D39-BEB5-4575-9EBD-13F4A8C172B7}" dt="2026-04-15T10:09:22.897" v="62" actId="1076"/>
          <ac:picMkLst>
            <pc:docMk/>
            <pc:sldMk cId="761449361" sldId="2147474519"/>
            <ac:picMk id="8" creationId="{44869503-D072-F9C2-C975-C81E14A4BDDA}"/>
          </ac:picMkLst>
        </pc:picChg>
        <pc:picChg chg="add mod">
          <ac:chgData name="Gina Vich" userId="bf72a2e2-5a58-42a9-b4d1-3056d5fba29c" providerId="ADAL" clId="{45CB5D39-BEB5-4575-9EBD-13F4A8C172B7}" dt="2026-04-15T10:10:28.485" v="78" actId="1076"/>
          <ac:picMkLst>
            <pc:docMk/>
            <pc:sldMk cId="761449361" sldId="2147474519"/>
            <ac:picMk id="9" creationId="{9F2940A9-00F9-53F4-FFBE-52BF87885E08}"/>
          </ac:picMkLst>
        </pc:picChg>
        <pc:picChg chg="del">
          <ac:chgData name="Gina Vich" userId="bf72a2e2-5a58-42a9-b4d1-3056d5fba29c" providerId="ADAL" clId="{45CB5D39-BEB5-4575-9EBD-13F4A8C172B7}" dt="2026-04-15T10:09:18.377" v="61" actId="478"/>
          <ac:picMkLst>
            <pc:docMk/>
            <pc:sldMk cId="761449361" sldId="2147474519"/>
            <ac:picMk id="10" creationId="{1B0F145F-5AF1-FA55-09E2-DF0C874EA4FE}"/>
          </ac:picMkLst>
        </pc:picChg>
        <pc:picChg chg="add mod">
          <ac:chgData name="Gina Vich" userId="bf72a2e2-5a58-42a9-b4d1-3056d5fba29c" providerId="ADAL" clId="{45CB5D39-BEB5-4575-9EBD-13F4A8C172B7}" dt="2026-04-15T10:11:34.039" v="90"/>
          <ac:picMkLst>
            <pc:docMk/>
            <pc:sldMk cId="761449361" sldId="2147474519"/>
            <ac:picMk id="19" creationId="{A83EE2F6-176F-9355-9F1A-202D5473E384}"/>
          </ac:picMkLst>
        </pc:picChg>
        <pc:picChg chg="del">
          <ac:chgData name="Gina Vich" userId="bf72a2e2-5a58-42a9-b4d1-3056d5fba29c" providerId="ADAL" clId="{45CB5D39-BEB5-4575-9EBD-13F4A8C172B7}" dt="2026-04-15T10:09:34.884" v="65" actId="478"/>
          <ac:picMkLst>
            <pc:docMk/>
            <pc:sldMk cId="761449361" sldId="2147474519"/>
            <ac:picMk id="20" creationId="{81BB79EF-DE93-344D-7373-49C6528EB22E}"/>
          </ac:picMkLst>
        </pc:picChg>
        <pc:picChg chg="del">
          <ac:chgData name="Gina Vich" userId="bf72a2e2-5a58-42a9-b4d1-3056d5fba29c" providerId="ADAL" clId="{45CB5D39-BEB5-4575-9EBD-13F4A8C172B7}" dt="2026-04-15T10:09:38.107" v="66" actId="478"/>
          <ac:picMkLst>
            <pc:docMk/>
            <pc:sldMk cId="761449361" sldId="2147474519"/>
            <ac:picMk id="23" creationId="{6D60E864-5756-1372-58F2-9090937DF993}"/>
          </ac:picMkLst>
        </pc:picChg>
        <pc:picChg chg="add mod">
          <ac:chgData name="Gina Vich" userId="bf72a2e2-5a58-42a9-b4d1-3056d5fba29c" providerId="ADAL" clId="{45CB5D39-BEB5-4575-9EBD-13F4A8C172B7}" dt="2026-04-15T10:11:34.039" v="90"/>
          <ac:picMkLst>
            <pc:docMk/>
            <pc:sldMk cId="761449361" sldId="2147474519"/>
            <ac:picMk id="24" creationId="{76F6EF72-4E6F-C8AE-BFB4-F5B59840CB57}"/>
          </ac:picMkLst>
        </pc:picChg>
        <pc:picChg chg="del">
          <ac:chgData name="Gina Vich" userId="bf72a2e2-5a58-42a9-b4d1-3056d5fba29c" providerId="ADAL" clId="{45CB5D39-BEB5-4575-9EBD-13F4A8C172B7}" dt="2026-04-15T10:09:34.884" v="65" actId="478"/>
          <ac:picMkLst>
            <pc:docMk/>
            <pc:sldMk cId="761449361" sldId="2147474519"/>
            <ac:picMk id="26" creationId="{175C78AA-07AF-F5F5-5B31-F1C92DD73A18}"/>
          </ac:picMkLst>
        </pc:picChg>
        <pc:picChg chg="del">
          <ac:chgData name="Gina Vich" userId="bf72a2e2-5a58-42a9-b4d1-3056d5fba29c" providerId="ADAL" clId="{45CB5D39-BEB5-4575-9EBD-13F4A8C172B7}" dt="2026-04-15T10:09:16.430" v="60" actId="478"/>
          <ac:picMkLst>
            <pc:docMk/>
            <pc:sldMk cId="761449361" sldId="2147474519"/>
            <ac:picMk id="1026" creationId="{C875871B-FC18-59E9-94D0-1E86C8166BF8}"/>
          </ac:picMkLst>
        </pc:picChg>
        <pc:picChg chg="del">
          <ac:chgData name="Gina Vich" userId="bf72a2e2-5a58-42a9-b4d1-3056d5fba29c" providerId="ADAL" clId="{45CB5D39-BEB5-4575-9EBD-13F4A8C172B7}" dt="2026-04-15T10:09:16.430" v="60" actId="478"/>
          <ac:picMkLst>
            <pc:docMk/>
            <pc:sldMk cId="761449361" sldId="2147474519"/>
            <ac:picMk id="1027" creationId="{652C9C7A-0BEB-1482-8689-ECCB8EA8A330}"/>
          </ac:picMkLst>
        </pc:picChg>
        <pc:picChg chg="del">
          <ac:chgData name="Gina Vich" userId="bf72a2e2-5a58-42a9-b4d1-3056d5fba29c" providerId="ADAL" clId="{45CB5D39-BEB5-4575-9EBD-13F4A8C172B7}" dt="2026-04-15T10:09:16.430" v="60" actId="478"/>
          <ac:picMkLst>
            <pc:docMk/>
            <pc:sldMk cId="761449361" sldId="2147474519"/>
            <ac:picMk id="1029" creationId="{424ED524-6BD3-876B-EEC9-688F80874D47}"/>
          </ac:picMkLst>
        </pc:picChg>
        <pc:picChg chg="mod">
          <ac:chgData name="Gina Vich" userId="bf72a2e2-5a58-42a9-b4d1-3056d5fba29c" providerId="ADAL" clId="{45CB5D39-BEB5-4575-9EBD-13F4A8C172B7}" dt="2026-04-15T10:09:42.074" v="67" actId="1076"/>
          <ac:picMkLst>
            <pc:docMk/>
            <pc:sldMk cId="761449361" sldId="2147474519"/>
            <ac:picMk id="1031" creationId="{0A51939A-102C-DE94-3951-419A178875C9}"/>
          </ac:picMkLst>
        </pc:picChg>
        <pc:picChg chg="mod">
          <ac:chgData name="Gina Vich" userId="bf72a2e2-5a58-42a9-b4d1-3056d5fba29c" providerId="ADAL" clId="{45CB5D39-BEB5-4575-9EBD-13F4A8C172B7}" dt="2026-04-15T10:09:42.074" v="67" actId="1076"/>
          <ac:picMkLst>
            <pc:docMk/>
            <pc:sldMk cId="761449361" sldId="2147474519"/>
            <ac:picMk id="1033" creationId="{0C6CE281-481E-3860-4FF2-0881300C144E}"/>
          </ac:picMkLst>
        </pc:picChg>
      </pc:sldChg>
      <pc:sldChg chg="addSp delSp modSp new mod modTransition modClrScheme delAnim modAnim chgLayout modNotesTx">
        <pc:chgData name="Gina Vich" userId="bf72a2e2-5a58-42a9-b4d1-3056d5fba29c" providerId="ADAL" clId="{45CB5D39-BEB5-4575-9EBD-13F4A8C172B7}" dt="2026-04-29T09:08:53.412" v="3404" actId="20577"/>
        <pc:sldMkLst>
          <pc:docMk/>
          <pc:sldMk cId="804925222" sldId="2147474520"/>
        </pc:sldMkLst>
        <pc:spChg chg="del mod ord">
          <ac:chgData name="Gina Vich" userId="bf72a2e2-5a58-42a9-b4d1-3056d5fba29c" providerId="ADAL" clId="{45CB5D39-BEB5-4575-9EBD-13F4A8C172B7}" dt="2026-04-15T10:50:16.039" v="636" actId="700"/>
          <ac:spMkLst>
            <pc:docMk/>
            <pc:sldMk cId="804925222" sldId="2147474520"/>
            <ac:spMk id="2" creationId="{62C6C7F8-2699-D406-7871-52F78A691713}"/>
          </ac:spMkLst>
        </pc:spChg>
        <pc:spChg chg="add mod ord">
          <ac:chgData name="Gina Vich" userId="bf72a2e2-5a58-42a9-b4d1-3056d5fba29c" providerId="ADAL" clId="{45CB5D39-BEB5-4575-9EBD-13F4A8C172B7}" dt="2026-04-15T13:57:05.274" v="2159" actId="1076"/>
          <ac:spMkLst>
            <pc:docMk/>
            <pc:sldMk cId="804925222" sldId="2147474520"/>
            <ac:spMk id="3" creationId="{6CCB2897-22F1-3475-79D6-57DBB167EA89}"/>
          </ac:spMkLst>
        </pc:spChg>
        <pc:spChg chg="add mod">
          <ac:chgData name="Gina Vich" userId="bf72a2e2-5a58-42a9-b4d1-3056d5fba29c" providerId="ADAL" clId="{45CB5D39-BEB5-4575-9EBD-13F4A8C172B7}" dt="2026-04-15T13:52:22.094" v="2101" actId="14100"/>
          <ac:spMkLst>
            <pc:docMk/>
            <pc:sldMk cId="804925222" sldId="2147474520"/>
            <ac:spMk id="5" creationId="{0305BB4A-DC1C-2A2D-313C-BC64BC48EF94}"/>
          </ac:spMkLst>
        </pc:spChg>
        <pc:spChg chg="add del mod">
          <ac:chgData name="Gina Vich" userId="bf72a2e2-5a58-42a9-b4d1-3056d5fba29c" providerId="ADAL" clId="{45CB5D39-BEB5-4575-9EBD-13F4A8C172B7}" dt="2026-04-15T13:47:25.753" v="2012" actId="478"/>
          <ac:spMkLst>
            <pc:docMk/>
            <pc:sldMk cId="804925222" sldId="2147474520"/>
            <ac:spMk id="6" creationId="{F16900DA-06C6-34C1-263D-23C1312D6DA7}"/>
          </ac:spMkLst>
        </pc:spChg>
        <pc:spChg chg="add mod">
          <ac:chgData name="Gina Vich" userId="bf72a2e2-5a58-42a9-b4d1-3056d5fba29c" providerId="ADAL" clId="{45CB5D39-BEB5-4575-9EBD-13F4A8C172B7}" dt="2026-04-15T14:07:51.098" v="2354" actId="6549"/>
          <ac:spMkLst>
            <pc:docMk/>
            <pc:sldMk cId="804925222" sldId="2147474520"/>
            <ac:spMk id="7" creationId="{3633D3BF-28BD-9457-A670-560D1B4FD101}"/>
          </ac:spMkLst>
        </pc:spChg>
        <pc:spChg chg="add del mod">
          <ac:chgData name="Gina Vich" userId="bf72a2e2-5a58-42a9-b4d1-3056d5fba29c" providerId="ADAL" clId="{45CB5D39-BEB5-4575-9EBD-13F4A8C172B7}" dt="2026-04-15T13:47:44.253" v="2019" actId="478"/>
          <ac:spMkLst>
            <pc:docMk/>
            <pc:sldMk cId="804925222" sldId="2147474520"/>
            <ac:spMk id="10" creationId="{C9596955-5A84-2342-E9E7-9CC1A64BBF89}"/>
          </ac:spMkLst>
        </pc:spChg>
        <pc:spChg chg="add mod">
          <ac:chgData name="Gina Vich" userId="bf72a2e2-5a58-42a9-b4d1-3056d5fba29c" providerId="ADAL" clId="{45CB5D39-BEB5-4575-9EBD-13F4A8C172B7}" dt="2026-04-15T13:51:28.164" v="2083" actId="164"/>
          <ac:spMkLst>
            <pc:docMk/>
            <pc:sldMk cId="804925222" sldId="2147474520"/>
            <ac:spMk id="16" creationId="{C4453C0C-3545-3851-1E7C-5EF8B1F0C09D}"/>
          </ac:spMkLst>
        </pc:spChg>
        <pc:spChg chg="add del mod">
          <ac:chgData name="Gina Vich" userId="bf72a2e2-5a58-42a9-b4d1-3056d5fba29c" providerId="ADAL" clId="{45CB5D39-BEB5-4575-9EBD-13F4A8C172B7}" dt="2026-04-15T13:49:56.766" v="2047" actId="478"/>
          <ac:spMkLst>
            <pc:docMk/>
            <pc:sldMk cId="804925222" sldId="2147474520"/>
            <ac:spMk id="17" creationId="{96FDBCD0-4F69-5FAD-54F5-9E18D43D4574}"/>
          </ac:spMkLst>
        </pc:spChg>
        <pc:spChg chg="mod">
          <ac:chgData name="Gina Vich" userId="bf72a2e2-5a58-42a9-b4d1-3056d5fba29c" providerId="ADAL" clId="{45CB5D39-BEB5-4575-9EBD-13F4A8C172B7}" dt="2026-04-15T13:54:06.821" v="2125" actId="1076"/>
          <ac:spMkLst>
            <pc:docMk/>
            <pc:sldMk cId="804925222" sldId="2147474520"/>
            <ac:spMk id="20" creationId="{F6530A09-D304-20CC-1284-3D6BFF7FB3F3}"/>
          </ac:spMkLst>
        </pc:spChg>
        <pc:spChg chg="mod">
          <ac:chgData name="Gina Vich" userId="bf72a2e2-5a58-42a9-b4d1-3056d5fba29c" providerId="ADAL" clId="{45CB5D39-BEB5-4575-9EBD-13F4A8C172B7}" dt="2026-04-15T13:54:06.821" v="2125" actId="1076"/>
          <ac:spMkLst>
            <pc:docMk/>
            <pc:sldMk cId="804925222" sldId="2147474520"/>
            <ac:spMk id="21" creationId="{BA8F9572-48C3-67DE-5D3C-85AA9CB4DEB8}"/>
          </ac:spMkLst>
        </pc:spChg>
        <pc:spChg chg="mod">
          <ac:chgData name="Gina Vich" userId="bf72a2e2-5a58-42a9-b4d1-3056d5fba29c" providerId="ADAL" clId="{45CB5D39-BEB5-4575-9EBD-13F4A8C172B7}" dt="2026-04-15T13:54:06.821" v="2125" actId="1076"/>
          <ac:spMkLst>
            <pc:docMk/>
            <pc:sldMk cId="804925222" sldId="2147474520"/>
            <ac:spMk id="24" creationId="{CFE00FDE-7BA8-0BED-BE77-B5B82FC1568B}"/>
          </ac:spMkLst>
        </pc:spChg>
        <pc:spChg chg="mod">
          <ac:chgData name="Gina Vich" userId="bf72a2e2-5a58-42a9-b4d1-3056d5fba29c" providerId="ADAL" clId="{45CB5D39-BEB5-4575-9EBD-13F4A8C172B7}" dt="2026-04-15T13:54:06.821" v="2125" actId="1076"/>
          <ac:spMkLst>
            <pc:docMk/>
            <pc:sldMk cId="804925222" sldId="2147474520"/>
            <ac:spMk id="25" creationId="{FB289537-8BB7-7C1D-0640-6DFD5F764BC9}"/>
          </ac:spMkLst>
        </pc:spChg>
        <pc:spChg chg="add mod">
          <ac:chgData name="Gina Vich" userId="bf72a2e2-5a58-42a9-b4d1-3056d5fba29c" providerId="ADAL" clId="{45CB5D39-BEB5-4575-9EBD-13F4A8C172B7}" dt="2026-04-15T13:52:50.091" v="2109" actId="465"/>
          <ac:spMkLst>
            <pc:docMk/>
            <pc:sldMk cId="804925222" sldId="2147474520"/>
            <ac:spMk id="27" creationId="{2542CEBA-2C82-C4B0-2B07-9A6A33D45F92}"/>
          </ac:spMkLst>
        </pc:spChg>
        <pc:spChg chg="add mod">
          <ac:chgData name="Gina Vich" userId="bf72a2e2-5a58-42a9-b4d1-3056d5fba29c" providerId="ADAL" clId="{45CB5D39-BEB5-4575-9EBD-13F4A8C172B7}" dt="2026-04-15T13:51:28.164" v="2083" actId="164"/>
          <ac:spMkLst>
            <pc:docMk/>
            <pc:sldMk cId="804925222" sldId="2147474520"/>
            <ac:spMk id="28" creationId="{CA543FEB-192E-1887-4795-DA4538EFE037}"/>
          </ac:spMkLst>
        </pc:spChg>
        <pc:spChg chg="add mod">
          <ac:chgData name="Gina Vich" userId="bf72a2e2-5a58-42a9-b4d1-3056d5fba29c" providerId="ADAL" clId="{45CB5D39-BEB5-4575-9EBD-13F4A8C172B7}" dt="2026-04-15T13:57:05.274" v="2159" actId="1076"/>
          <ac:spMkLst>
            <pc:docMk/>
            <pc:sldMk cId="804925222" sldId="2147474520"/>
            <ac:spMk id="34" creationId="{1935F0F2-84C5-DD1A-DB5C-9335CDDF15D4}"/>
          </ac:spMkLst>
        </pc:spChg>
        <pc:spChg chg="add mod">
          <ac:chgData name="Gina Vich" userId="bf72a2e2-5a58-42a9-b4d1-3056d5fba29c" providerId="ADAL" clId="{45CB5D39-BEB5-4575-9EBD-13F4A8C172B7}" dt="2026-04-15T14:02:52.784" v="2301" actId="20577"/>
          <ac:spMkLst>
            <pc:docMk/>
            <pc:sldMk cId="804925222" sldId="2147474520"/>
            <ac:spMk id="35" creationId="{C6087F9B-30BA-47D4-9764-C2CE4A886FE0}"/>
          </ac:spMkLst>
        </pc:spChg>
        <pc:spChg chg="add mod ord">
          <ac:chgData name="Gina Vich" userId="bf72a2e2-5a58-42a9-b4d1-3056d5fba29c" providerId="ADAL" clId="{45CB5D39-BEB5-4575-9EBD-13F4A8C172B7}" dt="2026-04-15T14:01:28.920" v="2292" actId="166"/>
          <ac:spMkLst>
            <pc:docMk/>
            <pc:sldMk cId="804925222" sldId="2147474520"/>
            <ac:spMk id="41" creationId="{B8989390-774A-A8D2-0C4A-6D7BDC118690}"/>
          </ac:spMkLst>
        </pc:spChg>
        <pc:spChg chg="add del mod">
          <ac:chgData name="Gina Vich" userId="bf72a2e2-5a58-42a9-b4d1-3056d5fba29c" providerId="ADAL" clId="{45CB5D39-BEB5-4575-9EBD-13F4A8C172B7}" dt="2026-04-15T14:01:53.466" v="2296" actId="478"/>
          <ac:spMkLst>
            <pc:docMk/>
            <pc:sldMk cId="804925222" sldId="2147474520"/>
            <ac:spMk id="43" creationId="{4C13DF25-BFEA-3501-580E-C282C99C28BA}"/>
          </ac:spMkLst>
        </pc:spChg>
        <pc:spChg chg="add mod">
          <ac:chgData name="Gina Vich" userId="bf72a2e2-5a58-42a9-b4d1-3056d5fba29c" providerId="ADAL" clId="{45CB5D39-BEB5-4575-9EBD-13F4A8C172B7}" dt="2026-04-15T14:04:05.719" v="2337" actId="1076"/>
          <ac:spMkLst>
            <pc:docMk/>
            <pc:sldMk cId="804925222" sldId="2147474520"/>
            <ac:spMk id="46" creationId="{F77403A8-A5A0-5515-1935-2E7CF4469EC4}"/>
          </ac:spMkLst>
        </pc:spChg>
        <pc:spChg chg="add mod ord">
          <ac:chgData name="Gina Vich" userId="bf72a2e2-5a58-42a9-b4d1-3056d5fba29c" providerId="ADAL" clId="{45CB5D39-BEB5-4575-9EBD-13F4A8C172B7}" dt="2026-04-15T14:07:38.350" v="2351" actId="14100"/>
          <ac:spMkLst>
            <pc:docMk/>
            <pc:sldMk cId="804925222" sldId="2147474520"/>
            <ac:spMk id="47" creationId="{2BAA83AC-FF13-41F7-BBEF-AFA3DE4B01FC}"/>
          </ac:spMkLst>
        </pc:spChg>
        <pc:grpChg chg="add mod">
          <ac:chgData name="Gina Vich" userId="bf72a2e2-5a58-42a9-b4d1-3056d5fba29c" providerId="ADAL" clId="{45CB5D39-BEB5-4575-9EBD-13F4A8C172B7}" dt="2026-04-15T13:54:06.821" v="2125" actId="1076"/>
          <ac:grpSpMkLst>
            <pc:docMk/>
            <pc:sldMk cId="804925222" sldId="2147474520"/>
            <ac:grpSpMk id="19" creationId="{CBDF7191-6CDC-4076-B8BA-AF61F488B09A}"/>
          </ac:grpSpMkLst>
        </pc:grpChg>
        <pc:grpChg chg="add mod">
          <ac:chgData name="Gina Vich" userId="bf72a2e2-5a58-42a9-b4d1-3056d5fba29c" providerId="ADAL" clId="{45CB5D39-BEB5-4575-9EBD-13F4A8C172B7}" dt="2026-04-15T13:51:43.028" v="2095" actId="1038"/>
          <ac:grpSpMkLst>
            <pc:docMk/>
            <pc:sldMk cId="804925222" sldId="2147474520"/>
            <ac:grpSpMk id="29" creationId="{598555F5-AED6-258A-A777-297976598595}"/>
          </ac:grpSpMkLst>
        </pc:grpChg>
        <pc:grpChg chg="add mod">
          <ac:chgData name="Gina Vich" userId="bf72a2e2-5a58-42a9-b4d1-3056d5fba29c" providerId="ADAL" clId="{45CB5D39-BEB5-4575-9EBD-13F4A8C172B7}" dt="2026-04-15T13:57:13.591" v="2161" actId="1076"/>
          <ac:grpSpMkLst>
            <pc:docMk/>
            <pc:sldMk cId="804925222" sldId="2147474520"/>
            <ac:grpSpMk id="30" creationId="{8677EE4D-9A8E-3704-CF21-9A720C902B9A}"/>
          </ac:grpSpMkLst>
        </pc:grpChg>
        <pc:graphicFrameChg chg="add del mod">
          <ac:chgData name="Gina Vich" userId="bf72a2e2-5a58-42a9-b4d1-3056d5fba29c" providerId="ADAL" clId="{45CB5D39-BEB5-4575-9EBD-13F4A8C172B7}" dt="2026-04-15T14:02:36.423" v="2298" actId="478"/>
          <ac:graphicFrameMkLst>
            <pc:docMk/>
            <pc:sldMk cId="804925222" sldId="2147474520"/>
            <ac:graphicFrameMk id="44" creationId="{8A52B35D-5980-BCB7-9AEA-E033494B7CB3}"/>
          </ac:graphicFrameMkLst>
        </pc:graphicFrameChg>
        <pc:picChg chg="add mod">
          <ac:chgData name="Gina Vich" userId="bf72a2e2-5a58-42a9-b4d1-3056d5fba29c" providerId="ADAL" clId="{45CB5D39-BEB5-4575-9EBD-13F4A8C172B7}" dt="2026-04-15T13:52:39.184" v="2108" actId="1076"/>
          <ac:picMkLst>
            <pc:docMk/>
            <pc:sldMk cId="804925222" sldId="2147474520"/>
            <ac:picMk id="4" creationId="{682843CC-6FE8-0740-F7EE-C15A74247D16}"/>
          </ac:picMkLst>
        </pc:picChg>
        <pc:picChg chg="add mod">
          <ac:chgData name="Gina Vich" userId="bf72a2e2-5a58-42a9-b4d1-3056d5fba29c" providerId="ADAL" clId="{45CB5D39-BEB5-4575-9EBD-13F4A8C172B7}" dt="2026-04-15T14:07:44.384" v="2353" actId="1076"/>
          <ac:picMkLst>
            <pc:docMk/>
            <pc:sldMk cId="804925222" sldId="2147474520"/>
            <ac:picMk id="8" creationId="{EBF3D864-C620-6C73-226F-49ECFB50F847}"/>
          </ac:picMkLst>
        </pc:picChg>
        <pc:picChg chg="add del mod">
          <ac:chgData name="Gina Vich" userId="bf72a2e2-5a58-42a9-b4d1-3056d5fba29c" providerId="ADAL" clId="{45CB5D39-BEB5-4575-9EBD-13F4A8C172B7}" dt="2026-04-15T13:48:35.773" v="2026" actId="478"/>
          <ac:picMkLst>
            <pc:docMk/>
            <pc:sldMk cId="804925222" sldId="2147474520"/>
            <ac:picMk id="9" creationId="{B8A27095-F918-6083-5E7A-E0A3B2DBD7BF}"/>
          </ac:picMkLst>
        </pc:picChg>
        <pc:picChg chg="add del mod">
          <ac:chgData name="Gina Vich" userId="bf72a2e2-5a58-42a9-b4d1-3056d5fba29c" providerId="ADAL" clId="{45CB5D39-BEB5-4575-9EBD-13F4A8C172B7}" dt="2026-04-15T13:48:35.773" v="2026" actId="478"/>
          <ac:picMkLst>
            <pc:docMk/>
            <pc:sldMk cId="804925222" sldId="2147474520"/>
            <ac:picMk id="11" creationId="{F2639E9C-2633-0F09-803C-F180CA5AACC2}"/>
          </ac:picMkLst>
        </pc:picChg>
        <pc:picChg chg="add del mod">
          <ac:chgData name="Gina Vich" userId="bf72a2e2-5a58-42a9-b4d1-3056d5fba29c" providerId="ADAL" clId="{45CB5D39-BEB5-4575-9EBD-13F4A8C172B7}" dt="2026-04-29T08:37:08.654" v="2957"/>
          <ac:picMkLst>
            <pc:docMk/>
            <pc:sldMk cId="804925222" sldId="2147474520"/>
            <ac:picMk id="12" creationId="{A3BAE29B-87F8-4444-9326-31B009BF514F}"/>
          </ac:picMkLst>
        </pc:picChg>
        <pc:picChg chg="add del mod">
          <ac:chgData name="Gina Vich" userId="bf72a2e2-5a58-42a9-b4d1-3056d5fba29c" providerId="ADAL" clId="{45CB5D39-BEB5-4575-9EBD-13F4A8C172B7}" dt="2026-04-15T13:43:14.009" v="1878" actId="478"/>
          <ac:picMkLst>
            <pc:docMk/>
            <pc:sldMk cId="804925222" sldId="2147474520"/>
            <ac:picMk id="13" creationId="{F3940C65-D741-1D6D-27EC-1570A0B38ADB}"/>
          </ac:picMkLst>
        </pc:picChg>
        <pc:picChg chg="add mod">
          <ac:chgData name="Gina Vich" userId="bf72a2e2-5a58-42a9-b4d1-3056d5fba29c" providerId="ADAL" clId="{45CB5D39-BEB5-4575-9EBD-13F4A8C172B7}" dt="2026-04-15T13:52:50.091" v="2109" actId="465"/>
          <ac:picMkLst>
            <pc:docMk/>
            <pc:sldMk cId="804925222" sldId="2147474520"/>
            <ac:picMk id="14" creationId="{C8BCFC2A-1A7D-A6B5-A0E9-0F26E36E832D}"/>
          </ac:picMkLst>
        </pc:picChg>
        <pc:picChg chg="add mod">
          <ac:chgData name="Gina Vich" userId="bf72a2e2-5a58-42a9-b4d1-3056d5fba29c" providerId="ADAL" clId="{45CB5D39-BEB5-4575-9EBD-13F4A8C172B7}" dt="2026-04-15T13:51:28.164" v="2083" actId="164"/>
          <ac:picMkLst>
            <pc:docMk/>
            <pc:sldMk cId="804925222" sldId="2147474520"/>
            <ac:picMk id="15" creationId="{CDCF4A2B-527D-9B9E-533E-B7CB290E21C7}"/>
          </ac:picMkLst>
        </pc:picChg>
        <pc:picChg chg="add del mod ord">
          <ac:chgData name="Gina Vich" userId="bf72a2e2-5a58-42a9-b4d1-3056d5fba29c" providerId="ADAL" clId="{45CB5D39-BEB5-4575-9EBD-13F4A8C172B7}" dt="2026-04-29T08:38:10.723" v="2958"/>
          <ac:picMkLst>
            <pc:docMk/>
            <pc:sldMk cId="804925222" sldId="2147474520"/>
            <ac:picMk id="18" creationId="{6C65C887-B88C-CCEC-F87A-A212570CF186}"/>
          </ac:picMkLst>
        </pc:picChg>
        <pc:picChg chg="add del mod">
          <ac:chgData name="Gina Vich" userId="bf72a2e2-5a58-42a9-b4d1-3056d5fba29c" providerId="ADAL" clId="{45CB5D39-BEB5-4575-9EBD-13F4A8C172B7}" dt="2026-04-15T13:49:57.402" v="2048" actId="478"/>
          <ac:picMkLst>
            <pc:docMk/>
            <pc:sldMk cId="804925222" sldId="2147474520"/>
            <ac:picMk id="18" creationId="{F0A4C084-C37D-E797-5F9A-7D9679BEC6A4}"/>
          </ac:picMkLst>
        </pc:picChg>
        <pc:picChg chg="mod">
          <ac:chgData name="Gina Vich" userId="bf72a2e2-5a58-42a9-b4d1-3056d5fba29c" providerId="ADAL" clId="{45CB5D39-BEB5-4575-9EBD-13F4A8C172B7}" dt="2026-04-15T13:54:06.821" v="2125" actId="1076"/>
          <ac:picMkLst>
            <pc:docMk/>
            <pc:sldMk cId="804925222" sldId="2147474520"/>
            <ac:picMk id="22" creationId="{461204B2-0B56-D06D-F750-B2651524C55E}"/>
          </ac:picMkLst>
        </pc:picChg>
        <pc:picChg chg="mod">
          <ac:chgData name="Gina Vich" userId="bf72a2e2-5a58-42a9-b4d1-3056d5fba29c" providerId="ADAL" clId="{45CB5D39-BEB5-4575-9EBD-13F4A8C172B7}" dt="2026-04-15T13:54:06.821" v="2125" actId="1076"/>
          <ac:picMkLst>
            <pc:docMk/>
            <pc:sldMk cId="804925222" sldId="2147474520"/>
            <ac:picMk id="23" creationId="{0D2AAD99-C714-6CC9-2CAF-A1675E330BED}"/>
          </ac:picMkLst>
        </pc:picChg>
        <pc:picChg chg="add del mod">
          <ac:chgData name="Gina Vich" userId="bf72a2e2-5a58-42a9-b4d1-3056d5fba29c" providerId="ADAL" clId="{45CB5D39-BEB5-4575-9EBD-13F4A8C172B7}" dt="2026-04-29T08:45:52.791" v="3082"/>
          <ac:picMkLst>
            <pc:docMk/>
            <pc:sldMk cId="804925222" sldId="2147474520"/>
            <ac:picMk id="26" creationId="{4996CB37-9AE4-2C29-E6EF-4BAB4FE25727}"/>
          </ac:picMkLst>
        </pc:picChg>
        <pc:picChg chg="add mod">
          <ac:chgData name="Gina Vich" userId="bf72a2e2-5a58-42a9-b4d1-3056d5fba29c" providerId="ADAL" clId="{45CB5D39-BEB5-4575-9EBD-13F4A8C172B7}" dt="2026-04-15T14:04:01.399" v="2336" actId="1076"/>
          <ac:picMkLst>
            <pc:docMk/>
            <pc:sldMk cId="804925222" sldId="2147474520"/>
            <ac:picMk id="31" creationId="{C4D293BA-A32D-937B-2C17-78E1EC4CCAA4}"/>
          </ac:picMkLst>
        </pc:picChg>
        <pc:picChg chg="add mod">
          <ac:chgData name="Gina Vich" userId="bf72a2e2-5a58-42a9-b4d1-3056d5fba29c" providerId="ADAL" clId="{45CB5D39-BEB5-4575-9EBD-13F4A8C172B7}" dt="2026-04-15T13:57:10.343" v="2160" actId="1076"/>
          <ac:picMkLst>
            <pc:docMk/>
            <pc:sldMk cId="804925222" sldId="2147474520"/>
            <ac:picMk id="32" creationId="{05B0D409-7CA4-78CB-621A-94DECD500E31}"/>
          </ac:picMkLst>
        </pc:picChg>
        <pc:picChg chg="add mod">
          <ac:chgData name="Gina Vich" userId="bf72a2e2-5a58-42a9-b4d1-3056d5fba29c" providerId="ADAL" clId="{45CB5D39-BEB5-4575-9EBD-13F4A8C172B7}" dt="2026-04-15T13:59:51.185" v="2220" actId="732"/>
          <ac:picMkLst>
            <pc:docMk/>
            <pc:sldMk cId="804925222" sldId="2147474520"/>
            <ac:picMk id="33" creationId="{4632E6AF-D392-BCD7-4272-39BACCAE00EF}"/>
          </ac:picMkLst>
        </pc:picChg>
        <pc:picChg chg="add del mod ord">
          <ac:chgData name="Gina Vich" userId="bf72a2e2-5a58-42a9-b4d1-3056d5fba29c" providerId="ADAL" clId="{45CB5D39-BEB5-4575-9EBD-13F4A8C172B7}" dt="2026-04-29T08:46:51.824" v="3083"/>
          <ac:picMkLst>
            <pc:docMk/>
            <pc:sldMk cId="804925222" sldId="2147474520"/>
            <ac:picMk id="40" creationId="{E283B6DD-94C4-856C-FF30-DD71E9BF09A0}"/>
          </ac:picMkLst>
        </pc:picChg>
        <pc:picChg chg="add mod">
          <ac:chgData name="Gina Vich" userId="bf72a2e2-5a58-42a9-b4d1-3056d5fba29c" providerId="ADAL" clId="{45CB5D39-BEB5-4575-9EBD-13F4A8C172B7}" dt="2026-04-29T08:46:51.824" v="3083"/>
          <ac:picMkLst>
            <pc:docMk/>
            <pc:sldMk cId="804925222" sldId="2147474520"/>
            <ac:picMk id="42" creationId="{B3219842-CCE3-5E2B-5817-68B95028ED74}"/>
          </ac:picMkLst>
        </pc:picChg>
        <pc:cxnChg chg="add del mod">
          <ac:chgData name="Gina Vich" userId="bf72a2e2-5a58-42a9-b4d1-3056d5fba29c" providerId="ADAL" clId="{45CB5D39-BEB5-4575-9EBD-13F4A8C172B7}" dt="2026-04-15T13:56:31.876" v="2151" actId="478"/>
          <ac:cxnSpMkLst>
            <pc:docMk/>
            <pc:sldMk cId="804925222" sldId="2147474520"/>
            <ac:cxnSpMk id="36" creationId="{83C954BA-5B5C-7A80-09F4-55215C091C5E}"/>
          </ac:cxnSpMkLst>
        </pc:cxnChg>
        <pc:cxnChg chg="add del mod">
          <ac:chgData name="Gina Vich" userId="bf72a2e2-5a58-42a9-b4d1-3056d5fba29c" providerId="ADAL" clId="{45CB5D39-BEB5-4575-9EBD-13F4A8C172B7}" dt="2026-04-15T13:58:25.673" v="2202" actId="478"/>
          <ac:cxnSpMkLst>
            <pc:docMk/>
            <pc:sldMk cId="804925222" sldId="2147474520"/>
            <ac:cxnSpMk id="39" creationId="{078C1C2D-9687-8004-42D5-B5560EC26BFA}"/>
          </ac:cxnSpMkLst>
        </pc:cxnChg>
      </pc:sldChg>
      <pc:sldChg chg="addSp delSp modSp new mod modTransition delAnim modAnim modNotesTx">
        <pc:chgData name="Gina Vich" userId="bf72a2e2-5a58-42a9-b4d1-3056d5fba29c" providerId="ADAL" clId="{45CB5D39-BEB5-4575-9EBD-13F4A8C172B7}" dt="2026-04-29T09:08:56.691" v="3406" actId="5793"/>
        <pc:sldMkLst>
          <pc:docMk/>
          <pc:sldMk cId="3091260315" sldId="2147474521"/>
        </pc:sldMkLst>
        <pc:spChg chg="del">
          <ac:chgData name="Gina Vich" userId="bf72a2e2-5a58-42a9-b4d1-3056d5fba29c" providerId="ADAL" clId="{45CB5D39-BEB5-4575-9EBD-13F4A8C172B7}" dt="2026-04-15T10:50:39.948" v="643" actId="478"/>
          <ac:spMkLst>
            <pc:docMk/>
            <pc:sldMk cId="3091260315" sldId="2147474521"/>
            <ac:spMk id="2" creationId="{33B7D28F-A8BF-F34B-0855-3861A4B77BD0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3" creationId="{50C46C51-1EE6-1FD8-ED13-C96CB3A5CEDD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4" creationId="{759EF8EE-2B1E-ACD8-4937-CC7947DA1DF3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7" creationId="{F183624F-31A0-54BC-52B5-E9D0451933B4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9" creationId="{41021BFF-AB4F-7E53-EDC0-FDB9499DA09B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10" creationId="{7F1037BF-D511-6A98-899B-BB510FE4633F}"/>
          </ac:spMkLst>
        </pc:spChg>
        <pc:spChg chg="mod">
          <ac:chgData name="Gina Vich" userId="bf72a2e2-5a58-42a9-b4d1-3056d5fba29c" providerId="ADAL" clId="{45CB5D39-BEB5-4575-9EBD-13F4A8C172B7}" dt="2026-04-15T10:50:40.715" v="644"/>
          <ac:spMkLst>
            <pc:docMk/>
            <pc:sldMk cId="3091260315" sldId="2147474521"/>
            <ac:spMk id="12" creationId="{48BA1C75-CDDE-9234-2CD4-E50E4ABCDF1E}"/>
          </ac:spMkLst>
        </pc:spChg>
        <pc:spChg chg="mod">
          <ac:chgData name="Gina Vich" userId="bf72a2e2-5a58-42a9-b4d1-3056d5fba29c" providerId="ADAL" clId="{45CB5D39-BEB5-4575-9EBD-13F4A8C172B7}" dt="2026-04-15T10:50:40.715" v="644"/>
          <ac:spMkLst>
            <pc:docMk/>
            <pc:sldMk cId="3091260315" sldId="2147474521"/>
            <ac:spMk id="15" creationId="{9046B34D-9BEF-80E7-FCEC-CAF5CA040D43}"/>
          </ac:spMkLst>
        </pc:spChg>
        <pc:spChg chg="mod">
          <ac:chgData name="Gina Vich" userId="bf72a2e2-5a58-42a9-b4d1-3056d5fba29c" providerId="ADAL" clId="{45CB5D39-BEB5-4575-9EBD-13F4A8C172B7}" dt="2026-04-15T10:50:40.715" v="644"/>
          <ac:spMkLst>
            <pc:docMk/>
            <pc:sldMk cId="3091260315" sldId="2147474521"/>
            <ac:spMk id="17" creationId="{0CDB25B3-85EA-70C6-6C37-792E05D12C23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18" creationId="{2FA114F2-F6A7-A6B7-D591-388A188D3971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19" creationId="{D1D7E4AE-9457-D288-C13D-9689939F9172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20" creationId="{741142ED-5EA5-C084-8145-9F3AC9FF456B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22" creationId="{11529F69-04B6-197F-648B-7B1A3B43F8A7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25" creationId="{1565345B-B28E-CA81-8183-C6CBE1F15EA4}"/>
          </ac:spMkLst>
        </pc:spChg>
        <pc:spChg chg="add del mod">
          <ac:chgData name="Gina Vich" userId="bf72a2e2-5a58-42a9-b4d1-3056d5fba29c" providerId="ADAL" clId="{45CB5D39-BEB5-4575-9EBD-13F4A8C172B7}" dt="2026-04-15T10:50:44.822" v="645" actId="478"/>
          <ac:spMkLst>
            <pc:docMk/>
            <pc:sldMk cId="3091260315" sldId="2147474521"/>
            <ac:spMk id="28" creationId="{B939EEF1-1429-2BFA-A314-4DBADFF667F2}"/>
          </ac:spMkLst>
        </pc:spChg>
        <pc:spChg chg="add mod">
          <ac:chgData name="Gina Vich" userId="bf72a2e2-5a58-42a9-b4d1-3056d5fba29c" providerId="ADAL" clId="{45CB5D39-BEB5-4575-9EBD-13F4A8C172B7}" dt="2026-04-15T11:19:15.630" v="1325" actId="1076"/>
          <ac:spMkLst>
            <pc:docMk/>
            <pc:sldMk cId="3091260315" sldId="2147474521"/>
            <ac:spMk id="29" creationId="{86F771D6-5CD0-55AD-F6AB-D73C00531163}"/>
          </ac:spMkLst>
        </pc:spChg>
        <pc:spChg chg="add mod">
          <ac:chgData name="Gina Vich" userId="bf72a2e2-5a58-42a9-b4d1-3056d5fba29c" providerId="ADAL" clId="{45CB5D39-BEB5-4575-9EBD-13F4A8C172B7}" dt="2026-04-15T10:55:23.976" v="714" actId="164"/>
          <ac:spMkLst>
            <pc:docMk/>
            <pc:sldMk cId="3091260315" sldId="2147474521"/>
            <ac:spMk id="30" creationId="{1E955F88-A247-E29F-6A0C-6D05E76FEDFA}"/>
          </ac:spMkLst>
        </pc:spChg>
        <pc:spChg chg="add mod">
          <ac:chgData name="Gina Vich" userId="bf72a2e2-5a58-42a9-b4d1-3056d5fba29c" providerId="ADAL" clId="{45CB5D39-BEB5-4575-9EBD-13F4A8C172B7}" dt="2026-04-15T11:18:55.134" v="1323" actId="1076"/>
          <ac:spMkLst>
            <pc:docMk/>
            <pc:sldMk cId="3091260315" sldId="2147474521"/>
            <ac:spMk id="33" creationId="{59E6668F-FD8E-9899-9F6D-DD151B958B61}"/>
          </ac:spMkLst>
        </pc:spChg>
        <pc:spChg chg="add del mod">
          <ac:chgData name="Gina Vich" userId="bf72a2e2-5a58-42a9-b4d1-3056d5fba29c" providerId="ADAL" clId="{45CB5D39-BEB5-4575-9EBD-13F4A8C172B7}" dt="2026-04-15T10:57:19.857" v="803" actId="478"/>
          <ac:spMkLst>
            <pc:docMk/>
            <pc:sldMk cId="3091260315" sldId="2147474521"/>
            <ac:spMk id="35" creationId="{6C9C2F8F-6C9D-A513-55E4-AA5C760ACA16}"/>
          </ac:spMkLst>
        </pc:spChg>
        <pc:spChg chg="add del mod">
          <ac:chgData name="Gina Vich" userId="bf72a2e2-5a58-42a9-b4d1-3056d5fba29c" providerId="ADAL" clId="{45CB5D39-BEB5-4575-9EBD-13F4A8C172B7}" dt="2026-04-15T10:59:23.191" v="807" actId="478"/>
          <ac:spMkLst>
            <pc:docMk/>
            <pc:sldMk cId="3091260315" sldId="2147474521"/>
            <ac:spMk id="36" creationId="{2233B8B3-41EB-C68A-9FC8-AB37D196D751}"/>
          </ac:spMkLst>
        </pc:spChg>
        <pc:spChg chg="mod">
          <ac:chgData name="Gina Vich" userId="bf72a2e2-5a58-42a9-b4d1-3056d5fba29c" providerId="ADAL" clId="{45CB5D39-BEB5-4575-9EBD-13F4A8C172B7}" dt="2026-04-15T11:08:42.942" v="918" actId="14100"/>
          <ac:spMkLst>
            <pc:docMk/>
            <pc:sldMk cId="3091260315" sldId="2147474521"/>
            <ac:spMk id="38" creationId="{282A7B5D-652A-C3B1-BB08-1BD01C95A258}"/>
          </ac:spMkLst>
        </pc:spChg>
        <pc:spChg chg="mod">
          <ac:chgData name="Gina Vich" userId="bf72a2e2-5a58-42a9-b4d1-3056d5fba29c" providerId="ADAL" clId="{45CB5D39-BEB5-4575-9EBD-13F4A8C172B7}" dt="2026-04-15T11:31:08.242" v="1586" actId="1076"/>
          <ac:spMkLst>
            <pc:docMk/>
            <pc:sldMk cId="3091260315" sldId="2147474521"/>
            <ac:spMk id="41" creationId="{25F9C92C-A253-DF72-0F8A-6FF4449259A1}"/>
          </ac:spMkLst>
        </pc:spChg>
        <pc:spChg chg="mod">
          <ac:chgData name="Gina Vich" userId="bf72a2e2-5a58-42a9-b4d1-3056d5fba29c" providerId="ADAL" clId="{45CB5D39-BEB5-4575-9EBD-13F4A8C172B7}" dt="2026-04-15T11:31:28.942" v="1610" actId="20577"/>
          <ac:spMkLst>
            <pc:docMk/>
            <pc:sldMk cId="3091260315" sldId="2147474521"/>
            <ac:spMk id="43" creationId="{26F48B96-3AEF-45E2-DB38-AC633FA80AA9}"/>
          </ac:spMkLst>
        </pc:spChg>
        <pc:spChg chg="add mod">
          <ac:chgData name="Gina Vich" userId="bf72a2e2-5a58-42a9-b4d1-3056d5fba29c" providerId="ADAL" clId="{45CB5D39-BEB5-4575-9EBD-13F4A8C172B7}" dt="2026-04-15T11:20:48.139" v="1345" actId="1076"/>
          <ac:spMkLst>
            <pc:docMk/>
            <pc:sldMk cId="3091260315" sldId="2147474521"/>
            <ac:spMk id="44" creationId="{901819C8-3E49-5B2B-F417-9F3753047AD0}"/>
          </ac:spMkLst>
        </pc:spChg>
        <pc:spChg chg="add mod">
          <ac:chgData name="Gina Vich" userId="bf72a2e2-5a58-42a9-b4d1-3056d5fba29c" providerId="ADAL" clId="{45CB5D39-BEB5-4575-9EBD-13F4A8C172B7}" dt="2026-04-15T11:20:48.139" v="1345" actId="1076"/>
          <ac:spMkLst>
            <pc:docMk/>
            <pc:sldMk cId="3091260315" sldId="2147474521"/>
            <ac:spMk id="45" creationId="{0CD54109-74E8-D0C2-DCC2-308B8052BA02}"/>
          </ac:spMkLst>
        </pc:spChg>
        <pc:spChg chg="add mod">
          <ac:chgData name="Gina Vich" userId="bf72a2e2-5a58-42a9-b4d1-3056d5fba29c" providerId="ADAL" clId="{45CB5D39-BEB5-4575-9EBD-13F4A8C172B7}" dt="2026-04-15T11:20:48.139" v="1345" actId="1076"/>
          <ac:spMkLst>
            <pc:docMk/>
            <pc:sldMk cId="3091260315" sldId="2147474521"/>
            <ac:spMk id="46" creationId="{0D947223-496B-0793-BF10-8E8356255C47}"/>
          </ac:spMkLst>
        </pc:spChg>
        <pc:spChg chg="add mod">
          <ac:chgData name="Gina Vich" userId="bf72a2e2-5a58-42a9-b4d1-3056d5fba29c" providerId="ADAL" clId="{45CB5D39-BEB5-4575-9EBD-13F4A8C172B7}" dt="2026-04-15T11:10:58.240" v="1027" actId="1035"/>
          <ac:spMkLst>
            <pc:docMk/>
            <pc:sldMk cId="3091260315" sldId="2147474521"/>
            <ac:spMk id="48" creationId="{5F58D467-6BB8-08C8-2473-AE5A6328BA95}"/>
          </ac:spMkLst>
        </pc:spChg>
        <pc:spChg chg="add mod">
          <ac:chgData name="Gina Vich" userId="bf72a2e2-5a58-42a9-b4d1-3056d5fba29c" providerId="ADAL" clId="{45CB5D39-BEB5-4575-9EBD-13F4A8C172B7}" dt="2026-04-15T11:10:58.240" v="1027" actId="1035"/>
          <ac:spMkLst>
            <pc:docMk/>
            <pc:sldMk cId="3091260315" sldId="2147474521"/>
            <ac:spMk id="51" creationId="{0A8FDAC7-6E3F-0D62-5C52-CE5F19A6F82F}"/>
          </ac:spMkLst>
        </pc:spChg>
        <pc:spChg chg="add mod">
          <ac:chgData name="Gina Vich" userId="bf72a2e2-5a58-42a9-b4d1-3056d5fba29c" providerId="ADAL" clId="{45CB5D39-BEB5-4575-9EBD-13F4A8C172B7}" dt="2026-04-15T10:50:48.121" v="646"/>
          <ac:spMkLst>
            <pc:docMk/>
            <pc:sldMk cId="3091260315" sldId="2147474521"/>
            <ac:spMk id="54" creationId="{CE348606-09BB-0874-06E2-4B3D6824B721}"/>
          </ac:spMkLst>
        </pc:spChg>
        <pc:spChg chg="add mod">
          <ac:chgData name="Gina Vich" userId="bf72a2e2-5a58-42a9-b4d1-3056d5fba29c" providerId="ADAL" clId="{45CB5D39-BEB5-4575-9EBD-13F4A8C172B7}" dt="2026-04-15T11:10:58.240" v="1027" actId="1035"/>
          <ac:spMkLst>
            <pc:docMk/>
            <pc:sldMk cId="3091260315" sldId="2147474521"/>
            <ac:spMk id="56" creationId="{1C292C39-59D7-B2CA-C69F-42E0BAEAA323}"/>
          </ac:spMkLst>
        </pc:spChg>
        <pc:spChg chg="add mod ord">
          <ac:chgData name="Gina Vich" userId="bf72a2e2-5a58-42a9-b4d1-3056d5fba29c" providerId="ADAL" clId="{45CB5D39-BEB5-4575-9EBD-13F4A8C172B7}" dt="2026-04-15T11:18:55.134" v="1323" actId="1076"/>
          <ac:spMkLst>
            <pc:docMk/>
            <pc:sldMk cId="3091260315" sldId="2147474521"/>
            <ac:spMk id="57" creationId="{870E2BC8-AF3B-1C10-3E3B-0B1E2D84EFF0}"/>
          </ac:spMkLst>
        </pc:spChg>
        <pc:spChg chg="add mod">
          <ac:chgData name="Gina Vich" userId="bf72a2e2-5a58-42a9-b4d1-3056d5fba29c" providerId="ADAL" clId="{45CB5D39-BEB5-4575-9EBD-13F4A8C172B7}" dt="2026-04-15T11:32:36.330" v="1623" actId="113"/>
          <ac:spMkLst>
            <pc:docMk/>
            <pc:sldMk cId="3091260315" sldId="2147474521"/>
            <ac:spMk id="59" creationId="{1A23AC06-1243-732A-CD63-B480B73C0008}"/>
          </ac:spMkLst>
        </pc:spChg>
        <pc:spChg chg="add mod">
          <ac:chgData name="Gina Vich" userId="bf72a2e2-5a58-42a9-b4d1-3056d5fba29c" providerId="ADAL" clId="{45CB5D39-BEB5-4575-9EBD-13F4A8C172B7}" dt="2026-04-15T11:18:55.134" v="1323" actId="1076"/>
          <ac:spMkLst>
            <pc:docMk/>
            <pc:sldMk cId="3091260315" sldId="2147474521"/>
            <ac:spMk id="62" creationId="{194A6703-A209-8F31-653F-3033DBBF098D}"/>
          </ac:spMkLst>
        </pc:spChg>
        <pc:spChg chg="add mod">
          <ac:chgData name="Gina Vich" userId="bf72a2e2-5a58-42a9-b4d1-3056d5fba29c" providerId="ADAL" clId="{45CB5D39-BEB5-4575-9EBD-13F4A8C172B7}" dt="2026-04-15T11:18:55.134" v="1323" actId="1076"/>
          <ac:spMkLst>
            <pc:docMk/>
            <pc:sldMk cId="3091260315" sldId="2147474521"/>
            <ac:spMk id="63" creationId="{149BB702-903F-0F3A-5CEA-30F840205AEF}"/>
          </ac:spMkLst>
        </pc:spChg>
        <pc:spChg chg="add mod">
          <ac:chgData name="Gina Vich" userId="bf72a2e2-5a58-42a9-b4d1-3056d5fba29c" providerId="ADAL" clId="{45CB5D39-BEB5-4575-9EBD-13F4A8C172B7}" dt="2026-04-15T11:32:36.330" v="1623" actId="113"/>
          <ac:spMkLst>
            <pc:docMk/>
            <pc:sldMk cId="3091260315" sldId="2147474521"/>
            <ac:spMk id="64" creationId="{D84D7478-C2A0-E93F-0FF3-41D58EA19753}"/>
          </ac:spMkLst>
        </pc:spChg>
        <pc:spChg chg="add mod">
          <ac:chgData name="Gina Vich" userId="bf72a2e2-5a58-42a9-b4d1-3056d5fba29c" providerId="ADAL" clId="{45CB5D39-BEB5-4575-9EBD-13F4A8C172B7}" dt="2026-04-15T11:18:55.134" v="1323" actId="1076"/>
          <ac:spMkLst>
            <pc:docMk/>
            <pc:sldMk cId="3091260315" sldId="2147474521"/>
            <ac:spMk id="65" creationId="{03BE25E4-AC3A-8145-1350-BA7E8F868405}"/>
          </ac:spMkLst>
        </pc:spChg>
        <pc:spChg chg="add mod">
          <ac:chgData name="Gina Vich" userId="bf72a2e2-5a58-42a9-b4d1-3056d5fba29c" providerId="ADAL" clId="{45CB5D39-BEB5-4575-9EBD-13F4A8C172B7}" dt="2026-04-15T11:18:55.134" v="1323" actId="1076"/>
          <ac:spMkLst>
            <pc:docMk/>
            <pc:sldMk cId="3091260315" sldId="2147474521"/>
            <ac:spMk id="66" creationId="{6A800B03-4FB5-9966-B9B5-1F7F9297B53B}"/>
          </ac:spMkLst>
        </pc:spChg>
        <pc:spChg chg="add mod">
          <ac:chgData name="Gina Vich" userId="bf72a2e2-5a58-42a9-b4d1-3056d5fba29c" providerId="ADAL" clId="{45CB5D39-BEB5-4575-9EBD-13F4A8C172B7}" dt="2026-04-15T11:10:58.240" v="1027" actId="1035"/>
          <ac:spMkLst>
            <pc:docMk/>
            <pc:sldMk cId="3091260315" sldId="2147474521"/>
            <ac:spMk id="68" creationId="{3851EFEB-AF13-B254-2D9A-1544FA2B734F}"/>
          </ac:spMkLst>
        </pc:spChg>
        <pc:spChg chg="add mod">
          <ac:chgData name="Gina Vich" userId="bf72a2e2-5a58-42a9-b4d1-3056d5fba29c" providerId="ADAL" clId="{45CB5D39-BEB5-4575-9EBD-13F4A8C172B7}" dt="2026-04-15T11:32:07.590" v="1622" actId="404"/>
          <ac:spMkLst>
            <pc:docMk/>
            <pc:sldMk cId="3091260315" sldId="2147474521"/>
            <ac:spMk id="71" creationId="{160D8C03-85C9-DD39-3E09-5DE24E6C6D6C}"/>
          </ac:spMkLst>
        </pc:spChg>
        <pc:grpChg chg="add del mod">
          <ac:chgData name="Gina Vich" userId="bf72a2e2-5a58-42a9-b4d1-3056d5fba29c" providerId="ADAL" clId="{45CB5D39-BEB5-4575-9EBD-13F4A8C172B7}" dt="2026-04-15T10:50:44.822" v="645" actId="478"/>
          <ac:grpSpMkLst>
            <pc:docMk/>
            <pc:sldMk cId="3091260315" sldId="2147474521"/>
            <ac:grpSpMk id="11" creationId="{5C6E5DEE-30F8-DBBB-1AED-18075E288EC9}"/>
          </ac:grpSpMkLst>
        </pc:grpChg>
        <pc:grpChg chg="add mod">
          <ac:chgData name="Gina Vich" userId="bf72a2e2-5a58-42a9-b4d1-3056d5fba29c" providerId="ADAL" clId="{45CB5D39-BEB5-4575-9EBD-13F4A8C172B7}" dt="2026-04-15T11:20:48.139" v="1345" actId="1076"/>
          <ac:grpSpMkLst>
            <pc:docMk/>
            <pc:sldMk cId="3091260315" sldId="2147474521"/>
            <ac:grpSpMk id="37" creationId="{5B8CFB43-F646-AD3C-CF46-E9764A2B8B06}"/>
          </ac:grpSpMkLst>
        </pc:grpChg>
        <pc:grpChg chg="add del mod">
          <ac:chgData name="Gina Vich" userId="bf72a2e2-5a58-42a9-b4d1-3056d5fba29c" providerId="ADAL" clId="{45CB5D39-BEB5-4575-9EBD-13F4A8C172B7}" dt="2026-04-15T11:18:12.587" v="1312" actId="478"/>
          <ac:grpSpMkLst>
            <pc:docMk/>
            <pc:sldMk cId="3091260315" sldId="2147474521"/>
            <ac:grpSpMk id="60" creationId="{337BCAC3-1AE5-8804-513B-5873FDFA5F18}"/>
          </ac:grpSpMkLst>
        </pc:grpChg>
        <pc:graphicFrameChg chg="add del mod">
          <ac:chgData name="Gina Vich" userId="bf72a2e2-5a58-42a9-b4d1-3056d5fba29c" providerId="ADAL" clId="{45CB5D39-BEB5-4575-9EBD-13F4A8C172B7}" dt="2026-04-15T11:17:58.853" v="1308" actId="478"/>
          <ac:graphicFrameMkLst>
            <pc:docMk/>
            <pc:sldMk cId="3091260315" sldId="2147474521"/>
            <ac:graphicFrameMk id="69" creationId="{19A27EB3-01A7-108A-E249-9B4140966178}"/>
          </ac:graphicFrameMkLst>
        </pc:graphicFrameChg>
        <pc:graphicFrameChg chg="add mod modGraphic">
          <ac:chgData name="Gina Vich" userId="bf72a2e2-5a58-42a9-b4d1-3056d5fba29c" providerId="ADAL" clId="{45CB5D39-BEB5-4575-9EBD-13F4A8C172B7}" dt="2026-04-15T11:21:34.399" v="1361" actId="1076"/>
          <ac:graphicFrameMkLst>
            <pc:docMk/>
            <pc:sldMk cId="3091260315" sldId="2147474521"/>
            <ac:graphicFrameMk id="70" creationId="{251E08DF-7172-4301-31D5-A9FD4FD55510}"/>
          </ac:graphicFrameMkLst>
        </pc:graphicFrameChg>
        <pc:picChg chg="add del mod">
          <ac:chgData name="Gina Vich" userId="bf72a2e2-5a58-42a9-b4d1-3056d5fba29c" providerId="ADAL" clId="{45CB5D39-BEB5-4575-9EBD-13F4A8C172B7}" dt="2026-04-15T10:50:44.822" v="645" actId="478"/>
          <ac:picMkLst>
            <pc:docMk/>
            <pc:sldMk cId="3091260315" sldId="2147474521"/>
            <ac:picMk id="5" creationId="{977D3CD9-D7B1-976F-3475-72A6D53E24DB}"/>
          </ac:picMkLst>
        </pc:picChg>
        <pc:picChg chg="add del mod">
          <ac:chgData name="Gina Vich" userId="bf72a2e2-5a58-42a9-b4d1-3056d5fba29c" providerId="ADAL" clId="{45CB5D39-BEB5-4575-9EBD-13F4A8C172B7}" dt="2026-04-29T08:38:37.400" v="2961"/>
          <ac:picMkLst>
            <pc:docMk/>
            <pc:sldMk cId="3091260315" sldId="2147474521"/>
            <ac:picMk id="5" creationId="{AA281E63-6627-1A8C-329B-F94D1F3D9C85}"/>
          </ac:picMkLst>
        </pc:picChg>
        <pc:picChg chg="add del mod">
          <ac:chgData name="Gina Vich" userId="bf72a2e2-5a58-42a9-b4d1-3056d5fba29c" providerId="ADAL" clId="{45CB5D39-BEB5-4575-9EBD-13F4A8C172B7}" dt="2026-04-15T10:50:44.822" v="645" actId="478"/>
          <ac:picMkLst>
            <pc:docMk/>
            <pc:sldMk cId="3091260315" sldId="2147474521"/>
            <ac:picMk id="6" creationId="{9FE77FE9-41C8-A664-B627-9F9D51CAAF35}"/>
          </ac:picMkLst>
        </pc:picChg>
        <pc:picChg chg="add del mod">
          <ac:chgData name="Gina Vich" userId="bf72a2e2-5a58-42a9-b4d1-3056d5fba29c" providerId="ADAL" clId="{45CB5D39-BEB5-4575-9EBD-13F4A8C172B7}" dt="2026-04-15T10:50:44.822" v="645" actId="478"/>
          <ac:picMkLst>
            <pc:docMk/>
            <pc:sldMk cId="3091260315" sldId="2147474521"/>
            <ac:picMk id="8" creationId="{5C83AEC2-1EED-1E9E-B8CC-6688B311B17C}"/>
          </ac:picMkLst>
        </pc:picChg>
        <pc:picChg chg="add del mod ord">
          <ac:chgData name="Gina Vich" userId="bf72a2e2-5a58-42a9-b4d1-3056d5fba29c" providerId="ADAL" clId="{45CB5D39-BEB5-4575-9EBD-13F4A8C172B7}" dt="2026-04-29T08:38:51.883" v="2962"/>
          <ac:picMkLst>
            <pc:docMk/>
            <pc:sldMk cId="3091260315" sldId="2147474521"/>
            <ac:picMk id="8" creationId="{CFEDB153-5E12-1402-6248-3D1245A4254A}"/>
          </ac:picMkLst>
        </pc:picChg>
        <pc:picChg chg="add del mod">
          <ac:chgData name="Gina Vich" userId="bf72a2e2-5a58-42a9-b4d1-3056d5fba29c" providerId="ADAL" clId="{45CB5D39-BEB5-4575-9EBD-13F4A8C172B7}" dt="2026-04-29T08:39:09.862" v="2964"/>
          <ac:picMkLst>
            <pc:docMk/>
            <pc:sldMk cId="3091260315" sldId="2147474521"/>
            <ac:picMk id="9" creationId="{C5479C1D-F687-9732-AF31-1169A8F42C4B}"/>
          </ac:picMkLst>
        </pc:picChg>
        <pc:picChg chg="add del mod ord">
          <ac:chgData name="Gina Vich" userId="bf72a2e2-5a58-42a9-b4d1-3056d5fba29c" providerId="ADAL" clId="{45CB5D39-BEB5-4575-9EBD-13F4A8C172B7}" dt="2026-04-29T08:40:19.382" v="2965"/>
          <ac:picMkLst>
            <pc:docMk/>
            <pc:sldMk cId="3091260315" sldId="2147474521"/>
            <ac:picMk id="12" creationId="{FD7F4CED-BB4A-51A8-0A57-B2CE47905951}"/>
          </ac:picMkLst>
        </pc:picChg>
        <pc:picChg chg="add del mod">
          <ac:chgData name="Gina Vich" userId="bf72a2e2-5a58-42a9-b4d1-3056d5fba29c" providerId="ADAL" clId="{45CB5D39-BEB5-4575-9EBD-13F4A8C172B7}" dt="2026-04-29T08:48:07.046" v="3085"/>
          <ac:picMkLst>
            <pc:docMk/>
            <pc:sldMk cId="3091260315" sldId="2147474521"/>
            <ac:picMk id="13" creationId="{E61E3C4C-2341-8785-4D02-EF6D2935FBEF}"/>
          </ac:picMkLst>
        </pc:picChg>
        <pc:picChg chg="add del mod ord">
          <ac:chgData name="Gina Vich" userId="bf72a2e2-5a58-42a9-b4d1-3056d5fba29c" providerId="ADAL" clId="{45CB5D39-BEB5-4575-9EBD-13F4A8C172B7}" dt="2026-04-29T08:49:10.204" v="3086"/>
          <ac:picMkLst>
            <pc:docMk/>
            <pc:sldMk cId="3091260315" sldId="2147474521"/>
            <ac:picMk id="17" creationId="{679342AD-9ABE-B1DE-B262-D279E7B28371}"/>
          </ac:picMkLst>
        </pc:picChg>
        <pc:picChg chg="add mod">
          <ac:chgData name="Gina Vich" userId="bf72a2e2-5a58-42a9-b4d1-3056d5fba29c" providerId="ADAL" clId="{45CB5D39-BEB5-4575-9EBD-13F4A8C172B7}" dt="2026-04-29T08:49:10.204" v="3086"/>
          <ac:picMkLst>
            <pc:docMk/>
            <pc:sldMk cId="3091260315" sldId="2147474521"/>
            <ac:picMk id="18" creationId="{18E28D5B-AE02-3A69-44E9-5E9E7E6E5E82}"/>
          </ac:picMkLst>
        </pc:picChg>
        <pc:picChg chg="add del mod">
          <ac:chgData name="Gina Vich" userId="bf72a2e2-5a58-42a9-b4d1-3056d5fba29c" providerId="ADAL" clId="{45CB5D39-BEB5-4575-9EBD-13F4A8C172B7}" dt="2026-04-15T10:50:44.822" v="645" actId="478"/>
          <ac:picMkLst>
            <pc:docMk/>
            <pc:sldMk cId="3091260315" sldId="2147474521"/>
            <ac:picMk id="21" creationId="{C7121B92-6D40-6A07-11B1-49E69A866A79}"/>
          </ac:picMkLst>
        </pc:picChg>
        <pc:picChg chg="add del mod">
          <ac:chgData name="Gina Vich" userId="bf72a2e2-5a58-42a9-b4d1-3056d5fba29c" providerId="ADAL" clId="{45CB5D39-BEB5-4575-9EBD-13F4A8C172B7}" dt="2026-04-15T10:50:44.822" v="645" actId="478"/>
          <ac:picMkLst>
            <pc:docMk/>
            <pc:sldMk cId="3091260315" sldId="2147474521"/>
            <ac:picMk id="23" creationId="{8F6DB1F4-230D-53BD-E4AE-970C0172380B}"/>
          </ac:picMkLst>
        </pc:picChg>
        <pc:picChg chg="add del mod">
          <ac:chgData name="Gina Vich" userId="bf72a2e2-5a58-42a9-b4d1-3056d5fba29c" providerId="ADAL" clId="{45CB5D39-BEB5-4575-9EBD-13F4A8C172B7}" dt="2026-04-15T10:50:44.822" v="645" actId="478"/>
          <ac:picMkLst>
            <pc:docMk/>
            <pc:sldMk cId="3091260315" sldId="2147474521"/>
            <ac:picMk id="24" creationId="{5136AC8D-198B-F726-482A-228F58784855}"/>
          </ac:picMkLst>
        </pc:picChg>
        <pc:picChg chg="add del mod">
          <ac:chgData name="Gina Vich" userId="bf72a2e2-5a58-42a9-b4d1-3056d5fba29c" providerId="ADAL" clId="{45CB5D39-BEB5-4575-9EBD-13F4A8C172B7}" dt="2026-04-15T10:50:44.822" v="645" actId="478"/>
          <ac:picMkLst>
            <pc:docMk/>
            <pc:sldMk cId="3091260315" sldId="2147474521"/>
            <ac:picMk id="26" creationId="{49305E56-02A0-822E-369B-C4389844BF81}"/>
          </ac:picMkLst>
        </pc:picChg>
        <pc:picChg chg="add del mod">
          <ac:chgData name="Gina Vich" userId="bf72a2e2-5a58-42a9-b4d1-3056d5fba29c" providerId="ADAL" clId="{45CB5D39-BEB5-4575-9EBD-13F4A8C172B7}" dt="2026-04-15T10:50:44.822" v="645" actId="478"/>
          <ac:picMkLst>
            <pc:docMk/>
            <pc:sldMk cId="3091260315" sldId="2147474521"/>
            <ac:picMk id="27" creationId="{4A49D78E-8644-04E0-4EA2-D8605F7938FD}"/>
          </ac:picMkLst>
        </pc:picChg>
        <pc:picChg chg="add mod">
          <ac:chgData name="Gina Vich" userId="bf72a2e2-5a58-42a9-b4d1-3056d5fba29c" providerId="ADAL" clId="{45CB5D39-BEB5-4575-9EBD-13F4A8C172B7}" dt="2026-04-15T10:55:26.302" v="716" actId="1037"/>
          <ac:picMkLst>
            <pc:docMk/>
            <pc:sldMk cId="3091260315" sldId="2147474521"/>
            <ac:picMk id="31" creationId="{9E75AF5E-AF7B-1656-9BE4-D9C42B10FEB8}"/>
          </ac:picMkLst>
        </pc:picChg>
        <pc:picChg chg="add mod">
          <ac:chgData name="Gina Vich" userId="bf72a2e2-5a58-42a9-b4d1-3056d5fba29c" providerId="ADAL" clId="{45CB5D39-BEB5-4575-9EBD-13F4A8C172B7}" dt="2026-04-15T11:19:15.630" v="1325" actId="1076"/>
          <ac:picMkLst>
            <pc:docMk/>
            <pc:sldMk cId="3091260315" sldId="2147474521"/>
            <ac:picMk id="32" creationId="{BB23FA81-6D06-92F9-B0F8-807CF3F2037C}"/>
          </ac:picMkLst>
        </pc:picChg>
        <pc:picChg chg="add mod">
          <ac:chgData name="Gina Vich" userId="bf72a2e2-5a58-42a9-b4d1-3056d5fba29c" providerId="ADAL" clId="{45CB5D39-BEB5-4575-9EBD-13F4A8C172B7}" dt="2026-04-15T11:18:55.134" v="1323" actId="1076"/>
          <ac:picMkLst>
            <pc:docMk/>
            <pc:sldMk cId="3091260315" sldId="2147474521"/>
            <ac:picMk id="34" creationId="{EB918C27-A4B0-035D-1CEA-848B1E428686}"/>
          </ac:picMkLst>
        </pc:picChg>
        <pc:picChg chg="add mod">
          <ac:chgData name="Gina Vich" userId="bf72a2e2-5a58-42a9-b4d1-3056d5fba29c" providerId="ADAL" clId="{45CB5D39-BEB5-4575-9EBD-13F4A8C172B7}" dt="2026-04-15T11:20:48.139" v="1345" actId="1076"/>
          <ac:picMkLst>
            <pc:docMk/>
            <pc:sldMk cId="3091260315" sldId="2147474521"/>
            <ac:picMk id="47" creationId="{C74C38BD-54F1-5399-2B5D-B2D13CB6E52B}"/>
          </ac:picMkLst>
        </pc:picChg>
        <pc:picChg chg="add mod">
          <ac:chgData name="Gina Vich" userId="bf72a2e2-5a58-42a9-b4d1-3056d5fba29c" providerId="ADAL" clId="{45CB5D39-BEB5-4575-9EBD-13F4A8C172B7}" dt="2026-04-15T11:10:58.240" v="1027" actId="1035"/>
          <ac:picMkLst>
            <pc:docMk/>
            <pc:sldMk cId="3091260315" sldId="2147474521"/>
            <ac:picMk id="49" creationId="{7F68A6EF-526A-AF96-D59F-E8458F44879E}"/>
          </ac:picMkLst>
        </pc:picChg>
        <pc:picChg chg="add mod">
          <ac:chgData name="Gina Vich" userId="bf72a2e2-5a58-42a9-b4d1-3056d5fba29c" providerId="ADAL" clId="{45CB5D39-BEB5-4575-9EBD-13F4A8C172B7}" dt="2026-04-15T11:10:58.240" v="1027" actId="1035"/>
          <ac:picMkLst>
            <pc:docMk/>
            <pc:sldMk cId="3091260315" sldId="2147474521"/>
            <ac:picMk id="50" creationId="{B1B80C5C-AE41-EF29-CD8A-D3EBE628205F}"/>
          </ac:picMkLst>
        </pc:picChg>
        <pc:picChg chg="add mod">
          <ac:chgData name="Gina Vich" userId="bf72a2e2-5a58-42a9-b4d1-3056d5fba29c" providerId="ADAL" clId="{45CB5D39-BEB5-4575-9EBD-13F4A8C172B7}" dt="2026-04-15T11:18:55.134" v="1323" actId="1076"/>
          <ac:picMkLst>
            <pc:docMk/>
            <pc:sldMk cId="3091260315" sldId="2147474521"/>
            <ac:picMk id="52" creationId="{8F83A29C-5FA5-AFF9-751A-9225FDBE3AD7}"/>
          </ac:picMkLst>
        </pc:picChg>
        <pc:picChg chg="add mod ord">
          <ac:chgData name="Gina Vich" userId="bf72a2e2-5a58-42a9-b4d1-3056d5fba29c" providerId="ADAL" clId="{45CB5D39-BEB5-4575-9EBD-13F4A8C172B7}" dt="2026-04-15T11:18:55.134" v="1323" actId="1076"/>
          <ac:picMkLst>
            <pc:docMk/>
            <pc:sldMk cId="3091260315" sldId="2147474521"/>
            <ac:picMk id="53" creationId="{D7D10937-C66A-38D9-3999-AB66B3BFA335}"/>
          </ac:picMkLst>
        </pc:picChg>
        <pc:cxnChg chg="mod">
          <ac:chgData name="Gina Vich" userId="bf72a2e2-5a58-42a9-b4d1-3056d5fba29c" providerId="ADAL" clId="{45CB5D39-BEB5-4575-9EBD-13F4A8C172B7}" dt="2026-04-15T10:50:40.715" v="644"/>
          <ac:cxnSpMkLst>
            <pc:docMk/>
            <pc:sldMk cId="3091260315" sldId="2147474521"/>
            <ac:cxnSpMk id="13" creationId="{24260520-17F6-F6A2-F1FE-B268C1B8F5E9}"/>
          </ac:cxnSpMkLst>
        </pc:cxnChg>
        <pc:cxnChg chg="mod">
          <ac:chgData name="Gina Vich" userId="bf72a2e2-5a58-42a9-b4d1-3056d5fba29c" providerId="ADAL" clId="{45CB5D39-BEB5-4575-9EBD-13F4A8C172B7}" dt="2026-04-15T10:50:40.715" v="644"/>
          <ac:cxnSpMkLst>
            <pc:docMk/>
            <pc:sldMk cId="3091260315" sldId="2147474521"/>
            <ac:cxnSpMk id="14" creationId="{BD1123FB-31C2-EE58-4760-0B6A0D46719A}"/>
          </ac:cxnSpMkLst>
        </pc:cxnChg>
        <pc:cxnChg chg="mod">
          <ac:chgData name="Gina Vich" userId="bf72a2e2-5a58-42a9-b4d1-3056d5fba29c" providerId="ADAL" clId="{45CB5D39-BEB5-4575-9EBD-13F4A8C172B7}" dt="2026-04-15T10:50:40.715" v="644"/>
          <ac:cxnSpMkLst>
            <pc:docMk/>
            <pc:sldMk cId="3091260315" sldId="2147474521"/>
            <ac:cxnSpMk id="16" creationId="{10288255-A17A-418F-40D9-F72D968F35CD}"/>
          </ac:cxnSpMkLst>
        </pc:cxnChg>
        <pc:cxnChg chg="mod">
          <ac:chgData name="Gina Vich" userId="bf72a2e2-5a58-42a9-b4d1-3056d5fba29c" providerId="ADAL" clId="{45CB5D39-BEB5-4575-9EBD-13F4A8C172B7}" dt="2026-04-15T11:08:32.233" v="885" actId="14100"/>
          <ac:cxnSpMkLst>
            <pc:docMk/>
            <pc:sldMk cId="3091260315" sldId="2147474521"/>
            <ac:cxnSpMk id="39" creationId="{BC8E4E71-1B5C-B930-3F9F-07CAA4CECDB5}"/>
          </ac:cxnSpMkLst>
        </pc:cxnChg>
        <pc:cxnChg chg="mod">
          <ac:chgData name="Gina Vich" userId="bf72a2e2-5a58-42a9-b4d1-3056d5fba29c" providerId="ADAL" clId="{45CB5D39-BEB5-4575-9EBD-13F4A8C172B7}" dt="2026-04-15T11:08:54.538" v="921" actId="1038"/>
          <ac:cxnSpMkLst>
            <pc:docMk/>
            <pc:sldMk cId="3091260315" sldId="2147474521"/>
            <ac:cxnSpMk id="40" creationId="{A71B3166-C8B4-66D6-3103-51D0E6429909}"/>
          </ac:cxnSpMkLst>
        </pc:cxnChg>
        <pc:cxnChg chg="mod">
          <ac:chgData name="Gina Vich" userId="bf72a2e2-5a58-42a9-b4d1-3056d5fba29c" providerId="ADAL" clId="{45CB5D39-BEB5-4575-9EBD-13F4A8C172B7}" dt="2026-04-15T10:50:48.121" v="646"/>
          <ac:cxnSpMkLst>
            <pc:docMk/>
            <pc:sldMk cId="3091260315" sldId="2147474521"/>
            <ac:cxnSpMk id="42" creationId="{641FB828-F3FF-CDBB-C975-ED740EF61CE8}"/>
          </ac:cxnSpMkLst>
        </pc:cxnChg>
      </pc:sldChg>
      <pc:sldChg chg="addSp delSp modSp new mod modTransition delAnim modAnim modNotesTx">
        <pc:chgData name="Gina Vich" userId="bf72a2e2-5a58-42a9-b4d1-3056d5fba29c" providerId="ADAL" clId="{45CB5D39-BEB5-4575-9EBD-13F4A8C172B7}" dt="2026-04-29T09:08:59.657" v="3407" actId="20577"/>
        <pc:sldMkLst>
          <pc:docMk/>
          <pc:sldMk cId="1688162845" sldId="2147474522"/>
        </pc:sldMkLst>
        <pc:spChg chg="mod">
          <ac:chgData name="Gina Vich" userId="bf72a2e2-5a58-42a9-b4d1-3056d5fba29c" providerId="ADAL" clId="{45CB5D39-BEB5-4575-9EBD-13F4A8C172B7}" dt="2026-04-15T14:16:07.407" v="2655" actId="1076"/>
          <ac:spMkLst>
            <pc:docMk/>
            <pc:sldMk cId="1688162845" sldId="2147474522"/>
            <ac:spMk id="2" creationId="{53BCD51E-0ECF-D1C5-4090-27DA2350246B}"/>
          </ac:spMkLst>
        </pc:spChg>
        <pc:spChg chg="mod">
          <ac:chgData name="Gina Vich" userId="bf72a2e2-5a58-42a9-b4d1-3056d5fba29c" providerId="ADAL" clId="{45CB5D39-BEB5-4575-9EBD-13F4A8C172B7}" dt="2026-04-16T08:00:52.464" v="2788" actId="20577"/>
          <ac:spMkLst>
            <pc:docMk/>
            <pc:sldMk cId="1688162845" sldId="2147474522"/>
            <ac:spMk id="5" creationId="{46B98B65-364A-8683-18C7-CF7791B6EC98}"/>
          </ac:spMkLst>
        </pc:spChg>
        <pc:spChg chg="add del mod">
          <ac:chgData name="Gina Vich" userId="bf72a2e2-5a58-42a9-b4d1-3056d5fba29c" providerId="ADAL" clId="{45CB5D39-BEB5-4575-9EBD-13F4A8C172B7}" dt="2026-04-16T07:59:40.986" v="2665" actId="478"/>
          <ac:spMkLst>
            <pc:docMk/>
            <pc:sldMk cId="1688162845" sldId="2147474522"/>
            <ac:spMk id="7" creationId="{12FF29DB-020E-FE12-1599-E4D37AEB7CED}"/>
          </ac:spMkLst>
        </pc:spChg>
        <pc:spChg chg="add del mod">
          <ac:chgData name="Gina Vich" userId="bf72a2e2-5a58-42a9-b4d1-3056d5fba29c" providerId="ADAL" clId="{45CB5D39-BEB5-4575-9EBD-13F4A8C172B7}" dt="2026-04-16T07:59:40.986" v="2665" actId="478"/>
          <ac:spMkLst>
            <pc:docMk/>
            <pc:sldMk cId="1688162845" sldId="2147474522"/>
            <ac:spMk id="8" creationId="{41E5E52E-9C58-0B54-9D56-FB47EF4AE715}"/>
          </ac:spMkLst>
        </pc:spChg>
        <pc:spChg chg="add del mod">
          <ac:chgData name="Gina Vich" userId="bf72a2e2-5a58-42a9-b4d1-3056d5fba29c" providerId="ADAL" clId="{45CB5D39-BEB5-4575-9EBD-13F4A8C172B7}" dt="2026-04-16T07:59:40.986" v="2665" actId="478"/>
          <ac:spMkLst>
            <pc:docMk/>
            <pc:sldMk cId="1688162845" sldId="2147474522"/>
            <ac:spMk id="9" creationId="{90A08D7E-AED7-7350-D01B-7F699C02591C}"/>
          </ac:spMkLst>
        </pc:spChg>
        <pc:spChg chg="add del mod">
          <ac:chgData name="Gina Vich" userId="bf72a2e2-5a58-42a9-b4d1-3056d5fba29c" providerId="ADAL" clId="{45CB5D39-BEB5-4575-9EBD-13F4A8C172B7}" dt="2026-04-16T07:59:40.986" v="2665" actId="478"/>
          <ac:spMkLst>
            <pc:docMk/>
            <pc:sldMk cId="1688162845" sldId="2147474522"/>
            <ac:spMk id="10" creationId="{52E0BEC4-3023-AF1C-4D3F-79DBB6748BE6}"/>
          </ac:spMkLst>
        </pc:spChg>
        <pc:spChg chg="add del mod">
          <ac:chgData name="Gina Vich" userId="bf72a2e2-5a58-42a9-b4d1-3056d5fba29c" providerId="ADAL" clId="{45CB5D39-BEB5-4575-9EBD-13F4A8C172B7}" dt="2026-04-16T07:59:40.986" v="2665" actId="478"/>
          <ac:spMkLst>
            <pc:docMk/>
            <pc:sldMk cId="1688162845" sldId="2147474522"/>
            <ac:spMk id="11" creationId="{B320D08E-E1C4-F8EC-777A-5271BE80D1E3}"/>
          </ac:spMkLst>
        </pc:spChg>
        <pc:spChg chg="add del mod">
          <ac:chgData name="Gina Vich" userId="bf72a2e2-5a58-42a9-b4d1-3056d5fba29c" providerId="ADAL" clId="{45CB5D39-BEB5-4575-9EBD-13F4A8C172B7}" dt="2026-04-16T07:59:40.986" v="2665" actId="478"/>
          <ac:spMkLst>
            <pc:docMk/>
            <pc:sldMk cId="1688162845" sldId="2147474522"/>
            <ac:spMk id="12" creationId="{2765ABE8-6EDD-894E-3B0D-0730BED9BCC3}"/>
          </ac:spMkLst>
        </pc:spChg>
        <pc:spChg chg="add del mod">
          <ac:chgData name="Gina Vich" userId="bf72a2e2-5a58-42a9-b4d1-3056d5fba29c" providerId="ADAL" clId="{45CB5D39-BEB5-4575-9EBD-13F4A8C172B7}" dt="2026-04-16T07:59:40.986" v="2665" actId="478"/>
          <ac:spMkLst>
            <pc:docMk/>
            <pc:sldMk cId="1688162845" sldId="2147474522"/>
            <ac:spMk id="13" creationId="{911C1C3E-32C7-63FD-7ED9-45572A829D07}"/>
          </ac:spMkLst>
        </pc:spChg>
        <pc:spChg chg="add del mod">
          <ac:chgData name="Gina Vich" userId="bf72a2e2-5a58-42a9-b4d1-3056d5fba29c" providerId="ADAL" clId="{45CB5D39-BEB5-4575-9EBD-13F4A8C172B7}" dt="2026-04-16T07:59:18.565" v="2657" actId="478"/>
          <ac:spMkLst>
            <pc:docMk/>
            <pc:sldMk cId="1688162845" sldId="2147474522"/>
            <ac:spMk id="14" creationId="{97BA9682-35D3-9F48-B4C8-8177EFB9DCB8}"/>
          </ac:spMkLst>
        </pc:spChg>
        <pc:spChg chg="add del mod">
          <ac:chgData name="Gina Vich" userId="bf72a2e2-5a58-42a9-b4d1-3056d5fba29c" providerId="ADAL" clId="{45CB5D39-BEB5-4575-9EBD-13F4A8C172B7}" dt="2026-04-16T07:59:18.565" v="2657" actId="478"/>
          <ac:spMkLst>
            <pc:docMk/>
            <pc:sldMk cId="1688162845" sldId="2147474522"/>
            <ac:spMk id="15" creationId="{1DD35035-0D14-40EC-6511-6126BD5C33EC}"/>
          </ac:spMkLst>
        </pc:spChg>
        <pc:spChg chg="add del mod">
          <ac:chgData name="Gina Vich" userId="bf72a2e2-5a58-42a9-b4d1-3056d5fba29c" providerId="ADAL" clId="{45CB5D39-BEB5-4575-9EBD-13F4A8C172B7}" dt="2026-04-16T07:59:18.565" v="2657" actId="478"/>
          <ac:spMkLst>
            <pc:docMk/>
            <pc:sldMk cId="1688162845" sldId="2147474522"/>
            <ac:spMk id="16" creationId="{FBA17FEC-B5DC-595F-67EF-211BD42F9930}"/>
          </ac:spMkLst>
        </pc:spChg>
        <pc:spChg chg="add del mod">
          <ac:chgData name="Gina Vich" userId="bf72a2e2-5a58-42a9-b4d1-3056d5fba29c" providerId="ADAL" clId="{45CB5D39-BEB5-4575-9EBD-13F4A8C172B7}" dt="2026-04-16T07:59:18.565" v="2657" actId="478"/>
          <ac:spMkLst>
            <pc:docMk/>
            <pc:sldMk cId="1688162845" sldId="2147474522"/>
            <ac:spMk id="17" creationId="{C2BF906D-37EA-203F-D236-AA6803EB135F}"/>
          </ac:spMkLst>
        </pc:spChg>
        <pc:spChg chg="add del mod">
          <ac:chgData name="Gina Vich" userId="bf72a2e2-5a58-42a9-b4d1-3056d5fba29c" providerId="ADAL" clId="{45CB5D39-BEB5-4575-9EBD-13F4A8C172B7}" dt="2026-04-16T07:59:18.565" v="2657" actId="478"/>
          <ac:spMkLst>
            <pc:docMk/>
            <pc:sldMk cId="1688162845" sldId="2147474522"/>
            <ac:spMk id="18" creationId="{BA057911-A805-2FBF-79E5-B40E6CBDBE9A}"/>
          </ac:spMkLst>
        </pc:spChg>
        <pc:spChg chg="add del mod">
          <ac:chgData name="Gina Vich" userId="bf72a2e2-5a58-42a9-b4d1-3056d5fba29c" providerId="ADAL" clId="{45CB5D39-BEB5-4575-9EBD-13F4A8C172B7}" dt="2026-04-16T07:59:18.565" v="2657" actId="478"/>
          <ac:spMkLst>
            <pc:docMk/>
            <pc:sldMk cId="1688162845" sldId="2147474522"/>
            <ac:spMk id="19" creationId="{E66EA0A7-FF22-3F49-EA22-0F27A361A031}"/>
          </ac:spMkLst>
        </pc:spChg>
        <pc:spChg chg="add del mod">
          <ac:chgData name="Gina Vich" userId="bf72a2e2-5a58-42a9-b4d1-3056d5fba29c" providerId="ADAL" clId="{45CB5D39-BEB5-4575-9EBD-13F4A8C172B7}" dt="2026-04-16T07:59:18.565" v="2657" actId="478"/>
          <ac:spMkLst>
            <pc:docMk/>
            <pc:sldMk cId="1688162845" sldId="2147474522"/>
            <ac:spMk id="20" creationId="{F5E27931-E1B6-57F9-1A9A-591EFC0B7B25}"/>
          </ac:spMkLst>
        </pc:spChg>
        <pc:spChg chg="mod">
          <ac:chgData name="Gina Vich" userId="bf72a2e2-5a58-42a9-b4d1-3056d5fba29c" providerId="ADAL" clId="{45CB5D39-BEB5-4575-9EBD-13F4A8C172B7}" dt="2026-04-15T14:16:07.407" v="2655" actId="1076"/>
          <ac:spMkLst>
            <pc:docMk/>
            <pc:sldMk cId="1688162845" sldId="2147474522"/>
            <ac:spMk id="22" creationId="{4FE2864F-C59D-B2EC-DCF0-1928E6D82D1D}"/>
          </ac:spMkLst>
        </pc:spChg>
        <pc:spChg chg="mod">
          <ac:chgData name="Gina Vich" userId="bf72a2e2-5a58-42a9-b4d1-3056d5fba29c" providerId="ADAL" clId="{45CB5D39-BEB5-4575-9EBD-13F4A8C172B7}" dt="2026-04-15T14:16:07.407" v="2655" actId="1076"/>
          <ac:spMkLst>
            <pc:docMk/>
            <pc:sldMk cId="1688162845" sldId="2147474522"/>
            <ac:spMk id="23" creationId="{DF993A0C-8890-C85A-3AF6-A7D2A985AA5A}"/>
          </ac:spMkLst>
        </pc:spChg>
        <pc:spChg chg="mod">
          <ac:chgData name="Gina Vich" userId="bf72a2e2-5a58-42a9-b4d1-3056d5fba29c" providerId="ADAL" clId="{45CB5D39-BEB5-4575-9EBD-13F4A8C172B7}" dt="2026-04-15T14:16:07.407" v="2655" actId="1076"/>
          <ac:spMkLst>
            <pc:docMk/>
            <pc:sldMk cId="1688162845" sldId="2147474522"/>
            <ac:spMk id="24" creationId="{8148EBC2-5B1E-65DA-6D87-B29E0547A45E}"/>
          </ac:spMkLst>
        </pc:spChg>
        <pc:spChg chg="add del mod">
          <ac:chgData name="Gina Vich" userId="bf72a2e2-5a58-42a9-b4d1-3056d5fba29c" providerId="ADAL" clId="{45CB5D39-BEB5-4575-9EBD-13F4A8C172B7}" dt="2026-04-15T11:40:50.124" v="1716" actId="478"/>
          <ac:spMkLst>
            <pc:docMk/>
            <pc:sldMk cId="1688162845" sldId="2147474522"/>
            <ac:spMk id="25" creationId="{4E1C0315-065C-FF4F-1028-07987C434DA3}"/>
          </ac:spMkLst>
        </pc:spChg>
        <pc:spChg chg="add mod">
          <ac:chgData name="Gina Vich" userId="bf72a2e2-5a58-42a9-b4d1-3056d5fba29c" providerId="ADAL" clId="{45CB5D39-BEB5-4575-9EBD-13F4A8C172B7}" dt="2026-04-29T09:04:46.122" v="3402" actId="1076"/>
          <ac:spMkLst>
            <pc:docMk/>
            <pc:sldMk cId="1688162845" sldId="2147474522"/>
            <ac:spMk id="27" creationId="{124A96B6-49E4-E877-10EE-0AB2459B8B36}"/>
          </ac:spMkLst>
        </pc:spChg>
        <pc:spChg chg="add mod">
          <ac:chgData name="Gina Vich" userId="bf72a2e2-5a58-42a9-b4d1-3056d5fba29c" providerId="ADAL" clId="{45CB5D39-BEB5-4575-9EBD-13F4A8C172B7}" dt="2026-04-15T14:16:09.815" v="2656" actId="1076"/>
          <ac:spMkLst>
            <pc:docMk/>
            <pc:sldMk cId="1688162845" sldId="2147474522"/>
            <ac:spMk id="30" creationId="{740391C3-2520-7F08-5E59-786D4FE8CD3E}"/>
          </ac:spMkLst>
        </pc:spChg>
        <pc:spChg chg="add mod">
          <ac:chgData name="Gina Vich" userId="bf72a2e2-5a58-42a9-b4d1-3056d5fba29c" providerId="ADAL" clId="{45CB5D39-BEB5-4575-9EBD-13F4A8C172B7}" dt="2026-04-16T08:01:05.467" v="2806" actId="20577"/>
          <ac:spMkLst>
            <pc:docMk/>
            <pc:sldMk cId="1688162845" sldId="2147474522"/>
            <ac:spMk id="31" creationId="{EB8F8027-AF43-3C89-7B40-B17C462AFDF2}"/>
          </ac:spMkLst>
        </pc:spChg>
        <pc:grpChg chg="add del mod">
          <ac:chgData name="Gina Vich" userId="bf72a2e2-5a58-42a9-b4d1-3056d5fba29c" providerId="ADAL" clId="{45CB5D39-BEB5-4575-9EBD-13F4A8C172B7}" dt="2026-04-16T07:59:19.855" v="2658" actId="478"/>
          <ac:grpSpMkLst>
            <pc:docMk/>
            <pc:sldMk cId="1688162845" sldId="2147474522"/>
            <ac:grpSpMk id="4" creationId="{11AB720B-C282-3095-C39B-F905DEBD1985}"/>
          </ac:grpSpMkLst>
        </pc:grpChg>
        <pc:grpChg chg="add mod">
          <ac:chgData name="Gina Vich" userId="bf72a2e2-5a58-42a9-b4d1-3056d5fba29c" providerId="ADAL" clId="{45CB5D39-BEB5-4575-9EBD-13F4A8C172B7}" dt="2026-04-15T14:16:07.407" v="2655" actId="1076"/>
          <ac:grpSpMkLst>
            <pc:docMk/>
            <pc:sldMk cId="1688162845" sldId="2147474522"/>
            <ac:grpSpMk id="21" creationId="{39FB6134-61C2-6BEA-B5FE-7B7DE10EBD4A}"/>
          </ac:grpSpMkLst>
        </pc:grpChg>
        <pc:picChg chg="add del mod">
          <ac:chgData name="Gina Vich" userId="bf72a2e2-5a58-42a9-b4d1-3056d5fba29c" providerId="ADAL" clId="{45CB5D39-BEB5-4575-9EBD-13F4A8C172B7}" dt="2026-04-16T07:59:41.777" v="2666" actId="478"/>
          <ac:picMkLst>
            <pc:docMk/>
            <pc:sldMk cId="1688162845" sldId="2147474522"/>
            <ac:picMk id="3" creationId="{B2F16522-8F2E-FB76-027F-96E8D92DB6B9}"/>
          </ac:picMkLst>
        </pc:picChg>
        <pc:picChg chg="add del mod">
          <ac:chgData name="Gina Vich" userId="bf72a2e2-5a58-42a9-b4d1-3056d5fba29c" providerId="ADAL" clId="{45CB5D39-BEB5-4575-9EBD-13F4A8C172B7}" dt="2026-04-29T08:51:43.616" v="3385"/>
          <ac:picMkLst>
            <pc:docMk/>
            <pc:sldMk cId="1688162845" sldId="2147474522"/>
            <ac:picMk id="6" creationId="{6EAC5384-B4AD-076E-762F-0C9E7344DC33}"/>
          </ac:picMkLst>
        </pc:picChg>
        <pc:picChg chg="del mod">
          <ac:chgData name="Gina Vich" userId="bf72a2e2-5a58-42a9-b4d1-3056d5fba29c" providerId="ADAL" clId="{45CB5D39-BEB5-4575-9EBD-13F4A8C172B7}" dt="2026-04-16T07:59:19.855" v="2658" actId="478"/>
          <ac:picMkLst>
            <pc:docMk/>
            <pc:sldMk cId="1688162845" sldId="2147474522"/>
            <ac:picMk id="6" creationId="{AE008EC4-57A0-CA19-3FFC-D3BF57F20469}"/>
          </ac:picMkLst>
        </pc:picChg>
        <pc:picChg chg="add del mod ord">
          <ac:chgData name="Gina Vich" userId="bf72a2e2-5a58-42a9-b4d1-3056d5fba29c" providerId="ADAL" clId="{45CB5D39-BEB5-4575-9EBD-13F4A8C172B7}" dt="2026-04-29T08:52:18.208" v="3386"/>
          <ac:picMkLst>
            <pc:docMk/>
            <pc:sldMk cId="1688162845" sldId="2147474522"/>
            <ac:picMk id="9" creationId="{738ACAD2-87F4-89F2-BC0B-28D4CBDB0559}"/>
          </ac:picMkLst>
        </pc:picChg>
        <pc:picChg chg="add del mod">
          <ac:chgData name="Gina Vich" userId="bf72a2e2-5a58-42a9-b4d1-3056d5fba29c" providerId="ADAL" clId="{45CB5D39-BEB5-4575-9EBD-13F4A8C172B7}" dt="2026-04-29T08:52:42.331" v="3388"/>
          <ac:picMkLst>
            <pc:docMk/>
            <pc:sldMk cId="1688162845" sldId="2147474522"/>
            <ac:picMk id="10" creationId="{F652843A-0AA1-2774-DFB6-DF3B8E46A8DC}"/>
          </ac:picMkLst>
        </pc:picChg>
        <pc:picChg chg="add del mod ord">
          <ac:chgData name="Gina Vich" userId="bf72a2e2-5a58-42a9-b4d1-3056d5fba29c" providerId="ADAL" clId="{45CB5D39-BEB5-4575-9EBD-13F4A8C172B7}" dt="2026-04-29T08:52:58.691" v="3389"/>
          <ac:picMkLst>
            <pc:docMk/>
            <pc:sldMk cId="1688162845" sldId="2147474522"/>
            <ac:picMk id="13" creationId="{BCC72855-6699-62D8-0E8B-00CE36D10145}"/>
          </ac:picMkLst>
        </pc:picChg>
        <pc:picChg chg="add del mod">
          <ac:chgData name="Gina Vich" userId="bf72a2e2-5a58-42a9-b4d1-3056d5fba29c" providerId="ADAL" clId="{45CB5D39-BEB5-4575-9EBD-13F4A8C172B7}" dt="2026-04-29T08:53:06.399" v="3391"/>
          <ac:picMkLst>
            <pc:docMk/>
            <pc:sldMk cId="1688162845" sldId="2147474522"/>
            <ac:picMk id="14" creationId="{1DA77EE2-7959-1C95-21E8-DEEB1AE39390}"/>
          </ac:picMkLst>
        </pc:picChg>
        <pc:picChg chg="add del mod ord">
          <ac:chgData name="Gina Vich" userId="bf72a2e2-5a58-42a9-b4d1-3056d5fba29c" providerId="ADAL" clId="{45CB5D39-BEB5-4575-9EBD-13F4A8C172B7}" dt="2026-04-29T08:53:40.623" v="3392"/>
          <ac:picMkLst>
            <pc:docMk/>
            <pc:sldMk cId="1688162845" sldId="2147474522"/>
            <ac:picMk id="17" creationId="{0F425774-76F0-C710-5AEC-E821F04940BF}"/>
          </ac:picMkLst>
        </pc:picChg>
        <pc:picChg chg="add mod">
          <ac:chgData name="Gina Vich" userId="bf72a2e2-5a58-42a9-b4d1-3056d5fba29c" providerId="ADAL" clId="{45CB5D39-BEB5-4575-9EBD-13F4A8C172B7}" dt="2026-04-29T08:53:40.623" v="3392"/>
          <ac:picMkLst>
            <pc:docMk/>
            <pc:sldMk cId="1688162845" sldId="2147474522"/>
            <ac:picMk id="18" creationId="{A218C67A-BB7B-8926-86C9-F5C9016579A7}"/>
          </ac:picMkLst>
        </pc:picChg>
        <pc:picChg chg="add del mod">
          <ac:chgData name="Gina Vich" userId="bf72a2e2-5a58-42a9-b4d1-3056d5fba29c" providerId="ADAL" clId="{45CB5D39-BEB5-4575-9EBD-13F4A8C172B7}" dt="2026-04-15T11:40:50.124" v="1716" actId="478"/>
          <ac:picMkLst>
            <pc:docMk/>
            <pc:sldMk cId="1688162845" sldId="2147474522"/>
            <ac:picMk id="26" creationId="{58C173DD-D5D4-6D74-FA6A-B055CC158185}"/>
          </ac:picMkLst>
        </pc:picChg>
        <pc:picChg chg="add del mod">
          <ac:chgData name="Gina Vich" userId="bf72a2e2-5a58-42a9-b4d1-3056d5fba29c" providerId="ADAL" clId="{45CB5D39-BEB5-4575-9EBD-13F4A8C172B7}" dt="2026-04-15T14:12:06.668" v="2594" actId="478"/>
          <ac:picMkLst>
            <pc:docMk/>
            <pc:sldMk cId="1688162845" sldId="2147474522"/>
            <ac:picMk id="28" creationId="{61A40065-A9D6-F14C-FDEA-0135832ED360}"/>
          </ac:picMkLst>
        </pc:picChg>
        <pc:picChg chg="add mod">
          <ac:chgData name="Gina Vich" userId="bf72a2e2-5a58-42a9-b4d1-3056d5fba29c" providerId="ADAL" clId="{45CB5D39-BEB5-4575-9EBD-13F4A8C172B7}" dt="2026-04-16T08:00:36.932" v="2755" actId="732"/>
          <ac:picMkLst>
            <pc:docMk/>
            <pc:sldMk cId="1688162845" sldId="2147474522"/>
            <ac:picMk id="4098" creationId="{EE644ED1-101A-14EB-EAE2-C63307C8DF41}"/>
          </ac:picMkLst>
        </pc:picChg>
        <pc:picChg chg="add mod">
          <ac:chgData name="Gina Vich" userId="bf72a2e2-5a58-42a9-b4d1-3056d5fba29c" providerId="ADAL" clId="{45CB5D39-BEB5-4575-9EBD-13F4A8C172B7}" dt="2026-04-16T08:00:30.971" v="2754" actId="732"/>
          <ac:picMkLst>
            <pc:docMk/>
            <pc:sldMk cId="1688162845" sldId="2147474522"/>
            <ac:picMk id="4100" creationId="{50D08271-100C-4684-B7A9-B70C595C73E2}"/>
          </ac:picMkLst>
        </pc:picChg>
      </pc:sldChg>
      <pc:sldChg chg="addSp modSp new del mod">
        <pc:chgData name="Gina Vich" userId="bf72a2e2-5a58-42a9-b4d1-3056d5fba29c" providerId="ADAL" clId="{45CB5D39-BEB5-4575-9EBD-13F4A8C172B7}" dt="2026-04-15T11:21:42.896" v="1362" actId="47"/>
        <pc:sldMkLst>
          <pc:docMk/>
          <pc:sldMk cId="4206971290" sldId="2147474522"/>
        </pc:sldMkLst>
        <pc:spChg chg="mod">
          <ac:chgData name="Gina Vich" userId="bf72a2e2-5a58-42a9-b4d1-3056d5fba29c" providerId="ADAL" clId="{45CB5D39-BEB5-4575-9EBD-13F4A8C172B7}" dt="2026-04-15T10:59:00.506" v="806" actId="27636"/>
          <ac:spMkLst>
            <pc:docMk/>
            <pc:sldMk cId="4206971290" sldId="2147474522"/>
            <ac:spMk id="2" creationId="{1277402D-BD12-18B0-2CE8-ADB87AD7E4DB}"/>
          </ac:spMkLst>
        </pc:spChg>
        <pc:graphicFrameChg chg="add mod">
          <ac:chgData name="Gina Vich" userId="bf72a2e2-5a58-42a9-b4d1-3056d5fba29c" providerId="ADAL" clId="{45CB5D39-BEB5-4575-9EBD-13F4A8C172B7}" dt="2026-04-15T10:59:00.333" v="805"/>
          <ac:graphicFrameMkLst>
            <pc:docMk/>
            <pc:sldMk cId="4206971290" sldId="2147474522"/>
            <ac:graphicFrameMk id="3" creationId="{528C9B0C-1BA0-4A3C-A88B-0988DC682739}"/>
          </ac:graphicFrameMkLst>
        </pc:graphicFrameChg>
      </pc:sldChg>
      <pc:sldChg chg="addSp delSp modSp add mod setBg">
        <pc:chgData name="Gina Vich" userId="bf72a2e2-5a58-42a9-b4d1-3056d5fba29c" providerId="ADAL" clId="{45CB5D39-BEB5-4575-9EBD-13F4A8C172B7}" dt="2026-04-29T08:41:02.217" v="2966"/>
        <pc:sldMkLst>
          <pc:docMk/>
          <pc:sldMk cId="2499896102" sldId="2147474523"/>
        </pc:sldMkLst>
        <pc:spChg chg="mod">
          <ac:chgData name="Gina Vich" userId="bf72a2e2-5a58-42a9-b4d1-3056d5fba29c" providerId="ADAL" clId="{45CB5D39-BEB5-4575-9EBD-13F4A8C172B7}" dt="2026-04-15T14:12:41.770" v="2633" actId="20577"/>
          <ac:spMkLst>
            <pc:docMk/>
            <pc:sldMk cId="2499896102" sldId="2147474523"/>
            <ac:spMk id="2" creationId="{50E6A8C7-C328-ECE1-F12E-08A31ECF8494}"/>
          </ac:spMkLst>
        </pc:spChg>
        <pc:spChg chg="del">
          <ac:chgData name="Gina Vich" userId="bf72a2e2-5a58-42a9-b4d1-3056d5fba29c" providerId="ADAL" clId="{45CB5D39-BEB5-4575-9EBD-13F4A8C172B7}" dt="2026-04-15T14:12:44.432" v="2634" actId="478"/>
          <ac:spMkLst>
            <pc:docMk/>
            <pc:sldMk cId="2499896102" sldId="2147474523"/>
            <ac:spMk id="3" creationId="{8E55518F-E203-E97C-7B9B-A7AF40D15F6B}"/>
          </ac:spMkLst>
        </pc:spChg>
        <pc:spChg chg="add del mod">
          <ac:chgData name="Gina Vich" userId="bf72a2e2-5a58-42a9-b4d1-3056d5fba29c" providerId="ADAL" clId="{45CB5D39-BEB5-4575-9EBD-13F4A8C172B7}" dt="2026-04-15T14:12:47.622" v="2635" actId="478"/>
          <ac:spMkLst>
            <pc:docMk/>
            <pc:sldMk cId="2499896102" sldId="2147474523"/>
            <ac:spMk id="5" creationId="{469411BC-07DC-1A04-C529-57E947098677}"/>
          </ac:spMkLst>
        </pc:spChg>
        <pc:picChg chg="add mod">
          <ac:chgData name="Gina Vich" userId="bf72a2e2-5a58-42a9-b4d1-3056d5fba29c" providerId="ADAL" clId="{45CB5D39-BEB5-4575-9EBD-13F4A8C172B7}" dt="2026-04-29T08:41:02.217" v="2966"/>
          <ac:picMkLst>
            <pc:docMk/>
            <pc:sldMk cId="2499896102" sldId="2147474523"/>
            <ac:picMk id="4" creationId="{69A6CE68-C4C4-A7F9-EE64-1169C4D0DB7E}"/>
          </ac:picMkLst>
        </pc:picChg>
      </pc:sldChg>
      <pc:sldChg chg="addSp delSp modSp new del mod modAnim">
        <pc:chgData name="Gina Vich" userId="bf72a2e2-5a58-42a9-b4d1-3056d5fba29c" providerId="ADAL" clId="{45CB5D39-BEB5-4575-9EBD-13F4A8C172B7}" dt="2026-04-15T13:59:08.293" v="2209" actId="47"/>
        <pc:sldMkLst>
          <pc:docMk/>
          <pc:sldMk cId="3367500448" sldId="2147474523"/>
        </pc:sldMkLst>
        <pc:spChg chg="mod">
          <ac:chgData name="Gina Vich" userId="bf72a2e2-5a58-42a9-b4d1-3056d5fba29c" providerId="ADAL" clId="{45CB5D39-BEB5-4575-9EBD-13F4A8C172B7}" dt="2026-04-15T12:34:29.301" v="1720"/>
          <ac:spMkLst>
            <pc:docMk/>
            <pc:sldMk cId="3367500448" sldId="2147474523"/>
            <ac:spMk id="5" creationId="{B403AC33-B261-8E3C-DFB8-AB6BE2CEC09A}"/>
          </ac:spMkLst>
        </pc:spChg>
        <pc:spChg chg="add del mod">
          <ac:chgData name="Gina Vich" userId="bf72a2e2-5a58-42a9-b4d1-3056d5fba29c" providerId="ADAL" clId="{45CB5D39-BEB5-4575-9EBD-13F4A8C172B7}" dt="2026-04-15T12:34:32.402" v="1722" actId="478"/>
          <ac:spMkLst>
            <pc:docMk/>
            <pc:sldMk cId="3367500448" sldId="2147474523"/>
            <ac:spMk id="8" creationId="{E477E00B-2AD8-C888-8341-DD64A0CFF7AF}"/>
          </ac:spMkLst>
        </pc:spChg>
        <pc:spChg chg="add del mod">
          <ac:chgData name="Gina Vich" userId="bf72a2e2-5a58-42a9-b4d1-3056d5fba29c" providerId="ADAL" clId="{45CB5D39-BEB5-4575-9EBD-13F4A8C172B7}" dt="2026-04-15T12:34:32.402" v="1722" actId="478"/>
          <ac:spMkLst>
            <pc:docMk/>
            <pc:sldMk cId="3367500448" sldId="2147474523"/>
            <ac:spMk id="10" creationId="{95F76341-F85E-D77B-FE1C-9ECF27A86481}"/>
          </ac:spMkLst>
        </pc:spChg>
        <pc:spChg chg="mod">
          <ac:chgData name="Gina Vich" userId="bf72a2e2-5a58-42a9-b4d1-3056d5fba29c" providerId="ADAL" clId="{45CB5D39-BEB5-4575-9EBD-13F4A8C172B7}" dt="2026-04-15T12:34:29.301" v="1720"/>
          <ac:spMkLst>
            <pc:docMk/>
            <pc:sldMk cId="3367500448" sldId="2147474523"/>
            <ac:spMk id="12" creationId="{25C17492-2907-BABA-7443-A61E8336D58A}"/>
          </ac:spMkLst>
        </pc:spChg>
        <pc:spChg chg="add del mod">
          <ac:chgData name="Gina Vich" userId="bf72a2e2-5a58-42a9-b4d1-3056d5fba29c" providerId="ADAL" clId="{45CB5D39-BEB5-4575-9EBD-13F4A8C172B7}" dt="2026-04-15T12:34:32.402" v="1722" actId="478"/>
          <ac:spMkLst>
            <pc:docMk/>
            <pc:sldMk cId="3367500448" sldId="2147474523"/>
            <ac:spMk id="14" creationId="{0DAC4CED-68CD-D3AE-6E34-B4D15FF42DAD}"/>
          </ac:spMkLst>
        </pc:spChg>
        <pc:spChg chg="add del mod">
          <ac:chgData name="Gina Vich" userId="bf72a2e2-5a58-42a9-b4d1-3056d5fba29c" providerId="ADAL" clId="{45CB5D39-BEB5-4575-9EBD-13F4A8C172B7}" dt="2026-04-15T12:34:32.402" v="1722" actId="478"/>
          <ac:spMkLst>
            <pc:docMk/>
            <pc:sldMk cId="3367500448" sldId="2147474523"/>
            <ac:spMk id="15" creationId="{D55A679D-1040-E8B1-D3FB-6D7E525B7F70}"/>
          </ac:spMkLst>
        </pc:spChg>
        <pc:spChg chg="add del mod">
          <ac:chgData name="Gina Vich" userId="bf72a2e2-5a58-42a9-b4d1-3056d5fba29c" providerId="ADAL" clId="{45CB5D39-BEB5-4575-9EBD-13F4A8C172B7}" dt="2026-04-15T12:34:32.402" v="1722" actId="478"/>
          <ac:spMkLst>
            <pc:docMk/>
            <pc:sldMk cId="3367500448" sldId="2147474523"/>
            <ac:spMk id="16" creationId="{693F82A7-3AD1-3370-CC3F-E0583FA19946}"/>
          </ac:spMkLst>
        </pc:spChg>
        <pc:spChg chg="mod">
          <ac:chgData name="Gina Vich" userId="bf72a2e2-5a58-42a9-b4d1-3056d5fba29c" providerId="ADAL" clId="{45CB5D39-BEB5-4575-9EBD-13F4A8C172B7}" dt="2026-04-15T12:34:44.131" v="1725" actId="14100"/>
          <ac:spMkLst>
            <pc:docMk/>
            <pc:sldMk cId="3367500448" sldId="2147474523"/>
            <ac:spMk id="20" creationId="{87861BCC-3F9D-F0FA-0A9A-AFC1BD29DF0F}"/>
          </ac:spMkLst>
        </pc:spChg>
        <pc:spChg chg="add mod">
          <ac:chgData name="Gina Vich" userId="bf72a2e2-5a58-42a9-b4d1-3056d5fba29c" providerId="ADAL" clId="{45CB5D39-BEB5-4575-9EBD-13F4A8C172B7}" dt="2026-04-15T12:34:44.131" v="1725" actId="14100"/>
          <ac:spMkLst>
            <pc:docMk/>
            <pc:sldMk cId="3367500448" sldId="2147474523"/>
            <ac:spMk id="23" creationId="{17C72617-1C48-197F-565D-42A977FF9110}"/>
          </ac:spMkLst>
        </pc:spChg>
        <pc:spChg chg="add mod">
          <ac:chgData name="Gina Vich" userId="bf72a2e2-5a58-42a9-b4d1-3056d5fba29c" providerId="ADAL" clId="{45CB5D39-BEB5-4575-9EBD-13F4A8C172B7}" dt="2026-04-15T13:58:46.783" v="2207" actId="1076"/>
          <ac:spMkLst>
            <pc:docMk/>
            <pc:sldMk cId="3367500448" sldId="2147474523"/>
            <ac:spMk id="25" creationId="{C348A39C-CE23-81D1-D8CF-C49FC8666F94}"/>
          </ac:spMkLst>
        </pc:spChg>
        <pc:spChg chg="mod">
          <ac:chgData name="Gina Vich" userId="bf72a2e2-5a58-42a9-b4d1-3056d5fba29c" providerId="ADAL" clId="{45CB5D39-BEB5-4575-9EBD-13F4A8C172B7}" dt="2026-04-15T12:34:44.131" v="1725" actId="14100"/>
          <ac:spMkLst>
            <pc:docMk/>
            <pc:sldMk cId="3367500448" sldId="2147474523"/>
            <ac:spMk id="27" creationId="{D3D14844-D5B1-6E89-1E26-586B8AE3D763}"/>
          </ac:spMkLst>
        </pc:spChg>
        <pc:spChg chg="add mod">
          <ac:chgData name="Gina Vich" userId="bf72a2e2-5a58-42a9-b4d1-3056d5fba29c" providerId="ADAL" clId="{45CB5D39-BEB5-4575-9EBD-13F4A8C172B7}" dt="2026-04-15T12:34:44.131" v="1725" actId="14100"/>
          <ac:spMkLst>
            <pc:docMk/>
            <pc:sldMk cId="3367500448" sldId="2147474523"/>
            <ac:spMk id="29" creationId="{DB56F4F1-1805-7A7B-4CE2-37825DF9ACBA}"/>
          </ac:spMkLst>
        </pc:spChg>
        <pc:spChg chg="add mod">
          <ac:chgData name="Gina Vich" userId="bf72a2e2-5a58-42a9-b4d1-3056d5fba29c" providerId="ADAL" clId="{45CB5D39-BEB5-4575-9EBD-13F4A8C172B7}" dt="2026-04-15T12:34:44.131" v="1725" actId="14100"/>
          <ac:spMkLst>
            <pc:docMk/>
            <pc:sldMk cId="3367500448" sldId="2147474523"/>
            <ac:spMk id="30" creationId="{BA678608-B3E4-9A06-FDBA-495997410923}"/>
          </ac:spMkLst>
        </pc:spChg>
        <pc:spChg chg="add mod">
          <ac:chgData name="Gina Vich" userId="bf72a2e2-5a58-42a9-b4d1-3056d5fba29c" providerId="ADAL" clId="{45CB5D39-BEB5-4575-9EBD-13F4A8C172B7}" dt="2026-04-15T12:34:44.131" v="1725" actId="14100"/>
          <ac:spMkLst>
            <pc:docMk/>
            <pc:sldMk cId="3367500448" sldId="2147474523"/>
            <ac:spMk id="31" creationId="{92ACF1D6-9733-0BB1-31D4-82F9CA4EE291}"/>
          </ac:spMkLst>
        </pc:spChg>
        <pc:grpChg chg="add del mod">
          <ac:chgData name="Gina Vich" userId="bf72a2e2-5a58-42a9-b4d1-3056d5fba29c" providerId="ADAL" clId="{45CB5D39-BEB5-4575-9EBD-13F4A8C172B7}" dt="2026-04-15T12:34:32.402" v="1722" actId="478"/>
          <ac:grpSpMkLst>
            <pc:docMk/>
            <pc:sldMk cId="3367500448" sldId="2147474523"/>
            <ac:grpSpMk id="4" creationId="{30D86110-637D-E823-EB40-5B00FD6093BE}"/>
          </ac:grpSpMkLst>
        </pc:grpChg>
        <pc:grpChg chg="add del mod">
          <ac:chgData name="Gina Vich" userId="bf72a2e2-5a58-42a9-b4d1-3056d5fba29c" providerId="ADAL" clId="{45CB5D39-BEB5-4575-9EBD-13F4A8C172B7}" dt="2026-04-15T12:34:32.402" v="1722" actId="478"/>
          <ac:grpSpMkLst>
            <pc:docMk/>
            <pc:sldMk cId="3367500448" sldId="2147474523"/>
            <ac:grpSpMk id="11" creationId="{B74B63D1-757C-0F60-2302-3C106A4B992C}"/>
          </ac:grpSpMkLst>
        </pc:grpChg>
        <pc:grpChg chg="add mod">
          <ac:chgData name="Gina Vich" userId="bf72a2e2-5a58-42a9-b4d1-3056d5fba29c" providerId="ADAL" clId="{45CB5D39-BEB5-4575-9EBD-13F4A8C172B7}" dt="2026-04-15T12:34:44.131" v="1725" actId="14100"/>
          <ac:grpSpMkLst>
            <pc:docMk/>
            <pc:sldMk cId="3367500448" sldId="2147474523"/>
            <ac:grpSpMk id="19" creationId="{7F14D38F-4FD2-D92A-14CE-BD9298DC7182}"/>
          </ac:grpSpMkLst>
        </pc:grpChg>
        <pc:grpChg chg="add mod">
          <ac:chgData name="Gina Vich" userId="bf72a2e2-5a58-42a9-b4d1-3056d5fba29c" providerId="ADAL" clId="{45CB5D39-BEB5-4575-9EBD-13F4A8C172B7}" dt="2026-04-15T12:34:44.131" v="1725" actId="14100"/>
          <ac:grpSpMkLst>
            <pc:docMk/>
            <pc:sldMk cId="3367500448" sldId="2147474523"/>
            <ac:grpSpMk id="26" creationId="{0A02B868-9A9F-3AC2-80E4-7CEB2A488C19}"/>
          </ac:grpSpMkLst>
        </pc:grpChg>
        <pc:picChg chg="add del mod">
          <ac:chgData name="Gina Vich" userId="bf72a2e2-5a58-42a9-b4d1-3056d5fba29c" providerId="ADAL" clId="{45CB5D39-BEB5-4575-9EBD-13F4A8C172B7}" dt="2026-04-15T12:34:32.402" v="1722" actId="478"/>
          <ac:picMkLst>
            <pc:docMk/>
            <pc:sldMk cId="3367500448" sldId="2147474523"/>
            <ac:picMk id="3" creationId="{212F5DE4-069F-4D85-55A5-6958D65BF498}"/>
          </ac:picMkLst>
        </pc:picChg>
        <pc:picChg chg="mod">
          <ac:chgData name="Gina Vich" userId="bf72a2e2-5a58-42a9-b4d1-3056d5fba29c" providerId="ADAL" clId="{45CB5D39-BEB5-4575-9EBD-13F4A8C172B7}" dt="2026-04-15T12:34:29.301" v="1720"/>
          <ac:picMkLst>
            <pc:docMk/>
            <pc:sldMk cId="3367500448" sldId="2147474523"/>
            <ac:picMk id="6" creationId="{DC633276-8E56-435C-CEF3-586CE827DC1F}"/>
          </ac:picMkLst>
        </pc:picChg>
        <pc:picChg chg="add del mod">
          <ac:chgData name="Gina Vich" userId="bf72a2e2-5a58-42a9-b4d1-3056d5fba29c" providerId="ADAL" clId="{45CB5D39-BEB5-4575-9EBD-13F4A8C172B7}" dt="2026-04-15T12:34:32.402" v="1722" actId="478"/>
          <ac:picMkLst>
            <pc:docMk/>
            <pc:sldMk cId="3367500448" sldId="2147474523"/>
            <ac:picMk id="7" creationId="{02A6BE11-7D97-80B3-E2D5-5A6B0955F7A0}"/>
          </ac:picMkLst>
        </pc:picChg>
        <pc:picChg chg="mod">
          <ac:chgData name="Gina Vich" userId="bf72a2e2-5a58-42a9-b4d1-3056d5fba29c" providerId="ADAL" clId="{45CB5D39-BEB5-4575-9EBD-13F4A8C172B7}" dt="2026-04-15T12:34:29.301" v="1720"/>
          <ac:picMkLst>
            <pc:docMk/>
            <pc:sldMk cId="3367500448" sldId="2147474523"/>
            <ac:picMk id="13" creationId="{427A5BCD-0AD6-E3A2-C56D-21E0A9411417}"/>
          </ac:picMkLst>
        </pc:picChg>
        <pc:picChg chg="add del mod">
          <ac:chgData name="Gina Vich" userId="bf72a2e2-5a58-42a9-b4d1-3056d5fba29c" providerId="ADAL" clId="{45CB5D39-BEB5-4575-9EBD-13F4A8C172B7}" dt="2026-04-15T12:34:32.402" v="1722" actId="478"/>
          <ac:picMkLst>
            <pc:docMk/>
            <pc:sldMk cId="3367500448" sldId="2147474523"/>
            <ac:picMk id="17" creationId="{9B517051-FD03-602A-522B-DF7171201A11}"/>
          </ac:picMkLst>
        </pc:picChg>
        <pc:picChg chg="add mod">
          <ac:chgData name="Gina Vich" userId="bf72a2e2-5a58-42a9-b4d1-3056d5fba29c" providerId="ADAL" clId="{45CB5D39-BEB5-4575-9EBD-13F4A8C172B7}" dt="2026-04-15T12:34:44.131" v="1725" actId="14100"/>
          <ac:picMkLst>
            <pc:docMk/>
            <pc:sldMk cId="3367500448" sldId="2147474523"/>
            <ac:picMk id="18" creationId="{4DF362EB-BA92-972F-7D75-F515E06D60EC}"/>
          </ac:picMkLst>
        </pc:picChg>
        <pc:picChg chg="mod">
          <ac:chgData name="Gina Vich" userId="bf72a2e2-5a58-42a9-b4d1-3056d5fba29c" providerId="ADAL" clId="{45CB5D39-BEB5-4575-9EBD-13F4A8C172B7}" dt="2026-04-15T12:34:44.131" v="1725" actId="14100"/>
          <ac:picMkLst>
            <pc:docMk/>
            <pc:sldMk cId="3367500448" sldId="2147474523"/>
            <ac:picMk id="21" creationId="{88078268-2D6C-CE36-4586-D995433271F3}"/>
          </ac:picMkLst>
        </pc:picChg>
        <pc:picChg chg="add mod">
          <ac:chgData name="Gina Vich" userId="bf72a2e2-5a58-42a9-b4d1-3056d5fba29c" providerId="ADAL" clId="{45CB5D39-BEB5-4575-9EBD-13F4A8C172B7}" dt="2026-04-15T12:34:44.131" v="1725" actId="14100"/>
          <ac:picMkLst>
            <pc:docMk/>
            <pc:sldMk cId="3367500448" sldId="2147474523"/>
            <ac:picMk id="22" creationId="{DA49FDEF-FA90-93B8-313A-0B93ACE5FC23}"/>
          </ac:picMkLst>
        </pc:picChg>
        <pc:picChg chg="mod">
          <ac:chgData name="Gina Vich" userId="bf72a2e2-5a58-42a9-b4d1-3056d5fba29c" providerId="ADAL" clId="{45CB5D39-BEB5-4575-9EBD-13F4A8C172B7}" dt="2026-04-15T12:34:44.131" v="1725" actId="14100"/>
          <ac:picMkLst>
            <pc:docMk/>
            <pc:sldMk cId="3367500448" sldId="2147474523"/>
            <ac:picMk id="28" creationId="{CEC99D74-3CA4-28A1-4C72-306DE871143E}"/>
          </ac:picMkLst>
        </pc:picChg>
        <pc:picChg chg="add mod">
          <ac:chgData name="Gina Vich" userId="bf72a2e2-5a58-42a9-b4d1-3056d5fba29c" providerId="ADAL" clId="{45CB5D39-BEB5-4575-9EBD-13F4A8C172B7}" dt="2026-04-15T12:34:44.131" v="1725" actId="14100"/>
          <ac:picMkLst>
            <pc:docMk/>
            <pc:sldMk cId="3367500448" sldId="2147474523"/>
            <ac:picMk id="32" creationId="{10FDCAF7-FE7C-844B-0D3A-B6AE0CA004A9}"/>
          </ac:picMkLst>
        </pc:picChg>
        <pc:cxnChg chg="add del mod">
          <ac:chgData name="Gina Vich" userId="bf72a2e2-5a58-42a9-b4d1-3056d5fba29c" providerId="ADAL" clId="{45CB5D39-BEB5-4575-9EBD-13F4A8C172B7}" dt="2026-04-15T12:34:32.402" v="1722" actId="478"/>
          <ac:cxnSpMkLst>
            <pc:docMk/>
            <pc:sldMk cId="3367500448" sldId="2147474523"/>
            <ac:cxnSpMk id="9" creationId="{283F687D-64F0-E3C3-281A-562A66DEC75A}"/>
          </ac:cxnSpMkLst>
        </pc:cxnChg>
        <pc:cxnChg chg="add mod">
          <ac:chgData name="Gina Vich" userId="bf72a2e2-5a58-42a9-b4d1-3056d5fba29c" providerId="ADAL" clId="{45CB5D39-BEB5-4575-9EBD-13F4A8C172B7}" dt="2026-04-15T12:34:44.131" v="1725" actId="14100"/>
          <ac:cxnSpMkLst>
            <pc:docMk/>
            <pc:sldMk cId="3367500448" sldId="2147474523"/>
            <ac:cxnSpMk id="24" creationId="{550A6252-2883-F460-A30B-24A6A936363A}"/>
          </ac:cxnSpMkLst>
        </pc:cxnChg>
      </pc:sldChg>
      <pc:sldMasterChg chg="modSp delSldLayout modSldLayout">
        <pc:chgData name="Gina Vich" userId="bf72a2e2-5a58-42a9-b4d1-3056d5fba29c" providerId="ADAL" clId="{45CB5D39-BEB5-4575-9EBD-13F4A8C172B7}" dt="2026-04-15T11:21:46.754" v="1363" actId="47"/>
        <pc:sldMasterMkLst>
          <pc:docMk/>
          <pc:sldMasterMk cId="0" sldId="2147483659"/>
        </pc:sldMasterMkLst>
        <pc:sldLayoutChg chg="modSp">
          <pc:chgData name="Gina Vich" userId="bf72a2e2-5a58-42a9-b4d1-3056d5fba29c" providerId="ADAL" clId="{45CB5D39-BEB5-4575-9EBD-13F4A8C172B7}" dt="2026-04-14T13:59:13.736" v="0" actId="735"/>
          <pc:sldLayoutMkLst>
            <pc:docMk/>
            <pc:sldMasterMk cId="0" sldId="2147483659"/>
            <pc:sldLayoutMk cId="0" sldId="2147483648"/>
          </pc:sldLayoutMkLst>
        </pc:sldLayoutChg>
        <pc:sldLayoutChg chg="del">
          <pc:chgData name="Gina Vich" userId="bf72a2e2-5a58-42a9-b4d1-3056d5fba29c" providerId="ADAL" clId="{45CB5D39-BEB5-4575-9EBD-13F4A8C172B7}" dt="2026-04-15T10:01:24.362" v="53" actId="47"/>
          <pc:sldLayoutMkLst>
            <pc:docMk/>
            <pc:sldMasterMk cId="0" sldId="2147483659"/>
            <pc:sldLayoutMk cId="0" sldId="2147483650"/>
          </pc:sldLayoutMkLst>
        </pc:sldLayoutChg>
        <pc:sldLayoutChg chg="del">
          <pc:chgData name="Gina Vich" userId="bf72a2e2-5a58-42a9-b4d1-3056d5fba29c" providerId="ADAL" clId="{45CB5D39-BEB5-4575-9EBD-13F4A8C172B7}" dt="2026-04-15T11:21:46.754" v="1363" actId="47"/>
          <pc:sldLayoutMkLst>
            <pc:docMk/>
            <pc:sldMasterMk cId="0" sldId="2147483659"/>
            <pc:sldLayoutMk cId="3650875209" sldId="2147483660"/>
          </pc:sldLayoutMkLst>
        </pc:sldLayoutChg>
        <pc:sldLayoutChg chg="del">
          <pc:chgData name="Gina Vich" userId="bf72a2e2-5a58-42a9-b4d1-3056d5fba29c" providerId="ADAL" clId="{45CB5D39-BEB5-4575-9EBD-13F4A8C172B7}" dt="2026-04-15T10:50:54.352" v="648" actId="47"/>
          <pc:sldLayoutMkLst>
            <pc:docMk/>
            <pc:sldMasterMk cId="0" sldId="2147483659"/>
            <pc:sldLayoutMk cId="4251197391" sldId="2147483661"/>
          </pc:sldLayoutMkLst>
        </pc:sldLayoutChg>
        <pc:sldLayoutChg chg="del">
          <pc:chgData name="Gina Vich" userId="bf72a2e2-5a58-42a9-b4d1-3056d5fba29c" providerId="ADAL" clId="{45CB5D39-BEB5-4575-9EBD-13F4A8C172B7}" dt="2026-04-15T10:02:46.641" v="55" actId="47"/>
          <pc:sldLayoutMkLst>
            <pc:docMk/>
            <pc:sldMasterMk cId="0" sldId="2147483659"/>
            <pc:sldLayoutMk cId="1696542968" sldId="2147483662"/>
          </pc:sldLayoutMkLst>
        </pc:sldLayoutChg>
      </pc:sldMasterChg>
      <pc:sldMasterChg chg="add del addSldLayout delSldLayout">
        <pc:chgData name="Gina Vich" userId="bf72a2e2-5a58-42a9-b4d1-3056d5fba29c" providerId="ADAL" clId="{45CB5D39-BEB5-4575-9EBD-13F4A8C172B7}" dt="2026-04-15T11:40:53.807" v="1718" actId="47"/>
        <pc:sldMasterMkLst>
          <pc:docMk/>
          <pc:sldMasterMk cId="2387040993" sldId="2147483662"/>
        </pc:sldMasterMkLst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829662156" sldId="2147483663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402606261" sldId="2147483664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36589973" sldId="2147483665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65532093" sldId="2147483666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328038485" sldId="2147483667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2768989533" sldId="2147483668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496037126" sldId="2147483669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3167584661" sldId="2147483670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948836717" sldId="2147483671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891714475" sldId="2147483672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4034915103" sldId="2147483673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822580756" sldId="2147483674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3962765251" sldId="2147483675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716206481" sldId="2147483676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071192634" sldId="2147483677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1725300777" sldId="2147483678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3800303528" sldId="2147483679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2594404283" sldId="2147483680"/>
          </pc:sldLayoutMkLst>
        </pc:sldLayoutChg>
        <pc:sldLayoutChg chg="add del">
          <pc:chgData name="Gina Vich" userId="bf72a2e2-5a58-42a9-b4d1-3056d5fba29c" providerId="ADAL" clId="{45CB5D39-BEB5-4575-9EBD-13F4A8C172B7}" dt="2026-04-15T11:40:53.807" v="1718" actId="47"/>
          <pc:sldLayoutMkLst>
            <pc:docMk/>
            <pc:sldMasterMk cId="2387040993" sldId="2147483662"/>
            <pc:sldLayoutMk cId="995848191" sldId="214748368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1229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2255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2555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9152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2.m4a"/><Relationship Id="rId16" Type="http://schemas.openxmlformats.org/officeDocument/2006/relationships/image" Target="../media/image4.png"/><Relationship Id="rId1" Type="http://schemas.microsoft.com/office/2007/relationships/media" Target="../media/media2.m4a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1.wdp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7.sv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0.pn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6A8C7-C328-ECE1-F12E-08A31ECF8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3200" b="1" i="0" u="none" strike="noStrike" baseline="0" dirty="0" err="1">
                <a:latin typeface="Arial-BoldMT"/>
              </a:rPr>
              <a:t>Effectiveness</a:t>
            </a:r>
            <a:r>
              <a:rPr lang="es-ES" sz="3200" b="1" i="0" u="none" strike="noStrike" baseline="0" dirty="0">
                <a:latin typeface="Arial-BoldMT"/>
              </a:rPr>
              <a:t> of a </a:t>
            </a:r>
            <a:r>
              <a:rPr lang="es-ES" sz="3200" b="1" i="0" u="none" strike="noStrike" baseline="0" dirty="0" err="1">
                <a:latin typeface="Arial-BoldMT"/>
              </a:rPr>
              <a:t>multi-ingredient</a:t>
            </a:r>
            <a:br>
              <a:rPr lang="es-ES" sz="3200" b="1" i="0" u="none" strike="noStrike" baseline="0" dirty="0">
                <a:latin typeface="Arial-BoldMT"/>
              </a:rPr>
            </a:br>
            <a:r>
              <a:rPr lang="es-ES" sz="3200" b="1" i="0" u="none" strike="noStrike" baseline="0" dirty="0" err="1">
                <a:latin typeface="Arial-BoldMT"/>
              </a:rPr>
              <a:t>Coriolus</a:t>
            </a:r>
            <a:r>
              <a:rPr lang="es-ES" sz="3200" b="1" i="0" u="none" strike="noStrike" baseline="0" dirty="0">
                <a:latin typeface="Arial-BoldMT"/>
              </a:rPr>
              <a:t> </a:t>
            </a:r>
            <a:r>
              <a:rPr lang="es-ES" sz="3200" b="1" i="0" u="none" strike="noStrike" baseline="0" dirty="0" err="1">
                <a:latin typeface="Arial-BoldMT"/>
              </a:rPr>
              <a:t>versicolor-based</a:t>
            </a:r>
            <a:r>
              <a:rPr lang="es-ES" sz="3200" b="1" i="0" u="none" strike="noStrike" baseline="0" dirty="0">
                <a:latin typeface="Arial-BoldMT"/>
              </a:rPr>
              <a:t> vaginal gel</a:t>
            </a:r>
            <a:br>
              <a:rPr lang="es-ES" sz="3200" b="1" i="0" u="none" strike="noStrike" baseline="0" dirty="0">
                <a:latin typeface="Arial-BoldMT"/>
              </a:rPr>
            </a:br>
            <a:r>
              <a:rPr lang="en-US" sz="3200" b="1" i="0" u="none" strike="noStrike" baseline="0" dirty="0">
                <a:latin typeface="Arial-BoldMT"/>
              </a:rPr>
              <a:t>in patients coinfected with HPV and</a:t>
            </a:r>
            <a:br>
              <a:rPr lang="en-US" sz="3200" b="1" i="0" u="none" strike="noStrike" baseline="0" dirty="0">
                <a:latin typeface="Arial-BoldMT"/>
              </a:rPr>
            </a:br>
            <a:r>
              <a:rPr lang="en-US" sz="3200" b="1" i="0" u="none" strike="noStrike" baseline="0" dirty="0">
                <a:latin typeface="Arial-BoldMT"/>
              </a:rPr>
              <a:t>HIV: a pilot observational study.</a:t>
            </a:r>
            <a:endParaRPr lang="es-ES" sz="7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55518F-E203-E97C-7B9B-A7AF40D15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8" y="2917252"/>
            <a:ext cx="8520600" cy="91353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s-ES" sz="1800" b="1" i="0" u="none" strike="noStrike" baseline="0" dirty="0">
                <a:latin typeface="Arial-BoldMT"/>
              </a:rPr>
              <a:t>Jesús Joaquín Hijona</a:t>
            </a:r>
            <a:r>
              <a:rPr lang="es-ES" sz="1800" b="1" i="0" u="none" strike="noStrike" baseline="30000" dirty="0">
                <a:latin typeface="Arial-BoldMT"/>
              </a:rPr>
              <a:t>1</a:t>
            </a:r>
            <a:r>
              <a:rPr lang="es-ES" sz="1800" b="1" i="0" u="none" strike="noStrike" baseline="0" dirty="0">
                <a:latin typeface="Arial-BoldMT"/>
              </a:rPr>
              <a:t>, </a:t>
            </a:r>
            <a:r>
              <a:rPr lang="es-ES" sz="1800" i="0" u="none" strike="noStrike" baseline="0" dirty="0">
                <a:latin typeface="Arial-BoldMT"/>
              </a:rPr>
              <a:t>Teresa Rodríguez</a:t>
            </a:r>
            <a:r>
              <a:rPr lang="es-ES" sz="1800" i="0" u="none" strike="noStrike" baseline="30000" dirty="0">
                <a:latin typeface="Arial-BoldMT"/>
              </a:rPr>
              <a:t>2</a:t>
            </a:r>
            <a:r>
              <a:rPr lang="es-ES" sz="1800" i="0" u="none" strike="noStrike" baseline="0" dirty="0">
                <a:latin typeface="Arial-BoldMT"/>
              </a:rPr>
              <a:t>, María Soledad Sánchez</a:t>
            </a:r>
            <a:r>
              <a:rPr lang="es-ES" sz="1800" i="0" u="none" strike="noStrike" baseline="30000" dirty="0">
                <a:latin typeface="Arial-BoldMT"/>
              </a:rPr>
              <a:t>1</a:t>
            </a:r>
            <a:r>
              <a:rPr lang="es-ES" sz="1800" i="0" u="none" strike="noStrike" baseline="0" dirty="0">
                <a:latin typeface="Arial-BoldMT"/>
              </a:rPr>
              <a:t>, Rosa María Alcalá</a:t>
            </a:r>
            <a:r>
              <a:rPr lang="es-ES" sz="1800" i="0" u="none" strike="noStrike" baseline="30000" dirty="0">
                <a:latin typeface="Arial-BoldMT"/>
              </a:rPr>
              <a:t>3</a:t>
            </a:r>
          </a:p>
          <a:p>
            <a:pPr algn="l"/>
            <a:endParaRPr lang="es-ES" sz="1800" i="0" u="none" strike="noStrike" baseline="30000" dirty="0">
              <a:latin typeface="Arial-BoldMT"/>
            </a:endParaRPr>
          </a:p>
          <a:p>
            <a:pPr algn="l"/>
            <a:r>
              <a:rPr lang="es-ES" sz="1800" i="0" u="none" strike="noStrike" baseline="30000" dirty="0">
                <a:latin typeface="Arial-BoldMT"/>
              </a:rPr>
              <a:t>1</a:t>
            </a:r>
            <a:r>
              <a:rPr lang="es-ES" sz="1800" i="0" u="none" strike="noStrike" baseline="0" dirty="0">
                <a:latin typeface="Arial-BoldMT"/>
              </a:rPr>
              <a:t>Hospital Universitario De Jaén, Jaén (</a:t>
            </a:r>
            <a:r>
              <a:rPr lang="es-ES" sz="1800" i="0" u="none" strike="noStrike" baseline="0" dirty="0" err="1">
                <a:latin typeface="Arial-BoldMT"/>
              </a:rPr>
              <a:t>Spain</a:t>
            </a:r>
            <a:r>
              <a:rPr lang="es-ES" sz="1800" i="0" u="none" strike="noStrike" baseline="0" dirty="0">
                <a:latin typeface="Arial-BoldMT"/>
              </a:rPr>
              <a:t>); </a:t>
            </a:r>
            <a:r>
              <a:rPr lang="es-ES" sz="1800" i="0" u="none" strike="noStrike" baseline="30000" dirty="0">
                <a:latin typeface="Arial-BoldMT"/>
              </a:rPr>
              <a:t>2</a:t>
            </a:r>
            <a:r>
              <a:rPr lang="es-ES" sz="1800" i="0" u="none" strike="noStrike" baseline="0" dirty="0">
                <a:latin typeface="Arial-BoldMT"/>
              </a:rPr>
              <a:t>Universidad De Granada, Granada (</a:t>
            </a:r>
            <a:r>
              <a:rPr lang="es-ES" sz="1800" i="0" u="none" strike="noStrike" baseline="0" dirty="0" err="1">
                <a:latin typeface="Arial-BoldMT"/>
              </a:rPr>
              <a:t>Spain</a:t>
            </a:r>
            <a:r>
              <a:rPr lang="es-ES" sz="1800" i="0" u="none" strike="noStrike" baseline="0" dirty="0">
                <a:latin typeface="Arial-BoldMT"/>
              </a:rPr>
              <a:t>); </a:t>
            </a:r>
            <a:r>
              <a:rPr lang="es-ES" sz="1800" i="0" u="none" strike="noStrike" baseline="30000" dirty="0">
                <a:latin typeface="Arial-BoldMT"/>
              </a:rPr>
              <a:t>3</a:t>
            </a:r>
            <a:r>
              <a:rPr lang="es-ES" sz="1800" i="0" u="none" strike="noStrike" baseline="0" dirty="0">
                <a:latin typeface="Arial-BoldMT"/>
              </a:rPr>
              <a:t>Hospital Materno Infantil De Jaén, Jaén (</a:t>
            </a:r>
            <a:r>
              <a:rPr lang="es-ES" sz="1800" i="0" u="none" strike="noStrike" baseline="0" dirty="0" err="1">
                <a:latin typeface="Arial-BoldMT"/>
              </a:rPr>
              <a:t>Spain</a:t>
            </a:r>
            <a:r>
              <a:rPr lang="es-ES" sz="1800" i="0" u="none" strike="noStrike" baseline="0" dirty="0">
                <a:latin typeface="Arial-BoldMT"/>
              </a:rPr>
              <a:t>)</a:t>
            </a:r>
            <a:endParaRPr lang="es-ES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48B457F1-FFCC-8E45-D736-E7C7AEC33B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467"/>
    </mc:Choice>
    <mc:Fallback>
      <p:transition spd="slow" advTm="24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ángulo 46">
            <a:extLst>
              <a:ext uri="{FF2B5EF4-FFF2-40B4-BE49-F238E27FC236}">
                <a16:creationId xmlns:a16="http://schemas.microsoft.com/office/drawing/2014/main" id="{2BAA83AC-FF13-41F7-BBEF-AFA3DE4B01FC}"/>
              </a:ext>
            </a:extLst>
          </p:cNvPr>
          <p:cNvSpPr/>
          <p:nvPr/>
        </p:nvSpPr>
        <p:spPr>
          <a:xfrm>
            <a:off x="4917395" y="4109239"/>
            <a:ext cx="3259665" cy="849037"/>
          </a:xfrm>
          <a:prstGeom prst="rect">
            <a:avLst/>
          </a:prstGeom>
          <a:solidFill>
            <a:srgbClr val="F9D0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CCB2897-22F1-3475-79D6-57DBB167E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72" y="175653"/>
            <a:ext cx="4351028" cy="506037"/>
          </a:xfrm>
        </p:spPr>
        <p:txBody>
          <a:bodyPr anchor="ctr">
            <a:normAutofit fontScale="90000"/>
          </a:bodyPr>
          <a:lstStyle/>
          <a:p>
            <a:r>
              <a:rPr lang="es-ES" b="1" dirty="0" err="1"/>
              <a:t>Background</a:t>
            </a:r>
            <a:endParaRPr lang="es-ES" b="1" dirty="0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8677EE4D-9A8E-3704-CF21-9A720C902B9A}"/>
              </a:ext>
            </a:extLst>
          </p:cNvPr>
          <p:cNvGrpSpPr/>
          <p:nvPr/>
        </p:nvGrpSpPr>
        <p:grpSpPr>
          <a:xfrm>
            <a:off x="256879" y="762545"/>
            <a:ext cx="4315121" cy="461665"/>
            <a:chOff x="180099" y="923845"/>
            <a:chExt cx="4315121" cy="461665"/>
          </a:xfrm>
        </p:grpSpPr>
        <p:pic>
          <p:nvPicPr>
            <p:cNvPr id="4" name="Gráfico 3" descr="salud mental con relleno sólido">
              <a:extLst>
                <a:ext uri="{FF2B5EF4-FFF2-40B4-BE49-F238E27FC236}">
                  <a16:creationId xmlns:a16="http://schemas.microsoft.com/office/drawing/2014/main" id="{682843CC-6FE8-0740-F7EE-C15A74247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80099" y="975611"/>
              <a:ext cx="358132" cy="358132"/>
            </a:xfrm>
            <a:prstGeom prst="rect">
              <a:avLst/>
            </a:prstGeom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0305BB4A-DC1C-2A2D-313C-BC64BC48EF94}"/>
                </a:ext>
              </a:extLst>
            </p:cNvPr>
            <p:cNvSpPr txBox="1"/>
            <p:nvPr/>
          </p:nvSpPr>
          <p:spPr>
            <a:xfrm>
              <a:off x="538231" y="923845"/>
              <a:ext cx="3956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685800">
                <a:buClrTx/>
                <a:defRPr/>
              </a:pPr>
              <a:r>
                <a:rPr lang="en-US" sz="1200" b="1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HIV</a:t>
              </a:r>
              <a:r>
                <a:rPr lang="en-US" sz="1200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 alters the pathogenesis of HPV, </a:t>
              </a:r>
              <a:r>
                <a:rPr lang="en-US" sz="1200" b="1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increasing</a:t>
              </a:r>
              <a:r>
                <a:rPr lang="en-US" sz="1200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 the </a:t>
              </a:r>
              <a:r>
                <a:rPr lang="en-US" sz="1200" b="1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risk of HPV infection</a:t>
              </a:r>
              <a:r>
                <a:rPr lang="en-US" sz="1200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, </a:t>
              </a:r>
              <a:r>
                <a:rPr lang="en-US" sz="1200" b="1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persistence</a:t>
              </a:r>
              <a:r>
                <a:rPr lang="en-US" sz="1200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, and </a:t>
              </a:r>
              <a:r>
                <a:rPr lang="en-US" sz="1200" b="1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reactivation</a:t>
              </a:r>
              <a:r>
                <a:rPr lang="en-US" sz="1200" kern="1200" dirty="0">
                  <a:solidFill>
                    <a:prstClr val="black"/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.</a:t>
              </a:r>
              <a:endParaRPr lang="es-ES" sz="120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3633D3BF-28BD-9457-A670-560D1B4FD101}"/>
              </a:ext>
            </a:extLst>
          </p:cNvPr>
          <p:cNvSpPr txBox="1"/>
          <p:nvPr/>
        </p:nvSpPr>
        <p:spPr>
          <a:xfrm>
            <a:off x="4917395" y="4164425"/>
            <a:ext cx="3259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  <a:defRPr/>
            </a:pPr>
            <a:r>
              <a:rPr lang="en-US" sz="105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To provide evidence on the </a:t>
            </a:r>
            <a:r>
              <a:rPr lang="en-US" sz="1050" b="1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effectiveness of a </a:t>
            </a:r>
            <a:r>
              <a:rPr lang="en-US" sz="1050" b="1" kern="1200" dirty="0" err="1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Coriolus</a:t>
            </a:r>
            <a:r>
              <a:rPr lang="en-US" sz="1050" b="1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 versicolor-based vaginal gel </a:t>
            </a:r>
            <a:r>
              <a:rPr lang="en-US" sz="105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in </a:t>
            </a:r>
            <a:r>
              <a:rPr lang="en-US" sz="1050" b="1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repairing HPV-related cervical lesions</a:t>
            </a:r>
            <a:r>
              <a:rPr lang="en-US" sz="105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 and </a:t>
            </a:r>
            <a:r>
              <a:rPr lang="en-US" sz="1050" b="1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enhancing HR-HPV clearance</a:t>
            </a:r>
            <a:r>
              <a:rPr lang="en-US" sz="105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 in </a:t>
            </a:r>
            <a:r>
              <a:rPr lang="en-US" sz="1050" b="1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HIV-positive patients.</a:t>
            </a:r>
            <a:endParaRPr lang="es-ES" sz="1050" b="1" kern="1200" dirty="0">
              <a:solidFill>
                <a:prstClr val="black"/>
              </a:solidFill>
              <a:latin typeface="Abadi Extra Light" panose="020B0204020104020204" pitchFamily="34" charset="0"/>
              <a:ea typeface="+mn-ea"/>
              <a:cs typeface="+mn-cs"/>
            </a:endParaRPr>
          </a:p>
        </p:txBody>
      </p:sp>
      <p:pic>
        <p:nvPicPr>
          <p:cNvPr id="8" name="Gráfico 7" descr="Diana con relleno sólido">
            <a:extLst>
              <a:ext uri="{FF2B5EF4-FFF2-40B4-BE49-F238E27FC236}">
                <a16:creationId xmlns:a16="http://schemas.microsoft.com/office/drawing/2014/main" id="{EBF3D864-C620-6C73-226F-49ECFB50F8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8665" y="4188362"/>
            <a:ext cx="345395" cy="34539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8BCFC2A-1A7D-A6B5-A0E9-0F26E36E832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875"/>
          <a:stretch/>
        </p:blipFill>
        <p:spPr>
          <a:xfrm>
            <a:off x="256879" y="1536291"/>
            <a:ext cx="2629393" cy="1386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CBDF7191-6CDC-4076-B8BA-AF61F488B09A}"/>
              </a:ext>
            </a:extLst>
          </p:cNvPr>
          <p:cNvGrpSpPr/>
          <p:nvPr/>
        </p:nvGrpSpPr>
        <p:grpSpPr>
          <a:xfrm>
            <a:off x="3072287" y="2138700"/>
            <a:ext cx="1143480" cy="845044"/>
            <a:chOff x="7441642" y="1931419"/>
            <a:chExt cx="1363709" cy="1007796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F6530A09-D304-20CC-1284-3D6BFF7FB3F3}"/>
                </a:ext>
              </a:extLst>
            </p:cNvPr>
            <p:cNvSpPr/>
            <p:nvPr/>
          </p:nvSpPr>
          <p:spPr>
            <a:xfrm>
              <a:off x="8004633" y="1949885"/>
              <a:ext cx="729343" cy="663829"/>
            </a:xfrm>
            <a:prstGeom prst="ellipse">
              <a:avLst/>
            </a:prstGeom>
            <a:solidFill>
              <a:srgbClr val="F5D3EA">
                <a:alpha val="82000"/>
              </a:srgbClr>
            </a:solidFill>
            <a:ln>
              <a:solidFill>
                <a:srgbClr val="E277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BA8F9572-48C3-67DE-5D3C-85AA9CB4DEB8}"/>
                </a:ext>
              </a:extLst>
            </p:cNvPr>
            <p:cNvSpPr/>
            <p:nvPr/>
          </p:nvSpPr>
          <p:spPr>
            <a:xfrm>
              <a:off x="7441642" y="1931419"/>
              <a:ext cx="729343" cy="688787"/>
            </a:xfrm>
            <a:prstGeom prst="ellipse">
              <a:avLst/>
            </a:prstGeom>
            <a:solidFill>
              <a:srgbClr val="FFDDDD">
                <a:alpha val="64000"/>
              </a:srgbClr>
            </a:solidFill>
            <a:ln>
              <a:solidFill>
                <a:srgbClr val="FFC1C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2" name="Picture 7">
              <a:extLst>
                <a:ext uri="{FF2B5EF4-FFF2-40B4-BE49-F238E27FC236}">
                  <a16:creationId xmlns:a16="http://schemas.microsoft.com/office/drawing/2014/main" id="{461204B2-0B56-D06D-F750-B2651524C5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5206" y="2067970"/>
              <a:ext cx="390799" cy="385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9" descr="VIH ¿Cómo afecta a nuestro sistema inmunológico? - MiSistemaInmune">
              <a:extLst>
                <a:ext uri="{FF2B5EF4-FFF2-40B4-BE49-F238E27FC236}">
                  <a16:creationId xmlns:a16="http://schemas.microsoft.com/office/drawing/2014/main" id="{0D2AAD99-C714-6CC9-2CAF-A1675E330B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9962" y="2083889"/>
              <a:ext cx="385973" cy="385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CFE00FDE-7BA8-0BED-BE77-B5B82FC1568B}"/>
                </a:ext>
              </a:extLst>
            </p:cNvPr>
            <p:cNvSpPr/>
            <p:nvPr/>
          </p:nvSpPr>
          <p:spPr>
            <a:xfrm>
              <a:off x="7947027" y="2585192"/>
              <a:ext cx="858324" cy="3540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HPV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FB289537-8BB7-7C1D-0640-6DFD5F764BC9}"/>
                </a:ext>
              </a:extLst>
            </p:cNvPr>
            <p:cNvSpPr/>
            <p:nvPr/>
          </p:nvSpPr>
          <p:spPr>
            <a:xfrm>
              <a:off x="7494017" y="2585555"/>
              <a:ext cx="620585" cy="34928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HIV</a:t>
              </a:r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542CEBA-2C82-C4B0-2B07-9A6A33D45F92}"/>
              </a:ext>
            </a:extLst>
          </p:cNvPr>
          <p:cNvSpPr txBox="1"/>
          <p:nvPr/>
        </p:nvSpPr>
        <p:spPr>
          <a:xfrm>
            <a:off x="256879" y="3142571"/>
            <a:ext cx="425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sz="1000" b="1" dirty="0"/>
              <a:t>Risk of HPV acquisition </a:t>
            </a:r>
            <a:r>
              <a:rPr lang="en-US" sz="1000" dirty="0"/>
              <a:t>is approximately </a:t>
            </a:r>
            <a:r>
              <a:rPr lang="en-US" sz="1000" b="1" dirty="0"/>
              <a:t>doubled</a:t>
            </a:r>
            <a:r>
              <a:rPr lang="en-US" sz="1000" dirty="0"/>
              <a:t> in the presence of HIV infection, while the </a:t>
            </a:r>
            <a:r>
              <a:rPr lang="en-US" sz="1000" b="1" dirty="0"/>
              <a:t>rate of HPV clearance </a:t>
            </a:r>
            <a:r>
              <a:rPr lang="en-US" sz="1000" dirty="0"/>
              <a:t>is approximately </a:t>
            </a:r>
            <a:r>
              <a:rPr lang="en-US" sz="1000" b="1" dirty="0"/>
              <a:t>halved</a:t>
            </a:r>
            <a:r>
              <a:rPr lang="en-US" sz="1000" dirty="0"/>
              <a:t>.</a:t>
            </a: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598555F5-AED6-258A-A777-297976598595}"/>
              </a:ext>
            </a:extLst>
          </p:cNvPr>
          <p:cNvGrpSpPr/>
          <p:nvPr/>
        </p:nvGrpSpPr>
        <p:grpSpPr>
          <a:xfrm>
            <a:off x="256879" y="3762316"/>
            <a:ext cx="4197363" cy="1110690"/>
            <a:chOff x="180099" y="3762316"/>
            <a:chExt cx="4197363" cy="111069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CDCF4A2B-527D-9B9E-533E-B7CB290E21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3384" t="3432"/>
            <a:stretch/>
          </p:blipFill>
          <p:spPr>
            <a:xfrm>
              <a:off x="180099" y="3762316"/>
              <a:ext cx="4197363" cy="106183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C4453C0C-3545-3851-1E7C-5EF8B1F0C09D}"/>
                </a:ext>
              </a:extLst>
            </p:cNvPr>
            <p:cNvSpPr/>
            <p:nvPr/>
          </p:nvSpPr>
          <p:spPr>
            <a:xfrm>
              <a:off x="1445914" y="3762316"/>
              <a:ext cx="1549593" cy="1110690"/>
            </a:xfrm>
            <a:prstGeom prst="roundRect">
              <a:avLst/>
            </a:prstGeom>
            <a:noFill/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Rectángulo: esquinas redondeadas 27">
              <a:extLst>
                <a:ext uri="{FF2B5EF4-FFF2-40B4-BE49-F238E27FC236}">
                  <a16:creationId xmlns:a16="http://schemas.microsoft.com/office/drawing/2014/main" id="{CA543FEB-192E-1887-4795-DA4538EFE037}"/>
                </a:ext>
              </a:extLst>
            </p:cNvPr>
            <p:cNvSpPr/>
            <p:nvPr/>
          </p:nvSpPr>
          <p:spPr>
            <a:xfrm>
              <a:off x="3733907" y="4474417"/>
              <a:ext cx="587829" cy="227142"/>
            </a:xfrm>
            <a:prstGeom prst="roundRect">
              <a:avLst/>
            </a:prstGeom>
            <a:noFill/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1" name="Picture 6" descr="A diagram of a cell structure&#10;&#10;Description automatically generated with medium confidence">
            <a:extLst>
              <a:ext uri="{FF2B5EF4-FFF2-40B4-BE49-F238E27FC236}">
                <a16:creationId xmlns:a16="http://schemas.microsoft.com/office/drawing/2014/main" id="{C4D293BA-A32D-937B-2C17-78E1EC4CCAA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32"/>
          <a:stretch/>
        </p:blipFill>
        <p:spPr>
          <a:xfrm>
            <a:off x="4746219" y="1816242"/>
            <a:ext cx="2214205" cy="1998828"/>
          </a:xfrm>
          <a:prstGeom prst="rect">
            <a:avLst/>
          </a:prstGeom>
        </p:spPr>
      </p:pic>
      <p:pic>
        <p:nvPicPr>
          <p:cNvPr id="32" name="Picture 24">
            <a:extLst>
              <a:ext uri="{FF2B5EF4-FFF2-40B4-BE49-F238E27FC236}">
                <a16:creationId xmlns:a16="http://schemas.microsoft.com/office/drawing/2014/main" id="{05B0D409-7CA4-78CB-621A-94DECD500E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194" y="760438"/>
            <a:ext cx="2265230" cy="782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4632E6AF-D392-BCD7-4272-39BACCAE00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00"/>
          <a:stretch/>
        </p:blipFill>
        <p:spPr bwMode="auto">
          <a:xfrm>
            <a:off x="7216828" y="1820557"/>
            <a:ext cx="1267498" cy="199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ítulo 2">
            <a:extLst>
              <a:ext uri="{FF2B5EF4-FFF2-40B4-BE49-F238E27FC236}">
                <a16:creationId xmlns:a16="http://schemas.microsoft.com/office/drawing/2014/main" id="{1935F0F2-84C5-DD1A-DB5C-9335CDDF15D4}"/>
              </a:ext>
            </a:extLst>
          </p:cNvPr>
          <p:cNvSpPr txBox="1">
            <a:spLocks/>
          </p:cNvSpPr>
          <p:nvPr/>
        </p:nvSpPr>
        <p:spPr>
          <a:xfrm>
            <a:off x="4667856" y="175653"/>
            <a:ext cx="4351028" cy="50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b="1" dirty="0" err="1"/>
              <a:t>Aim</a:t>
            </a:r>
            <a:endParaRPr lang="es-ES" b="1" dirty="0"/>
          </a:p>
        </p:txBody>
      </p:sp>
      <p:sp>
        <p:nvSpPr>
          <p:cNvPr id="35" name="CuadroTexto 13">
            <a:extLst>
              <a:ext uri="{FF2B5EF4-FFF2-40B4-BE49-F238E27FC236}">
                <a16:creationId xmlns:a16="http://schemas.microsoft.com/office/drawing/2014/main" id="{C6087F9B-30BA-47D4-9764-C2CE4A886FE0}"/>
              </a:ext>
            </a:extLst>
          </p:cNvPr>
          <p:cNvSpPr txBox="1"/>
          <p:nvPr/>
        </p:nvSpPr>
        <p:spPr>
          <a:xfrm>
            <a:off x="7094887" y="1367014"/>
            <a:ext cx="1839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s-ES" sz="800" kern="1200" dirty="0" err="1">
                <a:solidFill>
                  <a:prstClr val="black"/>
                </a:solidFill>
                <a:latin typeface="Abadi" panose="020B0604020104020204" pitchFamily="34" charset="0"/>
                <a:ea typeface="+mn-ea"/>
                <a:cs typeface="+mn-cs"/>
              </a:rPr>
              <a:t>Repair</a:t>
            </a:r>
            <a:r>
              <a:rPr lang="es-ES" sz="800" kern="1200" dirty="0">
                <a:solidFill>
                  <a:prstClr val="black"/>
                </a:solidFill>
                <a:latin typeface="Abadi" panose="020B0604020104020204" pitchFamily="34" charset="0"/>
                <a:ea typeface="+mn-ea"/>
                <a:cs typeface="+mn-cs"/>
              </a:rPr>
              <a:t>* of </a:t>
            </a:r>
            <a:r>
              <a:rPr lang="es-ES" sz="800" kern="1200" dirty="0" err="1">
                <a:solidFill>
                  <a:prstClr val="black"/>
                </a:solidFill>
                <a:latin typeface="Abadi" panose="020B0604020104020204" pitchFamily="34" charset="0"/>
                <a:ea typeface="+mn-ea"/>
                <a:cs typeface="+mn-cs"/>
              </a:rPr>
              <a:t>low</a:t>
            </a:r>
            <a:r>
              <a:rPr lang="es-ES" sz="800" kern="1200" dirty="0">
                <a:solidFill>
                  <a:prstClr val="black"/>
                </a:solidFill>
                <a:latin typeface="Abadi" panose="020B0604020104020204" pitchFamily="34" charset="0"/>
                <a:ea typeface="+mn-ea"/>
                <a:cs typeface="+mn-cs"/>
              </a:rPr>
              <a:t>-grade cervical </a:t>
            </a:r>
            <a:r>
              <a:rPr lang="es-ES" sz="800" kern="1200" dirty="0" err="1">
                <a:solidFill>
                  <a:prstClr val="black"/>
                </a:solidFill>
                <a:latin typeface="Abadi" panose="020B0604020104020204" pitchFamily="34" charset="0"/>
                <a:ea typeface="+mn-ea"/>
                <a:cs typeface="+mn-cs"/>
              </a:rPr>
              <a:t>lesions</a:t>
            </a:r>
            <a:r>
              <a:rPr lang="es-ES" sz="800" kern="1200" dirty="0">
                <a:solidFill>
                  <a:prstClr val="black"/>
                </a:solidFill>
                <a:latin typeface="Abadi" panose="020B0604020104020204" pitchFamily="34" charset="0"/>
                <a:ea typeface="+mn-ea"/>
                <a:cs typeface="+mn-cs"/>
              </a:rPr>
              <a:t> in HR-HPV </a:t>
            </a:r>
            <a:r>
              <a:rPr lang="es-ES" sz="800" kern="1200" dirty="0" err="1">
                <a:solidFill>
                  <a:prstClr val="black"/>
                </a:solidFill>
                <a:latin typeface="Abadi" panose="020B0604020104020204" pitchFamily="34" charset="0"/>
                <a:ea typeface="+mn-ea"/>
                <a:cs typeface="+mn-cs"/>
              </a:rPr>
              <a:t>patients</a:t>
            </a:r>
            <a:r>
              <a:rPr lang="es-ES" sz="800" kern="1200" dirty="0">
                <a:solidFill>
                  <a:prstClr val="black"/>
                </a:solidFill>
                <a:latin typeface="Abadi" panose="020B0604020104020204" pitchFamily="34" charset="0"/>
                <a:ea typeface="+mn-ea"/>
                <a:cs typeface="+mn-cs"/>
              </a:rPr>
              <a:t> </a:t>
            </a:r>
            <a:r>
              <a:rPr lang="es-ES" sz="800" kern="1200" dirty="0">
                <a:solidFill>
                  <a:srgbClr val="B16FAE"/>
                </a:solidFill>
                <a:latin typeface="Abadi" panose="020B0604020104020204" pitchFamily="34" charset="0"/>
                <a:ea typeface="+mn-ea"/>
                <a:cs typeface="+mn-cs"/>
              </a:rPr>
              <a:t>at 6 months</a:t>
            </a:r>
            <a:r>
              <a:rPr lang="es-ES" sz="800" kern="1200" baseline="30000" dirty="0">
                <a:solidFill>
                  <a:srgbClr val="B16FAE"/>
                </a:solidFill>
                <a:latin typeface="Abadi" panose="020B0604020104020204" pitchFamily="34" charset="0"/>
                <a:ea typeface="+mn-ea"/>
                <a:cs typeface="+mn-cs"/>
              </a:rPr>
              <a:t>2</a:t>
            </a:r>
            <a:endParaRPr lang="es-ES" sz="800" kern="1200" dirty="0">
              <a:solidFill>
                <a:prstClr val="black"/>
              </a:solidFill>
              <a:latin typeface="Abadi" panose="020B0604020104020204" pitchFamily="34" charset="0"/>
              <a:ea typeface="+mn-ea"/>
              <a:cs typeface="+mn-cs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8989390-774A-A8D2-0C4A-6D7BDC118690}"/>
              </a:ext>
            </a:extLst>
          </p:cNvPr>
          <p:cNvSpPr txBox="1"/>
          <p:nvPr/>
        </p:nvSpPr>
        <p:spPr>
          <a:xfrm>
            <a:off x="7173924" y="3801871"/>
            <a:ext cx="1751609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s-ES" sz="50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*Normal </a:t>
            </a:r>
            <a:r>
              <a:rPr lang="es-ES" sz="500" kern="1200" dirty="0" err="1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cytology</a:t>
            </a:r>
            <a:r>
              <a:rPr lang="es-ES" sz="50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 and </a:t>
            </a:r>
            <a:r>
              <a:rPr lang="es-ES" sz="500" kern="1200" dirty="0" err="1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concordant</a:t>
            </a:r>
            <a:r>
              <a:rPr lang="es-ES" sz="50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 </a:t>
            </a:r>
            <a:r>
              <a:rPr lang="es-ES" sz="500" kern="1200" dirty="0" err="1">
                <a:solidFill>
                  <a:prstClr val="black"/>
                </a:solidFill>
                <a:latin typeface="Abadi Extra Light" panose="020B0204020104020204" pitchFamily="34" charset="0"/>
                <a:ea typeface="+mn-ea"/>
                <a:cs typeface="+mn-cs"/>
              </a:rPr>
              <a:t>colposcopy</a:t>
            </a:r>
            <a:endParaRPr lang="es-ES" sz="5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F77403A8-A5A0-5515-1935-2E7CF4469EC4}"/>
              </a:ext>
            </a:extLst>
          </p:cNvPr>
          <p:cNvSpPr txBox="1"/>
          <p:nvPr/>
        </p:nvSpPr>
        <p:spPr>
          <a:xfrm>
            <a:off x="220972" y="4958276"/>
            <a:ext cx="4572000" cy="171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s-ES" sz="5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Looker</a:t>
            </a:r>
            <a:r>
              <a:rPr lang="es-ES" sz="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et al. J </a:t>
            </a:r>
            <a:r>
              <a:rPr lang="es-ES" sz="5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s-ES" sz="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AIDS Soc.. 2018; 21(6):e25110 doi:10.1002/jia2.25110; 2</a:t>
            </a:r>
            <a:r>
              <a:rPr lang="en-US" sz="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.Serrano, L. et al. JLGTD 2021; 25(2):130-136. doi:10.1097/LGT.0000000000000596</a:t>
            </a:r>
            <a:endParaRPr lang="es-ES" sz="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2" name="Audio 41">
            <a:hlinkClick r:id="" action="ppaction://media"/>
            <a:extLst>
              <a:ext uri="{FF2B5EF4-FFF2-40B4-BE49-F238E27FC236}">
                <a16:creationId xmlns:a16="http://schemas.microsoft.com/office/drawing/2014/main" id="{B3219842-CCE3-5E2B-5817-68B95028ED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04925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631"/>
    </mc:Choice>
    <mc:Fallback>
      <p:transition spd="slow" advTm="55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: Rounded Corners 22">
            <a:extLst>
              <a:ext uri="{FF2B5EF4-FFF2-40B4-BE49-F238E27FC236}">
                <a16:creationId xmlns:a16="http://schemas.microsoft.com/office/drawing/2014/main" id="{870E2BC8-AF3B-1C10-3E3B-0B1E2D84EFF0}"/>
              </a:ext>
            </a:extLst>
          </p:cNvPr>
          <p:cNvSpPr/>
          <p:nvPr/>
        </p:nvSpPr>
        <p:spPr>
          <a:xfrm>
            <a:off x="889540" y="2926297"/>
            <a:ext cx="2730035" cy="748355"/>
          </a:xfrm>
          <a:prstGeom prst="roundRect">
            <a:avLst>
              <a:gd name="adj" fmla="val 6534"/>
            </a:avLst>
          </a:prstGeom>
          <a:noFill/>
          <a:ln w="12700" cap="flat" cmpd="sng" algn="ctr">
            <a:solidFill>
              <a:srgbClr val="B278B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6F771D6-5CD0-55AD-F6AB-D73C00531163}"/>
              </a:ext>
            </a:extLst>
          </p:cNvPr>
          <p:cNvSpPr txBox="1"/>
          <p:nvPr/>
        </p:nvSpPr>
        <p:spPr>
          <a:xfrm>
            <a:off x="659530" y="790336"/>
            <a:ext cx="3443305" cy="289441"/>
          </a:xfrm>
          <a:prstGeom prst="roundRect">
            <a:avLst/>
          </a:prstGeom>
          <a:noFill/>
          <a:ln>
            <a:solidFill>
              <a:srgbClr val="92278F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400">
                <a:latin typeface="Abadi Extra Light" panose="020B0204020104020204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Descriptive, prospective, observational, pilot study.</a:t>
            </a:r>
            <a:endParaRPr kumimoji="0" lang="es-ES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2" name="Gráfico 31" descr="Tabla de decisiones con relleno sólido">
            <a:extLst>
              <a:ext uri="{FF2B5EF4-FFF2-40B4-BE49-F238E27FC236}">
                <a16:creationId xmlns:a16="http://schemas.microsoft.com/office/drawing/2014/main" id="{BB23FA81-6D06-92F9-B0F8-807CF3F20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8871" y="710457"/>
            <a:ext cx="399061" cy="399061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59E6668F-FD8E-9899-9F6D-DD151B958B61}"/>
              </a:ext>
            </a:extLst>
          </p:cNvPr>
          <p:cNvSpPr txBox="1"/>
          <p:nvPr/>
        </p:nvSpPr>
        <p:spPr>
          <a:xfrm>
            <a:off x="881931" y="2479518"/>
            <a:ext cx="202254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GB" sz="1350" kern="1200" dirty="0">
                <a:solidFill>
                  <a:srgbClr val="A02B93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Outcomes</a:t>
            </a:r>
          </a:p>
        </p:txBody>
      </p:sp>
      <p:pic>
        <p:nvPicPr>
          <p:cNvPr id="34" name="Picture 29" descr="A yellow ruler with blue trim&#10;&#10;Description automatically generated">
            <a:extLst>
              <a:ext uri="{FF2B5EF4-FFF2-40B4-BE49-F238E27FC236}">
                <a16:creationId xmlns:a16="http://schemas.microsoft.com/office/drawing/2014/main" id="{EB918C27-A4B0-035D-1CEA-848B1E4286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66" y="2399835"/>
            <a:ext cx="473288" cy="473288"/>
          </a:xfrm>
          <a:prstGeom prst="rect">
            <a:avLst/>
          </a:prstGeom>
        </p:spPr>
      </p:pic>
      <p:grpSp>
        <p:nvGrpSpPr>
          <p:cNvPr id="37" name="Grupo 36">
            <a:extLst>
              <a:ext uri="{FF2B5EF4-FFF2-40B4-BE49-F238E27FC236}">
                <a16:creationId xmlns:a16="http://schemas.microsoft.com/office/drawing/2014/main" id="{5B8CFB43-F646-AD3C-CF46-E9764A2B8B06}"/>
              </a:ext>
            </a:extLst>
          </p:cNvPr>
          <p:cNvGrpSpPr/>
          <p:nvPr/>
        </p:nvGrpSpPr>
        <p:grpSpPr>
          <a:xfrm>
            <a:off x="4545012" y="856204"/>
            <a:ext cx="3978376" cy="573948"/>
            <a:chOff x="4674729" y="3473190"/>
            <a:chExt cx="5304503" cy="765263"/>
          </a:xfrm>
        </p:grpSpPr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282A7B5D-652A-C3B1-BB08-1BD01C95A258}"/>
                </a:ext>
              </a:extLst>
            </p:cNvPr>
            <p:cNvSpPr txBox="1"/>
            <p:nvPr/>
          </p:nvSpPr>
          <p:spPr>
            <a:xfrm>
              <a:off x="5030391" y="3948437"/>
              <a:ext cx="4427040" cy="274612"/>
            </a:xfrm>
            <a:prstGeom prst="rect">
              <a:avLst/>
            </a:prstGeom>
            <a:solidFill>
              <a:srgbClr val="92278F">
                <a:lumMod val="20000"/>
                <a:lumOff val="8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</a:endParaRPr>
            </a:p>
          </p:txBody>
        </p:sp>
        <p:cxnSp>
          <p:nvCxnSpPr>
            <p:cNvPr id="39" name="Conector recto de flecha 38">
              <a:extLst>
                <a:ext uri="{FF2B5EF4-FFF2-40B4-BE49-F238E27FC236}">
                  <a16:creationId xmlns:a16="http://schemas.microsoft.com/office/drawing/2014/main" id="{BC8E4E71-1B5C-B930-3F9F-07CAA4CECD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0391" y="4227505"/>
              <a:ext cx="4652330" cy="1711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0" name="Conector recto de flecha 39">
              <a:extLst>
                <a:ext uri="{FF2B5EF4-FFF2-40B4-BE49-F238E27FC236}">
                  <a16:creationId xmlns:a16="http://schemas.microsoft.com/office/drawing/2014/main" id="{A71B3166-C8B4-66D6-3103-51D0E6429909}"/>
                </a:ext>
              </a:extLst>
            </p:cNvPr>
            <p:cNvCxnSpPr>
              <a:cxnSpLocks/>
            </p:cNvCxnSpPr>
            <p:nvPr/>
          </p:nvCxnSpPr>
          <p:spPr>
            <a:xfrm>
              <a:off x="5041379" y="3934013"/>
              <a:ext cx="0" cy="290014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 type="oval" w="med" len="med"/>
              <a:tailEnd type="none" w="med" len="med"/>
            </a:ln>
            <a:effectLst/>
          </p:spPr>
        </p:cxn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25F9C92C-A253-DF72-0F8A-6FF4449259A1}"/>
                </a:ext>
              </a:extLst>
            </p:cNvPr>
            <p:cNvSpPr txBox="1"/>
            <p:nvPr/>
          </p:nvSpPr>
          <p:spPr>
            <a:xfrm>
              <a:off x="4674729" y="3487705"/>
              <a:ext cx="733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badi" panose="020B0604020104020204" pitchFamily="34" charset="0"/>
                  <a:ea typeface="+mn-ea"/>
                </a:rPr>
                <a:t>Visit 1</a:t>
              </a:r>
            </a:p>
          </p:txBody>
        </p:sp>
        <p:cxnSp>
          <p:nvCxnSpPr>
            <p:cNvPr id="42" name="Conector recto de flecha 41">
              <a:extLst>
                <a:ext uri="{FF2B5EF4-FFF2-40B4-BE49-F238E27FC236}">
                  <a16:creationId xmlns:a16="http://schemas.microsoft.com/office/drawing/2014/main" id="{641FB828-F3FF-CDBB-C975-ED740EF61CE8}"/>
                </a:ext>
              </a:extLst>
            </p:cNvPr>
            <p:cNvCxnSpPr>
              <a:cxnSpLocks/>
            </p:cNvCxnSpPr>
            <p:nvPr/>
          </p:nvCxnSpPr>
          <p:spPr>
            <a:xfrm>
              <a:off x="9457433" y="3948438"/>
              <a:ext cx="0" cy="2900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 type="oval" w="med" len="med"/>
              <a:tailEnd type="none" w="med" len="med"/>
            </a:ln>
            <a:effectLst/>
          </p:spPr>
        </p:cxn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26F48B96-3AEF-45E2-DB38-AC633FA80AA9}"/>
                </a:ext>
              </a:extLst>
            </p:cNvPr>
            <p:cNvSpPr txBox="1"/>
            <p:nvPr/>
          </p:nvSpPr>
          <p:spPr>
            <a:xfrm>
              <a:off x="8977321" y="3473190"/>
              <a:ext cx="10019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badi" panose="020B0604020104020204" pitchFamily="34" charset="0"/>
                  <a:ea typeface="+mn-ea"/>
                </a:rPr>
                <a:t>Visit 2</a:t>
              </a:r>
            </a:p>
          </p:txBody>
        </p:sp>
      </p:grp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01819C8-3E49-5B2B-F417-9F3753047AD0}"/>
              </a:ext>
            </a:extLst>
          </p:cNvPr>
          <p:cNvSpPr txBox="1"/>
          <p:nvPr/>
        </p:nvSpPr>
        <p:spPr>
          <a:xfrm>
            <a:off x="4770113" y="1450295"/>
            <a:ext cx="22754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Inclusion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HPV Test (hybrid capture test)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Cytology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Colposcopy (IFCPC 2011)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Biopsy if required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Epithelization degree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0CD54109-74E8-D0C2-DCC2-308B8052BA02}"/>
              </a:ext>
            </a:extLst>
          </p:cNvPr>
          <p:cNvSpPr txBox="1"/>
          <p:nvPr/>
        </p:nvSpPr>
        <p:spPr>
          <a:xfrm>
            <a:off x="7257553" y="1450295"/>
            <a:ext cx="17234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HPV Test (hybrid capture test)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Cytology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Colposcopy (IFCPC 2011)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Biopsy if required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Epithelization degree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0D947223-496B-0793-BF10-8E8356255C47}"/>
              </a:ext>
            </a:extLst>
          </p:cNvPr>
          <p:cNvSpPr txBox="1"/>
          <p:nvPr/>
        </p:nvSpPr>
        <p:spPr>
          <a:xfrm>
            <a:off x="5579146" y="818434"/>
            <a:ext cx="2209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prstClr val="black"/>
                </a:solidFill>
                <a:latin typeface="Abadi" panose="020B0604020104020204" pitchFamily="34" charset="0"/>
              </a:rPr>
              <a:t>Once daily for 1 month and every other day for 5 months</a:t>
            </a:r>
          </a:p>
        </p:txBody>
      </p:sp>
      <p:pic>
        <p:nvPicPr>
          <p:cNvPr id="47" name="Imagen 46" descr="Dibujo en blanco y negro&#10;&#10;El contenido generado por IA puede ser incorrecto.">
            <a:extLst>
              <a:ext uri="{FF2B5EF4-FFF2-40B4-BE49-F238E27FC236}">
                <a16:creationId xmlns:a16="http://schemas.microsoft.com/office/drawing/2014/main" id="{C74C38BD-54F1-5399-2B5D-B2D13CB6E52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755DD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81479" y="847264"/>
            <a:ext cx="644392" cy="20128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8" name="Rectangle: Rounded Corners 22">
            <a:extLst>
              <a:ext uri="{FF2B5EF4-FFF2-40B4-BE49-F238E27FC236}">
                <a16:creationId xmlns:a16="http://schemas.microsoft.com/office/drawing/2014/main" id="{5F58D467-6BB8-08C8-2473-AE5A6328BA95}"/>
              </a:ext>
            </a:extLst>
          </p:cNvPr>
          <p:cNvSpPr/>
          <p:nvPr/>
        </p:nvSpPr>
        <p:spPr>
          <a:xfrm>
            <a:off x="748814" y="1207019"/>
            <a:ext cx="2873563" cy="862880"/>
          </a:xfrm>
          <a:prstGeom prst="roundRect">
            <a:avLst>
              <a:gd name="adj" fmla="val 6534"/>
            </a:avLst>
          </a:prstGeom>
          <a:solidFill>
            <a:sysClr val="window" lastClr="FFFFFF">
              <a:lumMod val="85000"/>
              <a:alpha val="34000"/>
            </a:sysClr>
          </a:solidFill>
          <a:ln w="12700" cap="flat" cmpd="sng" algn="ctr">
            <a:solidFill>
              <a:srgbClr val="B278B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Picture 14" descr="A group of people in a circle&#10;&#10;Description automatically generated">
            <a:extLst>
              <a:ext uri="{FF2B5EF4-FFF2-40B4-BE49-F238E27FC236}">
                <a16:creationId xmlns:a16="http://schemas.microsoft.com/office/drawing/2014/main" id="{7F68A6EF-526A-AF96-D59F-E8458F4487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rgbClr val="755DD9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05" y="1141993"/>
            <a:ext cx="610377" cy="610377"/>
          </a:xfrm>
          <a:prstGeom prst="rect">
            <a:avLst/>
          </a:prstGeom>
        </p:spPr>
      </p:pic>
      <p:pic>
        <p:nvPicPr>
          <p:cNvPr id="50" name="Picture 20" descr="A black symbol with a black background&#10;&#10;Description automatically generated">
            <a:extLst>
              <a:ext uri="{FF2B5EF4-FFF2-40B4-BE49-F238E27FC236}">
                <a16:creationId xmlns:a16="http://schemas.microsoft.com/office/drawing/2014/main" id="{B1B80C5C-AE41-EF29-CD8A-D3EBE628205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rgbClr val="755DD9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1" y="1696311"/>
            <a:ext cx="325432" cy="325432"/>
          </a:xfrm>
          <a:prstGeom prst="rect">
            <a:avLst/>
          </a:prstGeom>
        </p:spPr>
      </p:pic>
      <p:sp>
        <p:nvSpPr>
          <p:cNvPr id="51" name="Google Shape;126;p17">
            <a:extLst>
              <a:ext uri="{FF2B5EF4-FFF2-40B4-BE49-F238E27FC236}">
                <a16:creationId xmlns:a16="http://schemas.microsoft.com/office/drawing/2014/main" id="{0A8FDAC7-6E3F-0D62-5C52-CE5F19A6F82F}"/>
              </a:ext>
            </a:extLst>
          </p:cNvPr>
          <p:cNvSpPr/>
          <p:nvPr/>
        </p:nvSpPr>
        <p:spPr>
          <a:xfrm>
            <a:off x="1192367" y="1459512"/>
            <a:ext cx="2347468" cy="600164"/>
          </a:xfrm>
          <a:prstGeom prst="roundRect">
            <a:avLst>
              <a:gd name="adj" fmla="val 0"/>
            </a:avLst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Age: 25 – 60 years</a:t>
            </a:r>
          </a:p>
          <a:p>
            <a:pPr defTabSz="685800">
              <a:buClrTx/>
              <a:defRPr/>
            </a:pPr>
            <a:r>
              <a:rPr lang="en-US" sz="9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Coinfected with HR-HPV and HIV</a:t>
            </a:r>
          </a:p>
          <a:p>
            <a:pPr defTabSz="685800">
              <a:buClrTx/>
              <a:defRPr/>
            </a:pPr>
            <a:r>
              <a:rPr lang="es-ES" sz="900" kern="1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Abnormal</a:t>
            </a:r>
            <a:r>
              <a:rPr lang="es-ES" sz="9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cervical </a:t>
            </a:r>
            <a:r>
              <a:rPr lang="es-ES" sz="900" kern="1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cytology</a:t>
            </a:r>
            <a:r>
              <a:rPr lang="es-ES" sz="9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9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(ASCUS/LSIL)</a:t>
            </a:r>
          </a:p>
          <a:p>
            <a:pPr defTabSz="685800">
              <a:buClrTx/>
              <a:defRPr/>
            </a:pPr>
            <a:r>
              <a:rPr lang="en-US" sz="9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Informed consent</a:t>
            </a:r>
          </a:p>
        </p:txBody>
      </p:sp>
      <p:pic>
        <p:nvPicPr>
          <p:cNvPr id="52" name="Picture 2" descr="Dots">
            <a:extLst>
              <a:ext uri="{FF2B5EF4-FFF2-40B4-BE49-F238E27FC236}">
                <a16:creationId xmlns:a16="http://schemas.microsoft.com/office/drawing/2014/main" id="{8F83A29C-5FA5-AFF9-751A-9225FDBE3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92" y="2797219"/>
            <a:ext cx="501021" cy="496301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ítulo 28">
            <a:extLst>
              <a:ext uri="{FF2B5EF4-FFF2-40B4-BE49-F238E27FC236}">
                <a16:creationId xmlns:a16="http://schemas.microsoft.com/office/drawing/2014/main" id="{CE348606-09BB-0874-06E2-4B3D6824B721}"/>
              </a:ext>
            </a:extLst>
          </p:cNvPr>
          <p:cNvSpPr txBox="1">
            <a:spLocks/>
          </p:cNvSpPr>
          <p:nvPr/>
        </p:nvSpPr>
        <p:spPr>
          <a:xfrm>
            <a:off x="317036" y="184361"/>
            <a:ext cx="8286635" cy="52351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s-ES" sz="2800" b="1" dirty="0" err="1">
                <a:solidFill>
                  <a:prstClr val="black"/>
                </a:solidFill>
                <a:cs typeface="Arial" panose="020B0604020202020204" pitchFamily="34" charset="0"/>
              </a:rPr>
              <a:t>Methods</a:t>
            </a:r>
            <a:endParaRPr lang="es-ES" sz="28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1C292C39-59D7-B2CA-C69F-42E0BAEAA323}"/>
              </a:ext>
            </a:extLst>
          </p:cNvPr>
          <p:cNvSpPr txBox="1"/>
          <p:nvPr/>
        </p:nvSpPr>
        <p:spPr>
          <a:xfrm>
            <a:off x="716097" y="2048184"/>
            <a:ext cx="29005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00" b="0" i="0" u="none" strike="noStrike" baseline="0" dirty="0">
                <a:latin typeface="+mn-lt"/>
              </a:rPr>
              <a:t>IRC approval was obtained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1A23AC06-1243-732A-CD63-B480B73C0008}"/>
              </a:ext>
            </a:extLst>
          </p:cNvPr>
          <p:cNvSpPr txBox="1"/>
          <p:nvPr/>
        </p:nvSpPr>
        <p:spPr>
          <a:xfrm>
            <a:off x="1291613" y="2924863"/>
            <a:ext cx="18807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57175">
              <a:buClrTx/>
              <a:defRPr/>
            </a:pPr>
            <a:r>
              <a:rPr lang="es-ES" sz="1400" b="1" kern="1200" dirty="0" err="1">
                <a:solidFill>
                  <a:prstClr val="black"/>
                </a:solidFill>
                <a:latin typeface="Abadi" panose="020B0604020104020204" pitchFamily="34" charset="0"/>
                <a:ea typeface="+mn-ea"/>
              </a:rPr>
              <a:t>Lesion</a:t>
            </a:r>
            <a:r>
              <a:rPr lang="es-ES" sz="1400" b="1" kern="1200" dirty="0">
                <a:solidFill>
                  <a:prstClr val="black"/>
                </a:solidFill>
                <a:latin typeface="Abadi" panose="020B0604020104020204" pitchFamily="34" charset="0"/>
                <a:ea typeface="+mn-ea"/>
              </a:rPr>
              <a:t> </a:t>
            </a:r>
            <a:r>
              <a:rPr lang="es-ES" sz="1400" b="1" kern="1200" dirty="0" err="1">
                <a:solidFill>
                  <a:prstClr val="black"/>
                </a:solidFill>
                <a:latin typeface="Abadi" panose="020B0604020104020204" pitchFamily="34" charset="0"/>
                <a:ea typeface="+mn-ea"/>
              </a:rPr>
              <a:t>repair</a:t>
            </a:r>
            <a:endParaRPr lang="es-ES" sz="1400" b="1" kern="1200" dirty="0">
              <a:solidFill>
                <a:prstClr val="black"/>
              </a:solidFill>
              <a:latin typeface="Abadi" panose="020B0604020104020204" pitchFamily="34" charset="0"/>
              <a:ea typeface="+mn-ea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194A6703-A209-8F31-653F-3033DBBF098D}"/>
              </a:ext>
            </a:extLst>
          </p:cNvPr>
          <p:cNvSpPr txBox="1"/>
          <p:nvPr/>
        </p:nvSpPr>
        <p:spPr>
          <a:xfrm>
            <a:off x="874223" y="3243826"/>
            <a:ext cx="2730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000" b="0" i="0" u="none" strike="noStrike" baseline="0" dirty="0" err="1">
                <a:latin typeface="+mn-lt"/>
              </a:rPr>
              <a:t>Cytological</a:t>
            </a:r>
            <a:r>
              <a:rPr lang="es-ES" sz="1000" b="0" i="0" u="none" strike="noStrike" baseline="0" dirty="0">
                <a:latin typeface="+mn-lt"/>
              </a:rPr>
              <a:t> </a:t>
            </a:r>
            <a:r>
              <a:rPr lang="es-ES" sz="1000" b="0" i="0" u="none" strike="noStrike" baseline="0" dirty="0" err="1">
                <a:latin typeface="+mn-lt"/>
              </a:rPr>
              <a:t>normalization</a:t>
            </a:r>
            <a:r>
              <a:rPr lang="es-ES" sz="1000" b="0" i="0" u="none" strike="noStrike" baseline="0" dirty="0">
                <a:latin typeface="+mn-lt"/>
              </a:rPr>
              <a:t> </a:t>
            </a:r>
            <a:r>
              <a:rPr lang="es-ES" sz="1000" b="0" i="0" u="none" strike="noStrike" baseline="0" dirty="0" err="1">
                <a:latin typeface="+mn-lt"/>
              </a:rPr>
              <a:t>with</a:t>
            </a:r>
            <a:r>
              <a:rPr lang="es-ES" sz="1000" b="0" i="0" u="none" strike="noStrike" baseline="0" dirty="0">
                <a:latin typeface="+mn-lt"/>
              </a:rPr>
              <a:t> </a:t>
            </a:r>
            <a:r>
              <a:rPr lang="es-ES" sz="1000" b="0" i="0" u="none" strike="noStrike" baseline="0" dirty="0" err="1">
                <a:latin typeface="+mn-lt"/>
              </a:rPr>
              <a:t>concordant</a:t>
            </a:r>
            <a:r>
              <a:rPr lang="es-ES" sz="1000" b="0" i="0" u="none" strike="noStrike" baseline="0" dirty="0">
                <a:latin typeface="+mn-lt"/>
              </a:rPr>
              <a:t> </a:t>
            </a:r>
            <a:r>
              <a:rPr lang="es-ES" sz="1000" b="0" i="0" u="none" strike="noStrike" baseline="0" dirty="0" err="1">
                <a:latin typeface="+mn-lt"/>
              </a:rPr>
              <a:t>colposcopy</a:t>
            </a:r>
            <a:endParaRPr lang="es-ES" sz="1000" dirty="0">
              <a:latin typeface="+mn-lt"/>
            </a:endParaRPr>
          </a:p>
        </p:txBody>
      </p:sp>
      <p:sp>
        <p:nvSpPr>
          <p:cNvPr id="63" name="Rectangle: Rounded Corners 22">
            <a:extLst>
              <a:ext uri="{FF2B5EF4-FFF2-40B4-BE49-F238E27FC236}">
                <a16:creationId xmlns:a16="http://schemas.microsoft.com/office/drawing/2014/main" id="{149BB702-903F-0F3A-5CEA-30F840205AEF}"/>
              </a:ext>
            </a:extLst>
          </p:cNvPr>
          <p:cNvSpPr/>
          <p:nvPr/>
        </p:nvSpPr>
        <p:spPr>
          <a:xfrm>
            <a:off x="864445" y="3822134"/>
            <a:ext cx="2739813" cy="1023382"/>
          </a:xfrm>
          <a:prstGeom prst="roundRect">
            <a:avLst>
              <a:gd name="adj" fmla="val 6534"/>
            </a:avLst>
          </a:prstGeom>
          <a:noFill/>
          <a:ln w="12700" cap="flat" cmpd="sng" algn="ctr">
            <a:solidFill>
              <a:srgbClr val="B278B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D84D7478-C2A0-E93F-0FF3-41D58EA19753}"/>
              </a:ext>
            </a:extLst>
          </p:cNvPr>
          <p:cNvSpPr txBox="1"/>
          <p:nvPr/>
        </p:nvSpPr>
        <p:spPr>
          <a:xfrm>
            <a:off x="1266517" y="3820700"/>
            <a:ext cx="18807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57175">
              <a:buClrTx/>
              <a:defRPr/>
            </a:pPr>
            <a:r>
              <a:rPr lang="es-ES" sz="1400" b="1" kern="1200" dirty="0">
                <a:solidFill>
                  <a:prstClr val="black"/>
                </a:solidFill>
                <a:latin typeface="Abadi" panose="020B0604020104020204" pitchFamily="34" charset="0"/>
                <a:ea typeface="+mn-ea"/>
              </a:rPr>
              <a:t>HR-HPV </a:t>
            </a:r>
            <a:r>
              <a:rPr lang="es-ES" sz="1400" b="1" kern="1200" dirty="0" err="1">
                <a:solidFill>
                  <a:prstClr val="black"/>
                </a:solidFill>
                <a:latin typeface="Abadi" panose="020B0604020104020204" pitchFamily="34" charset="0"/>
                <a:ea typeface="+mn-ea"/>
              </a:rPr>
              <a:t>clearance</a:t>
            </a:r>
            <a:endParaRPr lang="es-ES" sz="1400" b="1" kern="1200" dirty="0">
              <a:solidFill>
                <a:prstClr val="black"/>
              </a:solidFill>
              <a:latin typeface="Abadi" panose="020B0604020104020204" pitchFamily="34" charset="0"/>
              <a:ea typeface="+mn-ea"/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03BE25E4-AC3A-8145-1350-BA7E8F868405}"/>
              </a:ext>
            </a:extLst>
          </p:cNvPr>
          <p:cNvSpPr txBox="1"/>
          <p:nvPr/>
        </p:nvSpPr>
        <p:spPr>
          <a:xfrm>
            <a:off x="840157" y="4165742"/>
            <a:ext cx="27641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000" b="0" i="0" u="none" strike="noStrike" baseline="0" dirty="0" err="1">
                <a:latin typeface="+mn-lt"/>
              </a:rPr>
              <a:t>Hybrid</a:t>
            </a:r>
            <a:r>
              <a:rPr lang="es-ES" sz="1000" b="0" i="0" u="none" strike="noStrike" baseline="0" dirty="0">
                <a:latin typeface="+mn-lt"/>
              </a:rPr>
              <a:t> capture test. </a:t>
            </a:r>
          </a:p>
          <a:p>
            <a:pPr algn="l"/>
            <a:r>
              <a:rPr lang="es-ES" sz="1000" b="0" i="0" u="none" strike="noStrike" baseline="0" dirty="0" err="1">
                <a:latin typeface="+mn-lt"/>
              </a:rPr>
              <a:t>Clearance</a:t>
            </a:r>
            <a:r>
              <a:rPr lang="es-ES" sz="1000" b="0" i="0" u="none" strike="noStrike" baseline="0" dirty="0">
                <a:latin typeface="+mn-lt"/>
              </a:rPr>
              <a:t> </a:t>
            </a:r>
            <a:r>
              <a:rPr lang="es-ES" sz="1000" b="0" i="0" u="none" strike="noStrike" baseline="0" dirty="0" err="1">
                <a:latin typeface="+mn-lt"/>
              </a:rPr>
              <a:t>was</a:t>
            </a:r>
            <a:r>
              <a:rPr lang="es-ES" sz="1000" b="0" i="0" u="none" strike="noStrike" baseline="0" dirty="0">
                <a:latin typeface="+mn-lt"/>
              </a:rPr>
              <a:t> </a:t>
            </a:r>
            <a:r>
              <a:rPr lang="en-US" sz="1000" dirty="0">
                <a:latin typeface="+mn-lt"/>
              </a:rPr>
              <a:t>categorized as: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latin typeface="+mn-lt"/>
              </a:rPr>
              <a:t>complete (negative HR-HPV test)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latin typeface="+mn-lt"/>
              </a:rPr>
              <a:t>Partial (loss of at least baseline genotype).</a:t>
            </a:r>
            <a:endParaRPr lang="es-ES" sz="1000" dirty="0">
              <a:latin typeface="+mn-lt"/>
            </a:endParaRPr>
          </a:p>
        </p:txBody>
      </p:sp>
      <p:sp>
        <p:nvSpPr>
          <p:cNvPr id="66" name="Diagrama de flujo: conector 65">
            <a:extLst>
              <a:ext uri="{FF2B5EF4-FFF2-40B4-BE49-F238E27FC236}">
                <a16:creationId xmlns:a16="http://schemas.microsoft.com/office/drawing/2014/main" id="{6A800B03-4FB5-9966-B9B5-1F7F9297B53B}"/>
              </a:ext>
            </a:extLst>
          </p:cNvPr>
          <p:cNvSpPr/>
          <p:nvPr/>
        </p:nvSpPr>
        <p:spPr>
          <a:xfrm>
            <a:off x="812850" y="3699809"/>
            <a:ext cx="490835" cy="47950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3" name="Picture 47" descr="A black and white drawing of a ball&#10;&#10;Description automatically generated">
            <a:extLst>
              <a:ext uri="{FF2B5EF4-FFF2-40B4-BE49-F238E27FC236}">
                <a16:creationId xmlns:a16="http://schemas.microsoft.com/office/drawing/2014/main" id="{D7D10937-C66A-38D9-3999-AB66B3BFA33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17" y="3637956"/>
            <a:ext cx="647018" cy="647018"/>
          </a:xfrm>
          <a:prstGeom prst="rect">
            <a:avLst/>
          </a:prstGeom>
        </p:spPr>
      </p:pic>
      <p:sp>
        <p:nvSpPr>
          <p:cNvPr id="68" name="CuadroTexto 67">
            <a:extLst>
              <a:ext uri="{FF2B5EF4-FFF2-40B4-BE49-F238E27FC236}">
                <a16:creationId xmlns:a16="http://schemas.microsoft.com/office/drawing/2014/main" id="{3851EFEB-AF13-B254-2D9A-1544FA2B734F}"/>
              </a:ext>
            </a:extLst>
          </p:cNvPr>
          <p:cNvSpPr txBox="1"/>
          <p:nvPr/>
        </p:nvSpPr>
        <p:spPr>
          <a:xfrm>
            <a:off x="1192367" y="1212523"/>
            <a:ext cx="14915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</a:rPr>
              <a:t>Population</a:t>
            </a:r>
          </a:p>
        </p:txBody>
      </p:sp>
      <p:graphicFrame>
        <p:nvGraphicFramePr>
          <p:cNvPr id="70" name="Tabla 70">
            <a:extLst>
              <a:ext uri="{FF2B5EF4-FFF2-40B4-BE49-F238E27FC236}">
                <a16:creationId xmlns:a16="http://schemas.microsoft.com/office/drawing/2014/main" id="{251E08DF-7172-4301-31D5-A9FD4FD55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807264"/>
              </p:ext>
            </p:extLst>
          </p:nvPr>
        </p:nvGraphicFramePr>
        <p:xfrm>
          <a:off x="4961804" y="2519264"/>
          <a:ext cx="2827142" cy="243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3210">
                  <a:extLst>
                    <a:ext uri="{9D8B030D-6E8A-4147-A177-3AD203B41FA5}">
                      <a16:colId xmlns:a16="http://schemas.microsoft.com/office/drawing/2014/main" val="4050840264"/>
                    </a:ext>
                  </a:extLst>
                </a:gridCol>
                <a:gridCol w="943932">
                  <a:extLst>
                    <a:ext uri="{9D8B030D-6E8A-4147-A177-3AD203B41FA5}">
                      <a16:colId xmlns:a16="http://schemas.microsoft.com/office/drawing/2014/main" val="1827634133"/>
                    </a:ext>
                  </a:extLst>
                </a:gridCol>
              </a:tblGrid>
              <a:tr h="176972">
                <a:tc gridSpan="2">
                  <a:txBody>
                    <a:bodyPr/>
                    <a:lstStyle/>
                    <a:p>
                      <a:r>
                        <a:rPr lang="es-ES" sz="1000" b="1" dirty="0" err="1"/>
                        <a:t>Baseline</a:t>
                      </a:r>
                      <a:r>
                        <a:rPr lang="es-ES" sz="1000" b="1" dirty="0"/>
                        <a:t> </a:t>
                      </a:r>
                      <a:r>
                        <a:rPr lang="es-ES" sz="1000" b="1" dirty="0" err="1"/>
                        <a:t>characteristics</a:t>
                      </a:r>
                      <a:endParaRPr lang="es-ES" sz="1000" b="1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000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023128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 err="1"/>
                        <a:t>Sample</a:t>
                      </a:r>
                      <a:r>
                        <a:rPr lang="es-ES" sz="1000" b="1" dirty="0"/>
                        <a:t> </a:t>
                      </a:r>
                      <a:r>
                        <a:rPr lang="es-ES" sz="1000" b="1" dirty="0" err="1"/>
                        <a:t>size</a:t>
                      </a:r>
                      <a:r>
                        <a:rPr lang="es-ES" sz="1000" b="1" dirty="0"/>
                        <a:t> (n)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81270012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 err="1"/>
                        <a:t>Average</a:t>
                      </a:r>
                      <a:r>
                        <a:rPr lang="es-ES" sz="1000" b="1" dirty="0"/>
                        <a:t> </a:t>
                      </a:r>
                      <a:r>
                        <a:rPr lang="es-ES" sz="1000" b="1" dirty="0" err="1"/>
                        <a:t>age</a:t>
                      </a:r>
                      <a:r>
                        <a:rPr lang="es-ES" sz="1000" b="1" dirty="0"/>
                        <a:t> (</a:t>
                      </a:r>
                      <a:r>
                        <a:rPr lang="es-ES" sz="1000" b="1" dirty="0" err="1"/>
                        <a:t>years</a:t>
                      </a:r>
                      <a:r>
                        <a:rPr lang="es-ES" sz="1000" b="1" dirty="0"/>
                        <a:t>, [SD])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45.4 (9.0)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3573888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/>
                        <a:t>AIDS (%)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35.7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51813761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 err="1"/>
                        <a:t>Smokers</a:t>
                      </a:r>
                      <a:r>
                        <a:rPr lang="es-ES" sz="1000" b="1" dirty="0"/>
                        <a:t> (%)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53.6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59671866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/>
                        <a:t>ASC-US (%)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60.7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47038439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/>
                        <a:t>LSIL (%)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39.3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24799011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/>
                        <a:t>ART (%)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71.4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87373312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/>
                        <a:t>CIN-1 (%)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67.9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58030650"/>
                  </a:ext>
                </a:extLst>
              </a:tr>
              <a:tr h="176972">
                <a:tc>
                  <a:txBody>
                    <a:bodyPr/>
                    <a:lstStyle/>
                    <a:p>
                      <a:r>
                        <a:rPr lang="es-ES" sz="1000" b="1" dirty="0"/>
                        <a:t>HPV 16 (%)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57.1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287965"/>
                  </a:ext>
                </a:extLst>
              </a:tr>
            </a:tbl>
          </a:graphicData>
        </a:graphic>
      </p:graphicFrame>
      <p:sp>
        <p:nvSpPr>
          <p:cNvPr id="71" name="CuadroTexto 70">
            <a:extLst>
              <a:ext uri="{FF2B5EF4-FFF2-40B4-BE49-F238E27FC236}">
                <a16:creationId xmlns:a16="http://schemas.microsoft.com/office/drawing/2014/main" id="{160D8C03-85C9-DD39-3E09-5DE24E6C6D6C}"/>
              </a:ext>
            </a:extLst>
          </p:cNvPr>
          <p:cNvSpPr txBox="1"/>
          <p:nvPr/>
        </p:nvSpPr>
        <p:spPr>
          <a:xfrm>
            <a:off x="5521625" y="1200960"/>
            <a:ext cx="22098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black"/>
                </a:solidFill>
                <a:latin typeface="Abadi" panose="020B0604020104020204" pitchFamily="34" charset="0"/>
              </a:rPr>
              <a:t>6 months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18E28D5B-AE02-3A69-44E9-5E9E7E6E5E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91260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784"/>
    </mc:Choice>
    <mc:Fallback>
      <p:transition spd="slow" advTm="59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BCD51E-0ECF-D1C5-4090-27DA2350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8549"/>
            <a:ext cx="8520600" cy="572700"/>
          </a:xfrm>
        </p:spPr>
        <p:txBody>
          <a:bodyPr>
            <a:noAutofit/>
          </a:bodyPr>
          <a:lstStyle/>
          <a:p>
            <a:r>
              <a:rPr lang="es-ES" b="1" dirty="0" err="1">
                <a:latin typeface="+mj-lt"/>
              </a:rPr>
              <a:t>Results</a:t>
            </a:r>
            <a:endParaRPr lang="es-ES" b="1" dirty="0">
              <a:latin typeface="+mj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B98B65-364A-8683-18C7-CF7791B6EC98}"/>
              </a:ext>
            </a:extLst>
          </p:cNvPr>
          <p:cNvSpPr txBox="1"/>
          <p:nvPr/>
        </p:nvSpPr>
        <p:spPr>
          <a:xfrm>
            <a:off x="4129663" y="779007"/>
            <a:ext cx="172779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A02B93">
                    <a:lumMod val="75000"/>
                  </a:srgbClr>
                </a:solidFill>
                <a:latin typeface="Abadi Extra Light" panose="020B0204020104020204" pitchFamily="34" charset="0"/>
                <a:ea typeface="+mn-ea"/>
                <a:cs typeface="+mn-cs"/>
              </a:rPr>
              <a:t>Cytological Normalization</a:t>
            </a:r>
            <a:endParaRPr lang="es-ES" sz="1050" b="1" kern="1200" dirty="0">
              <a:solidFill>
                <a:srgbClr val="A02B93">
                  <a:lumMod val="75000"/>
                </a:srgbClr>
              </a:solidFill>
              <a:latin typeface="Abadi Extra Light" panose="020B0204020104020204" pitchFamily="34" charset="0"/>
              <a:ea typeface="+mn-ea"/>
              <a:cs typeface="+mn-cs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39FB6134-61C2-6BEA-B5FE-7B7DE10EBD4A}"/>
              </a:ext>
            </a:extLst>
          </p:cNvPr>
          <p:cNvGrpSpPr/>
          <p:nvPr/>
        </p:nvGrpSpPr>
        <p:grpSpPr>
          <a:xfrm>
            <a:off x="6461541" y="1707083"/>
            <a:ext cx="2413640" cy="1024193"/>
            <a:chOff x="6147362" y="2137798"/>
            <a:chExt cx="3218186" cy="1365590"/>
          </a:xfrm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4FE2864F-C59D-B2EC-DCF0-1928E6D82D1D}"/>
                </a:ext>
              </a:extLst>
            </p:cNvPr>
            <p:cNvSpPr txBox="1"/>
            <p:nvPr/>
          </p:nvSpPr>
          <p:spPr>
            <a:xfrm>
              <a:off x="6147362" y="2137798"/>
              <a:ext cx="3218186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>
                <a:buClrTx/>
                <a:defRPr/>
              </a:pPr>
              <a:r>
                <a:rPr lang="es-ES" sz="1050" b="1" kern="1200" dirty="0" err="1">
                  <a:solidFill>
                    <a:srgbClr val="A02B93">
                      <a:lumMod val="75000"/>
                    </a:srgbClr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Normalization</a:t>
              </a:r>
              <a:r>
                <a:rPr lang="es-ES" sz="1050" b="1" kern="1200" dirty="0">
                  <a:solidFill>
                    <a:srgbClr val="A02B93">
                      <a:lumMod val="75000"/>
                    </a:srgbClr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 of </a:t>
              </a:r>
              <a:r>
                <a:rPr lang="es-ES" sz="1050" b="1" kern="1200" dirty="0" err="1">
                  <a:solidFill>
                    <a:srgbClr val="A02B93">
                      <a:lumMod val="75000"/>
                    </a:srgbClr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colposcopic</a:t>
              </a:r>
              <a:r>
                <a:rPr lang="es-ES" sz="1050" b="1" kern="1200" dirty="0">
                  <a:solidFill>
                    <a:srgbClr val="A02B93">
                      <a:lumMod val="75000"/>
                    </a:srgbClr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 </a:t>
              </a:r>
              <a:r>
                <a:rPr lang="es-ES" sz="1050" b="1" kern="1200" dirty="0" err="1">
                  <a:solidFill>
                    <a:srgbClr val="A02B93">
                      <a:lumMod val="75000"/>
                    </a:srgbClr>
                  </a:solidFill>
                  <a:latin typeface="Abadi Extra Light" panose="020B0204020104020204" pitchFamily="34" charset="0"/>
                  <a:ea typeface="+mn-ea"/>
                  <a:cs typeface="+mn-cs"/>
                </a:rPr>
                <a:t>abnormalities</a:t>
              </a:r>
              <a:endParaRPr lang="es-ES" sz="1050" b="1" kern="1200" dirty="0">
                <a:solidFill>
                  <a:srgbClr val="A02B93">
                    <a:lumMod val="75000"/>
                  </a:srgbClr>
                </a:solidFill>
                <a:latin typeface="Abadi Extra Light" panose="020B0204020104020204" pitchFamily="34" charset="0"/>
                <a:ea typeface="+mn-ea"/>
                <a:cs typeface="+mn-cs"/>
              </a:endParaRPr>
            </a:p>
          </p:txBody>
        </p:sp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DF993A0C-8890-C85A-3AF6-A7D2A985AA5A}"/>
                </a:ext>
              </a:extLst>
            </p:cNvPr>
            <p:cNvSpPr/>
            <p:nvPr/>
          </p:nvSpPr>
          <p:spPr>
            <a:xfrm>
              <a:off x="7250367" y="2651135"/>
              <a:ext cx="1101362" cy="361089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94500">
                  <a:srgbClr val="FFE080"/>
                </a:gs>
                <a:gs pos="61000">
                  <a:srgbClr val="FFC000"/>
                </a:gs>
                <a:gs pos="36000">
                  <a:srgbClr val="FFC000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es-ES" sz="1350" b="1" kern="1200" dirty="0">
                  <a:solidFill>
                    <a:srgbClr val="A02B93">
                      <a:lumMod val="75000"/>
                    </a:srgbClr>
                  </a:solidFill>
                  <a:latin typeface="Abadi" panose="020B0604020104020204" pitchFamily="34" charset="0"/>
                </a:rPr>
                <a:t>57.9 %</a:t>
              </a:r>
            </a:p>
          </p:txBody>
        </p:sp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8148EBC2-5B1E-65DA-6D87-B29E0547A45E}"/>
                </a:ext>
              </a:extLst>
            </p:cNvPr>
            <p:cNvSpPr/>
            <p:nvPr/>
          </p:nvSpPr>
          <p:spPr>
            <a:xfrm>
              <a:off x="6611307" y="2999158"/>
              <a:ext cx="2479282" cy="504230"/>
            </a:xfrm>
            <a:prstGeom prst="roundRect">
              <a:avLst/>
            </a:prstGeom>
            <a:solidFill>
              <a:srgbClr val="FFCC00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en-US" sz="750" kern="1200" dirty="0">
                  <a:solidFill>
                    <a:srgbClr val="A02B93">
                      <a:lumMod val="75000"/>
                    </a:srgbClr>
                  </a:solidFill>
                  <a:latin typeface="Abadi" panose="020B0604020104020204" pitchFamily="34" charset="0"/>
                </a:rPr>
                <a:t>of patients with abnormal </a:t>
              </a:r>
              <a:r>
                <a:rPr lang="en-US" sz="750" kern="1200" dirty="0" err="1">
                  <a:solidFill>
                    <a:srgbClr val="A02B93">
                      <a:lumMod val="75000"/>
                    </a:srgbClr>
                  </a:solidFill>
                  <a:latin typeface="Abadi" panose="020B0604020104020204" pitchFamily="34" charset="0"/>
                </a:rPr>
                <a:t>colposcopic</a:t>
              </a:r>
              <a:r>
                <a:rPr lang="en-US" sz="750" kern="1200" dirty="0">
                  <a:solidFill>
                    <a:srgbClr val="A02B93">
                      <a:lumMod val="75000"/>
                    </a:srgbClr>
                  </a:solidFill>
                  <a:latin typeface="Abadi" panose="020B0604020104020204" pitchFamily="34" charset="0"/>
                </a:rPr>
                <a:t> findings showed normalization after treatment</a:t>
              </a:r>
              <a:r>
                <a:rPr lang="es-ES" sz="750" kern="1200" dirty="0">
                  <a:solidFill>
                    <a:srgbClr val="A02B93">
                      <a:lumMod val="75000"/>
                    </a:srgbClr>
                  </a:solidFill>
                  <a:latin typeface="Abadi" panose="020B0604020104020204" pitchFamily="34" charset="0"/>
                </a:rPr>
                <a:t>.</a:t>
              </a:r>
              <a:endParaRPr lang="en-US" sz="750" kern="1200" dirty="0">
                <a:solidFill>
                  <a:srgbClr val="A02B93">
                    <a:lumMod val="75000"/>
                  </a:srgbClr>
                </a:solidFill>
                <a:latin typeface="Abadi" panose="020B0604020104020204" pitchFamily="34" charset="0"/>
              </a:endParaRPr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24A96B6-49E4-E877-10EE-0AB2459B8B36}"/>
              </a:ext>
            </a:extLst>
          </p:cNvPr>
          <p:cNvSpPr txBox="1"/>
          <p:nvPr/>
        </p:nvSpPr>
        <p:spPr>
          <a:xfrm>
            <a:off x="634248" y="3255365"/>
            <a:ext cx="7344421" cy="1546577"/>
          </a:xfrm>
          <a:prstGeom prst="rect">
            <a:avLst/>
          </a:prstGeom>
          <a:solidFill>
            <a:srgbClr val="45A5ED">
              <a:lumMod val="20000"/>
              <a:lumOff val="80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14313" lvl="0" indent="-214313" algn="just" defTabSz="685800">
              <a:buClrTx/>
              <a:buFont typeface="Wingdings" panose="05000000000000000000" pitchFamily="2" charset="2"/>
              <a:buChar char="ü"/>
              <a:defRPr/>
            </a:pPr>
            <a:r>
              <a:rPr lang="en-US" sz="1050" dirty="0"/>
              <a:t>The effect of a </a:t>
            </a:r>
            <a:r>
              <a:rPr lang="en-US" sz="1050" dirty="0" err="1"/>
              <a:t>Coriolus</a:t>
            </a:r>
            <a:r>
              <a:rPr lang="en-US" sz="1050" dirty="0"/>
              <a:t> versicolor-based vaginal gel in immunocompromised patients appears to be comparable to that observed in immunocompetent patients:</a:t>
            </a:r>
          </a:p>
          <a:p>
            <a:pPr lvl="0" algn="just" defTabSz="685800">
              <a:buClrTx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</a:rPr>
              <a:t>	</a:t>
            </a:r>
          </a:p>
          <a:p>
            <a:pPr lvl="0" algn="just" defTabSz="685800">
              <a:buClrTx/>
              <a:defRPr/>
            </a:pPr>
            <a:r>
              <a:rPr lang="es-ES" sz="105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</a:rPr>
              <a:t>	</a:t>
            </a: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</a:rPr>
              <a:t>- </a:t>
            </a:r>
            <a:r>
              <a:rPr lang="es-ES" sz="1050" dirty="0" err="1"/>
              <a:t>Cytological</a:t>
            </a:r>
            <a:r>
              <a:rPr lang="es-ES" sz="1050" dirty="0"/>
              <a:t> </a:t>
            </a:r>
            <a:r>
              <a:rPr lang="es-ES" sz="1050" dirty="0" err="1"/>
              <a:t>normalization</a:t>
            </a:r>
            <a:r>
              <a:rPr lang="es-ES" sz="1050" dirty="0"/>
              <a:t>: 78,6% vs 88% (PALOMA 1)</a:t>
            </a:r>
            <a:r>
              <a:rPr lang="es-ES" sz="1050" baseline="30000" dirty="0"/>
              <a:t>1</a:t>
            </a: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</a:rPr>
              <a:t>	</a:t>
            </a:r>
          </a:p>
          <a:p>
            <a:pPr lvl="0" algn="just" defTabSz="685800">
              <a:buClrTx/>
              <a:defRPr/>
            </a:pPr>
            <a:r>
              <a:rPr lang="es-ES" sz="1050" kern="1200" dirty="0">
                <a:solidFill>
                  <a:prstClr val="black"/>
                </a:solidFill>
                <a:latin typeface="Abadi Extra Light" panose="020B0204020104020204" pitchFamily="34" charset="0"/>
                <a:ea typeface="+mn-ea"/>
              </a:rPr>
              <a:t>	</a:t>
            </a: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</a:rPr>
              <a:t>- </a:t>
            </a:r>
            <a:r>
              <a:rPr lang="en-US" sz="1050" dirty="0"/>
              <a:t>Viral clearance: 92,9% vs 63</a:t>
            </a:r>
            <a:r>
              <a:rPr lang="en-US" sz="1050" baseline="30000" dirty="0"/>
              <a:t>%1.</a:t>
            </a:r>
            <a:r>
              <a:rPr lang="en-US" sz="1050" dirty="0"/>
              <a:t> </a:t>
            </a:r>
          </a:p>
          <a:p>
            <a:pPr lvl="0" algn="just" defTabSz="685800">
              <a:buClrTx/>
              <a:defRPr/>
            </a:pPr>
            <a:endParaRPr kumimoji="0" lang="es-E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204020104020204" pitchFamily="34" charset="0"/>
              <a:ea typeface="+mn-ea"/>
            </a:endParaRPr>
          </a:p>
          <a:p>
            <a:pPr marL="214313" lvl="0" indent="-214313" algn="just" defTabSz="685800">
              <a:buClrTx/>
              <a:buFont typeface="Wingdings" panose="05000000000000000000" pitchFamily="2" charset="2"/>
              <a:buChar char="ü"/>
              <a:defRPr/>
            </a:pPr>
            <a:r>
              <a:rPr lang="en-US" sz="1050" dirty="0"/>
              <a:t>A </a:t>
            </a:r>
            <a:r>
              <a:rPr lang="en-US" sz="1050" dirty="0" err="1"/>
              <a:t>Coriolus</a:t>
            </a:r>
            <a:r>
              <a:rPr lang="en-US" sz="1050" dirty="0"/>
              <a:t> versicolor-based vaginal gel may represent a useful therapeutic option even in difficult-to-treat populations, such as patients living with HIV, as it enhances viral clearance and repair of HPV-related cervical lesions.</a:t>
            </a:r>
            <a:endParaRPr kumimoji="0" lang="es-E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204020104020204" pitchFamily="34" charset="0"/>
              <a:ea typeface="+mn-ea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40391C3-2520-7F08-5E59-786D4FE8CD3E}"/>
              </a:ext>
            </a:extLst>
          </p:cNvPr>
          <p:cNvSpPr txBox="1"/>
          <p:nvPr/>
        </p:nvSpPr>
        <p:spPr>
          <a:xfrm>
            <a:off x="311700" y="4907229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Serrano, L. et al. JLGTD 2021; 25(2):130-136. doi:10.1097/LGT.0000000000000596</a:t>
            </a:r>
            <a:endParaRPr lang="es-E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E644ED1-101A-14EB-EAE2-C63307C8DF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5" b="18140"/>
          <a:stretch/>
        </p:blipFill>
        <p:spPr bwMode="auto">
          <a:xfrm>
            <a:off x="3782258" y="1256673"/>
            <a:ext cx="2261847" cy="189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50D08271-100C-4684-B7A9-B70C595C7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4" b="18990"/>
          <a:stretch/>
        </p:blipFill>
        <p:spPr bwMode="auto">
          <a:xfrm>
            <a:off x="797288" y="1241681"/>
            <a:ext cx="2275027" cy="189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EB8F8027-AF43-3C89-7B40-B17C462AFDF2}"/>
              </a:ext>
            </a:extLst>
          </p:cNvPr>
          <p:cNvSpPr txBox="1"/>
          <p:nvPr/>
        </p:nvSpPr>
        <p:spPr>
          <a:xfrm>
            <a:off x="1264543" y="779007"/>
            <a:ext cx="172779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A02B93">
                    <a:lumMod val="75000"/>
                  </a:srgbClr>
                </a:solidFill>
                <a:latin typeface="Abadi Extra Light" panose="020B0204020104020204" pitchFamily="34" charset="0"/>
                <a:ea typeface="+mn-ea"/>
                <a:cs typeface="+mn-cs"/>
              </a:rPr>
              <a:t>HR-HPV clearance</a:t>
            </a:r>
            <a:endParaRPr lang="es-ES" sz="1050" b="1" kern="1200" dirty="0">
              <a:solidFill>
                <a:srgbClr val="A02B93">
                  <a:lumMod val="75000"/>
                </a:srgbClr>
              </a:solidFill>
              <a:latin typeface="Abadi Extra Light" panose="020B0204020104020204" pitchFamily="34" charset="0"/>
              <a:ea typeface="+mn-ea"/>
              <a:cs typeface="+mn-cs"/>
            </a:endParaRP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A218C67A-BB7B-8926-86C9-F5C9016579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88162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972"/>
    </mc:Choice>
    <mc:Fallback>
      <p:transition spd="slow" advTm="309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6A8C7-C328-ECE1-F12E-08A31ECF8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3200" b="1" i="0" u="none" strike="noStrike" baseline="0" dirty="0" err="1">
                <a:latin typeface="Arial-BoldMT"/>
              </a:rPr>
              <a:t>Thank</a:t>
            </a:r>
            <a:r>
              <a:rPr lang="es-ES" sz="3200" b="1" i="0" u="none" strike="noStrike" baseline="0" dirty="0">
                <a:latin typeface="Arial-BoldMT"/>
              </a:rPr>
              <a:t> </a:t>
            </a:r>
            <a:r>
              <a:rPr lang="es-ES" sz="3200" b="1" i="0" u="none" strike="noStrike" baseline="0" dirty="0" err="1">
                <a:latin typeface="Arial-BoldMT"/>
              </a:rPr>
              <a:t>you</a:t>
            </a:r>
            <a:r>
              <a:rPr lang="es-ES" sz="3200" b="1" i="0" u="none" strike="noStrike" baseline="0" dirty="0">
                <a:latin typeface="Arial-BoldMT"/>
              </a:rPr>
              <a:t> </a:t>
            </a:r>
            <a:r>
              <a:rPr lang="es-ES" sz="3200" b="1" i="0" u="none" strike="noStrike" baseline="0" dirty="0" err="1">
                <a:latin typeface="Arial-BoldMT"/>
              </a:rPr>
              <a:t>for</a:t>
            </a:r>
            <a:r>
              <a:rPr lang="es-ES" sz="3200" b="1" i="0" u="none" strike="noStrike" baseline="0" dirty="0">
                <a:latin typeface="Arial-BoldMT"/>
              </a:rPr>
              <a:t> </a:t>
            </a:r>
            <a:r>
              <a:rPr lang="es-ES" sz="3200" b="1" i="0" u="none" strike="noStrike" baseline="0" dirty="0" err="1">
                <a:latin typeface="Arial-BoldMT"/>
              </a:rPr>
              <a:t>your</a:t>
            </a:r>
            <a:r>
              <a:rPr lang="es-ES" sz="3200" b="1" i="0" u="none" strike="noStrike" baseline="0" dirty="0">
                <a:latin typeface="Arial-BoldMT"/>
              </a:rPr>
              <a:t> </a:t>
            </a:r>
            <a:r>
              <a:rPr lang="es-ES" sz="3200" b="1" i="0" u="none" strike="noStrike" baseline="0" dirty="0" err="1">
                <a:latin typeface="Arial-BoldMT"/>
              </a:rPr>
              <a:t>attention</a:t>
            </a:r>
            <a:endParaRPr lang="es-ES" sz="72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9A6CE68-C4C4-A7F9-EE64-1169C4D0DB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9896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3"/>
    </mc:Choice>
    <mc:Fallback>
      <p:transition spd="slow" advTm="3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9746E6E5C4DA540A00DDD06C2E3E670" ma:contentTypeVersion="19" ma:contentTypeDescription="Crear nuevo documento." ma:contentTypeScope="" ma:versionID="0959c0d994935a8b4a76bc48dce74906">
  <xsd:schema xmlns:xsd="http://www.w3.org/2001/XMLSchema" xmlns:xs="http://www.w3.org/2001/XMLSchema" xmlns:p="http://schemas.microsoft.com/office/2006/metadata/properties" xmlns:ns2="d43b5b01-3e41-4b62-8c65-04ac0693914e" xmlns:ns3="98cf9cfd-efca-421a-911a-d7d47a38e27c" targetNamespace="http://schemas.microsoft.com/office/2006/metadata/properties" ma:root="true" ma:fieldsID="579604fec6d09d427f90af2daf2f2f5d" ns2:_="" ns3:_="">
    <xsd:import namespace="d43b5b01-3e41-4b62-8c65-04ac0693914e"/>
    <xsd:import namespace="98cf9cfd-efca-421a-911a-d7d47a38e2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3b5b01-3e41-4b62-8c65-04ac069391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ed8739e4-add0-45f0-a478-9695de694e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f9cfd-efca-421a-911a-d7d47a38e27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1b4fa1-39ed-4a93-bb3b-d89c09f64d5e}" ma:internalName="TaxCatchAll" ma:showField="CatchAllData" ma:web="98cf9cfd-efca-421a-911a-d7d47a38e2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cf9cfd-efca-421a-911a-d7d47a38e27c" xsi:nil="true"/>
    <lcf76f155ced4ddcb4097134ff3c332f xmlns="d43b5b01-3e41-4b62-8c65-04ac0693914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41A2AD-EE00-481B-A31E-AC3904B87B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392944-D073-48FE-B843-2ED762E8E9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3b5b01-3e41-4b62-8c65-04ac0693914e"/>
    <ds:schemaRef ds:uri="98cf9cfd-efca-421a-911a-d7d47a38e2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349A31-6999-4408-A9D4-9AD33BAA46ED}">
  <ds:schemaRefs>
    <ds:schemaRef ds:uri="http://schemas.microsoft.com/office/2006/metadata/properties"/>
    <ds:schemaRef ds:uri="http://schemas.microsoft.com/office/infopath/2007/PartnerControls"/>
    <ds:schemaRef ds:uri="98cf9cfd-efca-421a-911a-d7d47a38e27c"/>
    <ds:schemaRef ds:uri="d43b5b01-3e41-4b62-8c65-04ac0693914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502</Words>
  <Application>Microsoft Office PowerPoint</Application>
  <PresentationFormat>Presentación en pantalla (16:9)</PresentationFormat>
  <Paragraphs>78</Paragraphs>
  <Slides>5</Slides>
  <Notes>5</Notes>
  <HiddenSlides>0</HiddenSlides>
  <MMClips>5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Abadi</vt:lpstr>
      <vt:lpstr>Abadi Extra Light</vt:lpstr>
      <vt:lpstr>Aptos</vt:lpstr>
      <vt:lpstr>Arial</vt:lpstr>
      <vt:lpstr>Arial-BoldMT</vt:lpstr>
      <vt:lpstr>Calibri</vt:lpstr>
      <vt:lpstr>Wingdings</vt:lpstr>
      <vt:lpstr>Simple Light</vt:lpstr>
      <vt:lpstr>Effectiveness of a multi-ingredient Coriolus versicolor-based vaginal gel in patients coinfected with HPV and HIV: a pilot observational study.</vt:lpstr>
      <vt:lpstr>Background</vt:lpstr>
      <vt:lpstr>Presentación de PowerPoint</vt:lpstr>
      <vt:lpstr>Results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Gina Vich</cp:lastModifiedBy>
  <cp:revision>1</cp:revision>
  <dcterms:modified xsi:type="dcterms:W3CDTF">2026-04-29T09:09:09Z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0x01010009746E6E5C4DA540A00DDD06C2E3E670</vt:lpwstr>
  </property>
  <property fmtid="{D5CDD505-2E9C-101B-9397-08002B2CF9AE}" pid="3" name="MediaServiceImageTags">
    <vt:lpwstr/>
  </property>
</Properties>
</file>