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0" r:id="rId1"/>
  </p:sldMasterIdLst>
  <p:notesMasterIdLst>
    <p:notesMasterId r:id="rId7"/>
  </p:notesMasterIdLst>
  <p:sldIdLst>
    <p:sldId id="256" r:id="rId2"/>
    <p:sldId id="258" r:id="rId3"/>
    <p:sldId id="270" r:id="rId4"/>
    <p:sldId id="274" r:id="rId5"/>
    <p:sldId id="259" r:id="rId6"/>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2CCD81-4998-4D0B-B380-2DE0B9AC8C22}" v="41" dt="2026-05-07T05:36:31.368"/>
    <p1510:client id="{D532DBE4-F0D5-4E61-B3C4-A13FD5D9F107}" v="8" dt="2026-05-06T19:35:36.9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26" autoAdjust="0"/>
    <p:restoredTop sz="94713"/>
  </p:normalViewPr>
  <p:slideViewPr>
    <p:cSldViewPr snapToGrid="0">
      <p:cViewPr varScale="1">
        <p:scale>
          <a:sx n="152" d="100"/>
          <a:sy n="152" d="100"/>
        </p:scale>
        <p:origin x="1962" y="132"/>
      </p:cViewPr>
      <p:guideLst>
        <p:guide orient="horz" pos="1620"/>
        <p:guide pos="2880"/>
      </p:guideLst>
    </p:cSldViewPr>
  </p:slideViewPr>
  <p:notesTextViewPr>
    <p:cViewPr>
      <p:scale>
        <a:sx n="200" d="100"/>
        <a:sy n="2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monde Mbatani" userId="1931c0d8-18d5-4a87-b74b-8a5566d9e30d" providerId="ADAL" clId="{512484A5-C76E-49D5-9A49-883EFE2024A4}"/>
    <pc:docChg chg="undo custSel modSld">
      <pc:chgData name="Nomonde Mbatani" userId="1931c0d8-18d5-4a87-b74b-8a5566d9e30d" providerId="ADAL" clId="{512484A5-C76E-49D5-9A49-883EFE2024A4}" dt="2026-05-07T06:04:25.593" v="605" actId="1036"/>
      <pc:docMkLst>
        <pc:docMk/>
      </pc:docMkLst>
      <pc:sldChg chg="addSp delSp modSp mod modTransition modAnim">
        <pc:chgData name="Nomonde Mbatani" userId="1931c0d8-18d5-4a87-b74b-8a5566d9e30d" providerId="ADAL" clId="{512484A5-C76E-49D5-9A49-883EFE2024A4}" dt="2026-05-07T06:04:25.593" v="605" actId="1036"/>
        <pc:sldMkLst>
          <pc:docMk/>
          <pc:sldMk cId="0" sldId="256"/>
        </pc:sldMkLst>
        <pc:spChg chg="add mod">
          <ac:chgData name="Nomonde Mbatani" userId="1931c0d8-18d5-4a87-b74b-8a5566d9e30d" providerId="ADAL" clId="{512484A5-C76E-49D5-9A49-883EFE2024A4}" dt="2026-05-07T05:40:04.344" v="391" actId="1076"/>
          <ac:spMkLst>
            <pc:docMk/>
            <pc:sldMk cId="0" sldId="256"/>
            <ac:spMk id="2" creationId="{19821978-070E-F191-4A85-F15AE4A15898}"/>
          </ac:spMkLst>
        </pc:spChg>
        <pc:spChg chg="mod">
          <ac:chgData name="Nomonde Mbatani" userId="1931c0d8-18d5-4a87-b74b-8a5566d9e30d" providerId="ADAL" clId="{512484A5-C76E-49D5-9A49-883EFE2024A4}" dt="2026-05-07T05:58:56.468" v="402" actId="1076"/>
          <ac:spMkLst>
            <pc:docMk/>
            <pc:sldMk cId="0" sldId="256"/>
            <ac:spMk id="6" creationId="{9A60F6E1-3598-C370-A750-9A232E0FBE46}"/>
          </ac:spMkLst>
        </pc:spChg>
        <pc:spChg chg="del mod">
          <ac:chgData name="Nomonde Mbatani" userId="1931c0d8-18d5-4a87-b74b-8a5566d9e30d" providerId="ADAL" clId="{512484A5-C76E-49D5-9A49-883EFE2024A4}" dt="2026-05-07T05:25:50.515" v="208" actId="478"/>
          <ac:spMkLst>
            <pc:docMk/>
            <pc:sldMk cId="0" sldId="256"/>
            <ac:spMk id="7" creationId="{4DD6765C-E627-3C89-1F55-184BA32192DD}"/>
          </ac:spMkLst>
        </pc:spChg>
        <pc:spChg chg="mod">
          <ac:chgData name="Nomonde Mbatani" userId="1931c0d8-18d5-4a87-b74b-8a5566d9e30d" providerId="ADAL" clId="{512484A5-C76E-49D5-9A49-883EFE2024A4}" dt="2026-05-07T05:59:01.165" v="403" actId="1076"/>
          <ac:spMkLst>
            <pc:docMk/>
            <pc:sldMk cId="0" sldId="256"/>
            <ac:spMk id="54" creationId="{00000000-0000-0000-0000-000000000000}"/>
          </ac:spMkLst>
        </pc:spChg>
        <pc:picChg chg="mod">
          <ac:chgData name="Nomonde Mbatani" userId="1931c0d8-18d5-4a87-b74b-8a5566d9e30d" providerId="ADAL" clId="{512484A5-C76E-49D5-9A49-883EFE2024A4}" dt="2026-05-07T05:59:49.535" v="410" actId="1076"/>
          <ac:picMkLst>
            <pc:docMk/>
            <pc:sldMk cId="0" sldId="256"/>
            <ac:picMk id="4" creationId="{3D5994BC-CBA0-C30F-0517-815B96DCD001}"/>
          </ac:picMkLst>
        </pc:picChg>
        <pc:picChg chg="mod">
          <ac:chgData name="Nomonde Mbatani" userId="1931c0d8-18d5-4a87-b74b-8a5566d9e30d" providerId="ADAL" clId="{512484A5-C76E-49D5-9A49-883EFE2024A4}" dt="2026-05-07T05:59:47.130" v="409" actId="1076"/>
          <ac:picMkLst>
            <pc:docMk/>
            <pc:sldMk cId="0" sldId="256"/>
            <ac:picMk id="5" creationId="{4DC24BD4-17C8-1148-2F86-DA341B5DCD30}"/>
          </ac:picMkLst>
        </pc:picChg>
        <pc:picChg chg="add mod">
          <ac:chgData name="Nomonde Mbatani" userId="1931c0d8-18d5-4a87-b74b-8a5566d9e30d" providerId="ADAL" clId="{512484A5-C76E-49D5-9A49-883EFE2024A4}" dt="2026-05-07T05:59:54.874" v="412" actId="1076"/>
          <ac:picMkLst>
            <pc:docMk/>
            <pc:sldMk cId="0" sldId="256"/>
            <ac:picMk id="7" creationId="{BC1567D7-09A6-AD02-A4A3-D61825000437}"/>
          </ac:picMkLst>
        </pc:picChg>
        <pc:picChg chg="add del mod ord">
          <ac:chgData name="Nomonde Mbatani" userId="1931c0d8-18d5-4a87-b74b-8a5566d9e30d" providerId="ADAL" clId="{512484A5-C76E-49D5-9A49-883EFE2024A4}" dt="2026-05-06T20:38:21.412" v="52"/>
          <ac:picMkLst>
            <pc:docMk/>
            <pc:sldMk cId="0" sldId="256"/>
            <ac:picMk id="8" creationId="{0622CAAA-9217-955B-624F-2B93BF1E3B4E}"/>
          </ac:picMkLst>
        </pc:picChg>
        <pc:picChg chg="add del mod">
          <ac:chgData name="Nomonde Mbatani" userId="1931c0d8-18d5-4a87-b74b-8a5566d9e30d" providerId="ADAL" clId="{512484A5-C76E-49D5-9A49-883EFE2024A4}" dt="2026-05-06T20:09:00.885" v="3"/>
          <ac:picMkLst>
            <pc:docMk/>
            <pc:sldMk cId="0" sldId="256"/>
            <ac:picMk id="9" creationId="{5700F856-132F-64F1-8C84-54105A4C81E0}"/>
          </ac:picMkLst>
        </pc:picChg>
        <pc:picChg chg="add del mod">
          <ac:chgData name="Nomonde Mbatani" userId="1931c0d8-18d5-4a87-b74b-8a5566d9e30d" providerId="ADAL" clId="{512484A5-C76E-49D5-9A49-883EFE2024A4}" dt="2026-05-06T20:38:23.935" v="58"/>
          <ac:picMkLst>
            <pc:docMk/>
            <pc:sldMk cId="0" sldId="256"/>
            <ac:picMk id="9" creationId="{7F2847DE-0217-0F8C-7DAD-1558C19DFD6E}"/>
          </ac:picMkLst>
        </pc:picChg>
        <pc:picChg chg="add del mod ord">
          <ac:chgData name="Nomonde Mbatani" userId="1931c0d8-18d5-4a87-b74b-8a5566d9e30d" providerId="ADAL" clId="{512484A5-C76E-49D5-9A49-883EFE2024A4}" dt="2026-05-06T20:09:15.979" v="4"/>
          <ac:picMkLst>
            <pc:docMk/>
            <pc:sldMk cId="0" sldId="256"/>
            <ac:picMk id="10" creationId="{2613E0B6-0458-25F9-83E4-1152A88F1442}"/>
          </ac:picMkLst>
        </pc:picChg>
        <pc:picChg chg="add del mod ord">
          <ac:chgData name="Nomonde Mbatani" userId="1931c0d8-18d5-4a87-b74b-8a5566d9e30d" providerId="ADAL" clId="{512484A5-C76E-49D5-9A49-883EFE2024A4}" dt="2026-05-06T20:42:02.737" v="59"/>
          <ac:picMkLst>
            <pc:docMk/>
            <pc:sldMk cId="0" sldId="256"/>
            <ac:picMk id="10" creationId="{3115604B-C1C1-8EFA-6BCC-7102A233F9D2}"/>
          </ac:picMkLst>
        </pc:picChg>
        <pc:picChg chg="add del mod">
          <ac:chgData name="Nomonde Mbatani" userId="1931c0d8-18d5-4a87-b74b-8a5566d9e30d" providerId="ADAL" clId="{512484A5-C76E-49D5-9A49-883EFE2024A4}" dt="2026-05-06T20:42:06.372" v="65"/>
          <ac:picMkLst>
            <pc:docMk/>
            <pc:sldMk cId="0" sldId="256"/>
            <ac:picMk id="11" creationId="{89017654-4B0D-FA36-0807-371A9396D823}"/>
          </ac:picMkLst>
        </pc:picChg>
        <pc:picChg chg="add del mod">
          <ac:chgData name="Nomonde Mbatani" userId="1931c0d8-18d5-4a87-b74b-8a5566d9e30d" providerId="ADAL" clId="{512484A5-C76E-49D5-9A49-883EFE2024A4}" dt="2026-05-06T20:09:21.548" v="6"/>
          <ac:picMkLst>
            <pc:docMk/>
            <pc:sldMk cId="0" sldId="256"/>
            <ac:picMk id="11" creationId="{9AEA2CF7-8428-13A1-0C14-5CDFAE2D825E}"/>
          </ac:picMkLst>
        </pc:picChg>
        <pc:picChg chg="add del mod ord">
          <ac:chgData name="Nomonde Mbatani" userId="1931c0d8-18d5-4a87-b74b-8a5566d9e30d" providerId="ADAL" clId="{512484A5-C76E-49D5-9A49-883EFE2024A4}" dt="2026-05-06T20:42:16.681" v="66"/>
          <ac:picMkLst>
            <pc:docMk/>
            <pc:sldMk cId="0" sldId="256"/>
            <ac:picMk id="12" creationId="{F51ED782-23E1-72FC-3FDE-5CC9054707B3}"/>
          </ac:picMkLst>
        </pc:picChg>
        <pc:picChg chg="add del mod">
          <ac:chgData name="Nomonde Mbatani" userId="1931c0d8-18d5-4a87-b74b-8a5566d9e30d" providerId="ADAL" clId="{512484A5-C76E-49D5-9A49-883EFE2024A4}" dt="2026-05-06T20:42:19.764" v="68"/>
          <ac:picMkLst>
            <pc:docMk/>
            <pc:sldMk cId="0" sldId="256"/>
            <ac:picMk id="13" creationId="{EB5E56BB-928D-79BD-C970-05C87407638E}"/>
          </ac:picMkLst>
        </pc:picChg>
        <pc:picChg chg="add del mod ord">
          <ac:chgData name="Nomonde Mbatani" userId="1931c0d8-18d5-4a87-b74b-8a5566d9e30d" providerId="ADAL" clId="{512484A5-C76E-49D5-9A49-883EFE2024A4}" dt="2026-05-06T20:09:52.387" v="7"/>
          <ac:picMkLst>
            <pc:docMk/>
            <pc:sldMk cId="0" sldId="256"/>
            <ac:picMk id="14" creationId="{31C8B8F1-4D02-E172-9A28-DAC5844B19B7}"/>
          </ac:picMkLst>
        </pc:picChg>
        <pc:picChg chg="add del mod">
          <ac:chgData name="Nomonde Mbatani" userId="1931c0d8-18d5-4a87-b74b-8a5566d9e30d" providerId="ADAL" clId="{512484A5-C76E-49D5-9A49-883EFE2024A4}" dt="2026-05-06T20:11:24.920" v="10"/>
          <ac:picMkLst>
            <pc:docMk/>
            <pc:sldMk cId="0" sldId="256"/>
            <ac:picMk id="15" creationId="{9A999379-3F78-72B2-86E8-C219084E2659}"/>
          </ac:picMkLst>
        </pc:picChg>
        <pc:picChg chg="add del mod ord">
          <ac:chgData name="Nomonde Mbatani" userId="1931c0d8-18d5-4a87-b74b-8a5566d9e30d" providerId="ADAL" clId="{512484A5-C76E-49D5-9A49-883EFE2024A4}" dt="2026-05-06T20:42:34.918" v="69"/>
          <ac:picMkLst>
            <pc:docMk/>
            <pc:sldMk cId="0" sldId="256"/>
            <ac:picMk id="16" creationId="{A61F6C57-FFB3-0E17-8CD9-C35CC7B9F64B}"/>
          </ac:picMkLst>
        </pc:picChg>
        <pc:picChg chg="add del mod ord">
          <ac:chgData name="Nomonde Mbatani" userId="1931c0d8-18d5-4a87-b74b-8a5566d9e30d" providerId="ADAL" clId="{512484A5-C76E-49D5-9A49-883EFE2024A4}" dt="2026-05-06T20:11:43.712" v="11"/>
          <ac:picMkLst>
            <pc:docMk/>
            <pc:sldMk cId="0" sldId="256"/>
            <ac:picMk id="16" creationId="{B3326458-945A-C324-1CD4-5A0153847189}"/>
          </ac:picMkLst>
        </pc:picChg>
        <pc:picChg chg="add del mod">
          <ac:chgData name="Nomonde Mbatani" userId="1931c0d8-18d5-4a87-b74b-8a5566d9e30d" providerId="ADAL" clId="{512484A5-C76E-49D5-9A49-883EFE2024A4}" dt="2026-05-06T20:11:46.809" v="13"/>
          <ac:picMkLst>
            <pc:docMk/>
            <pc:sldMk cId="0" sldId="256"/>
            <ac:picMk id="17" creationId="{4884040B-327E-735D-B6C4-4594F5FCB5E0}"/>
          </ac:picMkLst>
        </pc:picChg>
        <pc:picChg chg="add del mod">
          <ac:chgData name="Nomonde Mbatani" userId="1931c0d8-18d5-4a87-b74b-8a5566d9e30d" providerId="ADAL" clId="{512484A5-C76E-49D5-9A49-883EFE2024A4}" dt="2026-05-06T20:42:37.519" v="71"/>
          <ac:picMkLst>
            <pc:docMk/>
            <pc:sldMk cId="0" sldId="256"/>
            <ac:picMk id="17" creationId="{949C2D68-3A11-CC4F-7B9C-6F18E78BF1B5}"/>
          </ac:picMkLst>
        </pc:picChg>
        <pc:picChg chg="add del mod ord">
          <ac:chgData name="Nomonde Mbatani" userId="1931c0d8-18d5-4a87-b74b-8a5566d9e30d" providerId="ADAL" clId="{512484A5-C76E-49D5-9A49-883EFE2024A4}" dt="2026-05-06T20:45:57.667" v="72"/>
          <ac:picMkLst>
            <pc:docMk/>
            <pc:sldMk cId="0" sldId="256"/>
            <ac:picMk id="20" creationId="{36ECBCF6-A68C-A5A4-4D14-41237EDD27F1}"/>
          </ac:picMkLst>
        </pc:picChg>
        <pc:picChg chg="add del mod ord">
          <ac:chgData name="Nomonde Mbatani" userId="1931c0d8-18d5-4a87-b74b-8a5566d9e30d" providerId="ADAL" clId="{512484A5-C76E-49D5-9A49-883EFE2024A4}" dt="2026-05-06T20:12:20.200" v="14"/>
          <ac:picMkLst>
            <pc:docMk/>
            <pc:sldMk cId="0" sldId="256"/>
            <ac:picMk id="20" creationId="{5C831E97-8F3A-567A-B9BE-70927DE54DD4}"/>
          </ac:picMkLst>
        </pc:picChg>
        <pc:picChg chg="add del mod">
          <ac:chgData name="Nomonde Mbatani" userId="1931c0d8-18d5-4a87-b74b-8a5566d9e30d" providerId="ADAL" clId="{512484A5-C76E-49D5-9A49-883EFE2024A4}" dt="2026-05-06T20:12:24.378" v="17"/>
          <ac:picMkLst>
            <pc:docMk/>
            <pc:sldMk cId="0" sldId="256"/>
            <ac:picMk id="21" creationId="{F03A21BC-849D-635E-913C-E43C84DA10C8}"/>
          </ac:picMkLst>
        </pc:picChg>
        <pc:picChg chg="add mod">
          <ac:chgData name="Nomonde Mbatani" userId="1931c0d8-18d5-4a87-b74b-8a5566d9e30d" providerId="ADAL" clId="{512484A5-C76E-49D5-9A49-883EFE2024A4}" dt="2026-05-07T06:04:25.593" v="605" actId="1036"/>
          <ac:picMkLst>
            <pc:docMk/>
            <pc:sldMk cId="0" sldId="256"/>
            <ac:picMk id="21" creationId="{F56561E9-9B90-CCEF-31A7-E296A544D541}"/>
          </ac:picMkLst>
        </pc:picChg>
        <pc:picChg chg="add del mod ord">
          <ac:chgData name="Nomonde Mbatani" userId="1931c0d8-18d5-4a87-b74b-8a5566d9e30d" providerId="ADAL" clId="{512484A5-C76E-49D5-9A49-883EFE2024A4}" dt="2026-05-06T20:12:52.501" v="18"/>
          <ac:picMkLst>
            <pc:docMk/>
            <pc:sldMk cId="0" sldId="256"/>
            <ac:picMk id="22" creationId="{2A6671EF-7BDE-998C-71E7-5568905700F1}"/>
          </ac:picMkLst>
        </pc:picChg>
        <pc:picChg chg="add del mod">
          <ac:chgData name="Nomonde Mbatani" userId="1931c0d8-18d5-4a87-b74b-8a5566d9e30d" providerId="ADAL" clId="{512484A5-C76E-49D5-9A49-883EFE2024A4}" dt="2026-05-06T20:12:59.019" v="21"/>
          <ac:picMkLst>
            <pc:docMk/>
            <pc:sldMk cId="0" sldId="256"/>
            <ac:picMk id="23" creationId="{B930EE71-9894-AE47-843B-1C1C360B1943}"/>
          </ac:picMkLst>
        </pc:picChg>
        <pc:picChg chg="add del mod ord">
          <ac:chgData name="Nomonde Mbatani" userId="1931c0d8-18d5-4a87-b74b-8a5566d9e30d" providerId="ADAL" clId="{512484A5-C76E-49D5-9A49-883EFE2024A4}" dt="2026-05-06T20:13:47.358" v="22"/>
          <ac:picMkLst>
            <pc:docMk/>
            <pc:sldMk cId="0" sldId="256"/>
            <ac:picMk id="24" creationId="{350147FF-C039-F14A-8993-BC93209B8D6A}"/>
          </ac:picMkLst>
        </pc:picChg>
        <pc:picChg chg="add del mod">
          <ac:chgData name="Nomonde Mbatani" userId="1931c0d8-18d5-4a87-b74b-8a5566d9e30d" providerId="ADAL" clId="{512484A5-C76E-49D5-9A49-883EFE2024A4}" dt="2026-05-06T20:17:24.585" v="28"/>
          <ac:picMkLst>
            <pc:docMk/>
            <pc:sldMk cId="0" sldId="256"/>
            <ac:picMk id="25" creationId="{37752204-E3B5-6677-99D0-A3DD88A20EE0}"/>
          </ac:picMkLst>
        </pc:picChg>
        <pc:picChg chg="add del mod ord">
          <ac:chgData name="Nomonde Mbatani" userId="1931c0d8-18d5-4a87-b74b-8a5566d9e30d" providerId="ADAL" clId="{512484A5-C76E-49D5-9A49-883EFE2024A4}" dt="2026-05-06T20:17:46.051" v="29"/>
          <ac:picMkLst>
            <pc:docMk/>
            <pc:sldMk cId="0" sldId="256"/>
            <ac:picMk id="27" creationId="{5B6877E1-555F-3970-4671-58ED7C6CE58F}"/>
          </ac:picMkLst>
        </pc:picChg>
        <pc:picChg chg="add del mod">
          <ac:chgData name="Nomonde Mbatani" userId="1931c0d8-18d5-4a87-b74b-8a5566d9e30d" providerId="ADAL" clId="{512484A5-C76E-49D5-9A49-883EFE2024A4}" dt="2026-05-06T20:17:55.444" v="31"/>
          <ac:picMkLst>
            <pc:docMk/>
            <pc:sldMk cId="0" sldId="256"/>
            <ac:picMk id="28" creationId="{1F2C6DE2-7473-84B8-4C2E-186D41EE1E63}"/>
          </ac:picMkLst>
        </pc:picChg>
        <pc:picChg chg="add del mod ord">
          <ac:chgData name="Nomonde Mbatani" userId="1931c0d8-18d5-4a87-b74b-8a5566d9e30d" providerId="ADAL" clId="{512484A5-C76E-49D5-9A49-883EFE2024A4}" dt="2026-05-06T20:19:26.029" v="32"/>
          <ac:picMkLst>
            <pc:docMk/>
            <pc:sldMk cId="0" sldId="256"/>
            <ac:picMk id="31" creationId="{C99725DD-BBAA-3275-85E6-77879AB20111}"/>
          </ac:picMkLst>
        </pc:picChg>
        <pc:picChg chg="add del mod">
          <ac:chgData name="Nomonde Mbatani" userId="1931c0d8-18d5-4a87-b74b-8a5566d9e30d" providerId="ADAL" clId="{512484A5-C76E-49D5-9A49-883EFE2024A4}" dt="2026-05-06T20:21:18.946" v="38"/>
          <ac:picMkLst>
            <pc:docMk/>
            <pc:sldMk cId="0" sldId="256"/>
            <ac:picMk id="32" creationId="{49279124-1F7F-4FCD-7F2D-2506819FEC47}"/>
          </ac:picMkLst>
        </pc:picChg>
        <pc:picChg chg="add del mod ord">
          <ac:chgData name="Nomonde Mbatani" userId="1931c0d8-18d5-4a87-b74b-8a5566d9e30d" providerId="ADAL" clId="{512484A5-C76E-49D5-9A49-883EFE2024A4}" dt="2026-05-06T20:22:07.799" v="39"/>
          <ac:picMkLst>
            <pc:docMk/>
            <pc:sldMk cId="0" sldId="256"/>
            <ac:picMk id="34" creationId="{31F797F2-3DFE-7FB5-4B78-4D4ACDB12ED9}"/>
          </ac:picMkLst>
        </pc:picChg>
        <pc:picChg chg="add del mod">
          <ac:chgData name="Nomonde Mbatani" userId="1931c0d8-18d5-4a87-b74b-8a5566d9e30d" providerId="ADAL" clId="{512484A5-C76E-49D5-9A49-883EFE2024A4}" dt="2026-05-06T20:22:11.536" v="44"/>
          <ac:picMkLst>
            <pc:docMk/>
            <pc:sldMk cId="0" sldId="256"/>
            <ac:picMk id="35" creationId="{A3C027DA-05C0-EEFE-FCE3-DA348B82217A}"/>
          </ac:picMkLst>
        </pc:picChg>
        <pc:picChg chg="add del mod ord">
          <ac:chgData name="Nomonde Mbatani" userId="1931c0d8-18d5-4a87-b74b-8a5566d9e30d" providerId="ADAL" clId="{512484A5-C76E-49D5-9A49-883EFE2024A4}" dt="2026-05-06T20:25:04.026" v="45"/>
          <ac:picMkLst>
            <pc:docMk/>
            <pc:sldMk cId="0" sldId="256"/>
            <ac:picMk id="36" creationId="{C90A4B22-95E5-F33C-F82A-519031F7BF2C}"/>
          </ac:picMkLst>
        </pc:picChg>
        <pc:picChg chg="add del mod">
          <ac:chgData name="Nomonde Mbatani" userId="1931c0d8-18d5-4a87-b74b-8a5566d9e30d" providerId="ADAL" clId="{512484A5-C76E-49D5-9A49-883EFE2024A4}" dt="2026-05-06T20:36:29.777" v="51"/>
          <ac:picMkLst>
            <pc:docMk/>
            <pc:sldMk cId="0" sldId="256"/>
            <ac:picMk id="37" creationId="{0A7B3093-C7FB-5952-D172-2ED7454F03F4}"/>
          </ac:picMkLst>
        </pc:picChg>
      </pc:sldChg>
      <pc:sldChg chg="addSp delSp modSp mod modTransition modAnim">
        <pc:chgData name="Nomonde Mbatani" userId="1931c0d8-18d5-4a87-b74b-8a5566d9e30d" providerId="ADAL" clId="{512484A5-C76E-49D5-9A49-883EFE2024A4}" dt="2026-05-06T20:45:57.667" v="72"/>
        <pc:sldMkLst>
          <pc:docMk/>
          <pc:sldMk cId="2343459406" sldId="258"/>
        </pc:sldMkLst>
        <pc:picChg chg="add del mod ord">
          <ac:chgData name="Nomonde Mbatani" userId="1931c0d8-18d5-4a87-b74b-8a5566d9e30d" providerId="ADAL" clId="{512484A5-C76E-49D5-9A49-883EFE2024A4}" dt="2026-05-06T20:38:21.412" v="52"/>
          <ac:picMkLst>
            <pc:docMk/>
            <pc:sldMk cId="2343459406" sldId="258"/>
            <ac:picMk id="8" creationId="{59EB2B5D-78E7-C9D6-1BAB-665BB3AF8764}"/>
          </ac:picMkLst>
        </pc:picChg>
        <pc:picChg chg="add del mod">
          <ac:chgData name="Nomonde Mbatani" userId="1931c0d8-18d5-4a87-b74b-8a5566d9e30d" providerId="ADAL" clId="{512484A5-C76E-49D5-9A49-883EFE2024A4}" dt="2026-05-06T20:09:00.885" v="3"/>
          <ac:picMkLst>
            <pc:docMk/>
            <pc:sldMk cId="2343459406" sldId="258"/>
            <ac:picMk id="9" creationId="{0384771F-E257-C276-5664-4552F4E22982}"/>
          </ac:picMkLst>
        </pc:picChg>
        <pc:picChg chg="add del mod">
          <ac:chgData name="Nomonde Mbatani" userId="1931c0d8-18d5-4a87-b74b-8a5566d9e30d" providerId="ADAL" clId="{512484A5-C76E-49D5-9A49-883EFE2024A4}" dt="2026-05-06T20:38:23.935" v="58"/>
          <ac:picMkLst>
            <pc:docMk/>
            <pc:sldMk cId="2343459406" sldId="258"/>
            <ac:picMk id="9" creationId="{1FB7FBEB-629C-A302-AB76-58DF3F75A30F}"/>
          </ac:picMkLst>
        </pc:picChg>
        <pc:picChg chg="add del mod ord">
          <ac:chgData name="Nomonde Mbatani" userId="1931c0d8-18d5-4a87-b74b-8a5566d9e30d" providerId="ADAL" clId="{512484A5-C76E-49D5-9A49-883EFE2024A4}" dt="2026-05-06T20:42:02.737" v="59"/>
          <ac:picMkLst>
            <pc:docMk/>
            <pc:sldMk cId="2343459406" sldId="258"/>
            <ac:picMk id="10" creationId="{24E7CDA4-B8A1-2E06-C524-C48839AC9BAA}"/>
          </ac:picMkLst>
        </pc:picChg>
        <pc:picChg chg="add del mod">
          <ac:chgData name="Nomonde Mbatani" userId="1931c0d8-18d5-4a87-b74b-8a5566d9e30d" providerId="ADAL" clId="{512484A5-C76E-49D5-9A49-883EFE2024A4}" dt="2026-05-06T20:42:06.372" v="65"/>
          <ac:picMkLst>
            <pc:docMk/>
            <pc:sldMk cId="2343459406" sldId="258"/>
            <ac:picMk id="11" creationId="{34727ACA-4250-D041-35DE-2F2454C37FD4}"/>
          </ac:picMkLst>
        </pc:picChg>
        <pc:picChg chg="add del mod ord">
          <ac:chgData name="Nomonde Mbatani" userId="1931c0d8-18d5-4a87-b74b-8a5566d9e30d" providerId="ADAL" clId="{512484A5-C76E-49D5-9A49-883EFE2024A4}" dt="2026-05-06T20:45:57.667" v="72"/>
          <ac:picMkLst>
            <pc:docMk/>
            <pc:sldMk cId="2343459406" sldId="258"/>
            <ac:picMk id="12" creationId="{94A3C248-235C-C262-2F52-26CBFCA0251B}"/>
          </ac:picMkLst>
        </pc:picChg>
        <pc:picChg chg="add del mod ord">
          <ac:chgData name="Nomonde Mbatani" userId="1931c0d8-18d5-4a87-b74b-8a5566d9e30d" providerId="ADAL" clId="{512484A5-C76E-49D5-9A49-883EFE2024A4}" dt="2026-05-06T20:09:52.387" v="7"/>
          <ac:picMkLst>
            <pc:docMk/>
            <pc:sldMk cId="2343459406" sldId="258"/>
            <ac:picMk id="12" creationId="{BE12996E-8B18-E7A0-E707-A40AE7647C85}"/>
          </ac:picMkLst>
        </pc:picChg>
        <pc:picChg chg="add del mod">
          <ac:chgData name="Nomonde Mbatani" userId="1931c0d8-18d5-4a87-b74b-8a5566d9e30d" providerId="ADAL" clId="{512484A5-C76E-49D5-9A49-883EFE2024A4}" dt="2026-05-06T20:11:24.920" v="10"/>
          <ac:picMkLst>
            <pc:docMk/>
            <pc:sldMk cId="2343459406" sldId="258"/>
            <ac:picMk id="13" creationId="{ABEC0E20-51AD-8FDB-07B2-09926F2DDA66}"/>
          </ac:picMkLst>
        </pc:picChg>
        <pc:picChg chg="add mod">
          <ac:chgData name="Nomonde Mbatani" userId="1931c0d8-18d5-4a87-b74b-8a5566d9e30d" providerId="ADAL" clId="{512484A5-C76E-49D5-9A49-883EFE2024A4}" dt="2026-05-06T20:45:57.667" v="72"/>
          <ac:picMkLst>
            <pc:docMk/>
            <pc:sldMk cId="2343459406" sldId="258"/>
            <ac:picMk id="13" creationId="{E2A0E8CE-2E3D-3AE8-3566-9334037D0486}"/>
          </ac:picMkLst>
        </pc:picChg>
        <pc:picChg chg="add del mod ord">
          <ac:chgData name="Nomonde Mbatani" userId="1931c0d8-18d5-4a87-b74b-8a5566d9e30d" providerId="ADAL" clId="{512484A5-C76E-49D5-9A49-883EFE2024A4}" dt="2026-05-06T20:12:20.200" v="14"/>
          <ac:picMkLst>
            <pc:docMk/>
            <pc:sldMk cId="2343459406" sldId="258"/>
            <ac:picMk id="16" creationId="{7FC5D12F-40AD-77F0-E5A4-271B94DA66A7}"/>
          </ac:picMkLst>
        </pc:picChg>
        <pc:picChg chg="add del mod">
          <ac:chgData name="Nomonde Mbatani" userId="1931c0d8-18d5-4a87-b74b-8a5566d9e30d" providerId="ADAL" clId="{512484A5-C76E-49D5-9A49-883EFE2024A4}" dt="2026-05-06T20:12:24.378" v="17"/>
          <ac:picMkLst>
            <pc:docMk/>
            <pc:sldMk cId="2343459406" sldId="258"/>
            <ac:picMk id="17" creationId="{BF7EF6AA-BC2E-2990-B5CE-D5A394E9730D}"/>
          </ac:picMkLst>
        </pc:picChg>
        <pc:picChg chg="add del mod ord">
          <ac:chgData name="Nomonde Mbatani" userId="1931c0d8-18d5-4a87-b74b-8a5566d9e30d" providerId="ADAL" clId="{512484A5-C76E-49D5-9A49-883EFE2024A4}" dt="2026-05-06T20:12:52.501" v="18"/>
          <ac:picMkLst>
            <pc:docMk/>
            <pc:sldMk cId="2343459406" sldId="258"/>
            <ac:picMk id="20" creationId="{5AF91053-D5BF-45C3-7E4B-12FC68DAC6E5}"/>
          </ac:picMkLst>
        </pc:picChg>
        <pc:picChg chg="add del mod">
          <ac:chgData name="Nomonde Mbatani" userId="1931c0d8-18d5-4a87-b74b-8a5566d9e30d" providerId="ADAL" clId="{512484A5-C76E-49D5-9A49-883EFE2024A4}" dt="2026-05-06T20:12:59.019" v="21"/>
          <ac:picMkLst>
            <pc:docMk/>
            <pc:sldMk cId="2343459406" sldId="258"/>
            <ac:picMk id="21" creationId="{F261285B-9607-219F-A1B1-A4D400308FF0}"/>
          </ac:picMkLst>
        </pc:picChg>
        <pc:picChg chg="add del mod ord">
          <ac:chgData name="Nomonde Mbatani" userId="1931c0d8-18d5-4a87-b74b-8a5566d9e30d" providerId="ADAL" clId="{512484A5-C76E-49D5-9A49-883EFE2024A4}" dt="2026-05-06T20:13:47.358" v="22"/>
          <ac:picMkLst>
            <pc:docMk/>
            <pc:sldMk cId="2343459406" sldId="258"/>
            <ac:picMk id="24" creationId="{F7DEDF19-C1CA-1720-E994-8FBC85993E81}"/>
          </ac:picMkLst>
        </pc:picChg>
        <pc:picChg chg="add del mod">
          <ac:chgData name="Nomonde Mbatani" userId="1931c0d8-18d5-4a87-b74b-8a5566d9e30d" providerId="ADAL" clId="{512484A5-C76E-49D5-9A49-883EFE2024A4}" dt="2026-05-06T20:17:24.585" v="28"/>
          <ac:picMkLst>
            <pc:docMk/>
            <pc:sldMk cId="2343459406" sldId="258"/>
            <ac:picMk id="25" creationId="{0B25D8D5-5895-FA84-C3FE-42D08BC09310}"/>
          </ac:picMkLst>
        </pc:picChg>
        <pc:picChg chg="add del mod ord">
          <ac:chgData name="Nomonde Mbatani" userId="1931c0d8-18d5-4a87-b74b-8a5566d9e30d" providerId="ADAL" clId="{512484A5-C76E-49D5-9A49-883EFE2024A4}" dt="2026-05-06T20:19:26.029" v="32"/>
          <ac:picMkLst>
            <pc:docMk/>
            <pc:sldMk cId="2343459406" sldId="258"/>
            <ac:picMk id="28" creationId="{5C0863A6-724C-6B21-BFCD-9F172A3BB31D}"/>
          </ac:picMkLst>
        </pc:picChg>
        <pc:picChg chg="add del mod">
          <ac:chgData name="Nomonde Mbatani" userId="1931c0d8-18d5-4a87-b74b-8a5566d9e30d" providerId="ADAL" clId="{512484A5-C76E-49D5-9A49-883EFE2024A4}" dt="2026-05-06T20:21:18.946" v="38"/>
          <ac:picMkLst>
            <pc:docMk/>
            <pc:sldMk cId="2343459406" sldId="258"/>
            <ac:picMk id="29" creationId="{086E4D47-4868-49C7-EA1C-E66A11696B1D}"/>
          </ac:picMkLst>
        </pc:picChg>
        <pc:picChg chg="add del mod ord">
          <ac:chgData name="Nomonde Mbatani" userId="1931c0d8-18d5-4a87-b74b-8a5566d9e30d" providerId="ADAL" clId="{512484A5-C76E-49D5-9A49-883EFE2024A4}" dt="2026-05-06T20:22:07.799" v="39"/>
          <ac:picMkLst>
            <pc:docMk/>
            <pc:sldMk cId="2343459406" sldId="258"/>
            <ac:picMk id="31" creationId="{12EE7446-DFEB-6F46-6862-00BB81A7AF87}"/>
          </ac:picMkLst>
        </pc:picChg>
        <pc:picChg chg="add del mod">
          <ac:chgData name="Nomonde Mbatani" userId="1931c0d8-18d5-4a87-b74b-8a5566d9e30d" providerId="ADAL" clId="{512484A5-C76E-49D5-9A49-883EFE2024A4}" dt="2026-05-06T20:22:11.536" v="44"/>
          <ac:picMkLst>
            <pc:docMk/>
            <pc:sldMk cId="2343459406" sldId="258"/>
            <ac:picMk id="32" creationId="{C94A0B1A-C11B-AC0B-5755-7E9B628DD30B}"/>
          </ac:picMkLst>
        </pc:picChg>
        <pc:picChg chg="add del mod ord">
          <ac:chgData name="Nomonde Mbatani" userId="1931c0d8-18d5-4a87-b74b-8a5566d9e30d" providerId="ADAL" clId="{512484A5-C76E-49D5-9A49-883EFE2024A4}" dt="2026-05-06T20:25:04.026" v="45"/>
          <ac:picMkLst>
            <pc:docMk/>
            <pc:sldMk cId="2343459406" sldId="258"/>
            <ac:picMk id="33" creationId="{8317CAF0-E2FF-10A3-0AF5-8AC546F98181}"/>
          </ac:picMkLst>
        </pc:picChg>
        <pc:picChg chg="add del mod">
          <ac:chgData name="Nomonde Mbatani" userId="1931c0d8-18d5-4a87-b74b-8a5566d9e30d" providerId="ADAL" clId="{512484A5-C76E-49D5-9A49-883EFE2024A4}" dt="2026-05-06T20:36:29.777" v="51"/>
          <ac:picMkLst>
            <pc:docMk/>
            <pc:sldMk cId="2343459406" sldId="258"/>
            <ac:picMk id="34" creationId="{DC7037FA-022D-051C-9CDD-791158EA5CA6}"/>
          </ac:picMkLst>
        </pc:picChg>
      </pc:sldChg>
      <pc:sldChg chg="addSp delSp modSp mod modTransition modAnim">
        <pc:chgData name="Nomonde Mbatani" userId="1931c0d8-18d5-4a87-b74b-8a5566d9e30d" providerId="ADAL" clId="{512484A5-C76E-49D5-9A49-883EFE2024A4}" dt="2026-05-07T06:01:39.307" v="603" actId="1076"/>
        <pc:sldMkLst>
          <pc:docMk/>
          <pc:sldMk cId="2656417456" sldId="259"/>
        </pc:sldMkLst>
        <pc:picChg chg="mod">
          <ac:chgData name="Nomonde Mbatani" userId="1931c0d8-18d5-4a87-b74b-8a5566d9e30d" providerId="ADAL" clId="{512484A5-C76E-49D5-9A49-883EFE2024A4}" dt="2026-05-07T06:00:48.973" v="506" actId="1076"/>
          <ac:picMkLst>
            <pc:docMk/>
            <pc:sldMk cId="2656417456" sldId="259"/>
            <ac:picMk id="3" creationId="{827932F1-4646-777B-3547-CF93E1AEE253}"/>
          </ac:picMkLst>
        </pc:picChg>
        <pc:picChg chg="add mod">
          <ac:chgData name="Nomonde Mbatani" userId="1931c0d8-18d5-4a87-b74b-8a5566d9e30d" providerId="ADAL" clId="{512484A5-C76E-49D5-9A49-883EFE2024A4}" dt="2026-05-07T06:01:12.861" v="599" actId="1076"/>
          <ac:picMkLst>
            <pc:docMk/>
            <pc:sldMk cId="2656417456" sldId="259"/>
            <ac:picMk id="4" creationId="{2511F839-5F58-3380-540A-9D667D51AC3E}"/>
          </ac:picMkLst>
        </pc:picChg>
        <pc:picChg chg="add del mod">
          <ac:chgData name="Nomonde Mbatani" userId="1931c0d8-18d5-4a87-b74b-8a5566d9e30d" providerId="ADAL" clId="{512484A5-C76E-49D5-9A49-883EFE2024A4}" dt="2026-05-06T20:17:24.585" v="28"/>
          <ac:picMkLst>
            <pc:docMk/>
            <pc:sldMk cId="2656417456" sldId="259"/>
            <ac:picMk id="4" creationId="{4FD028A1-09F5-2291-6591-9AB0B913D7F5}"/>
          </ac:picMkLst>
        </pc:picChg>
        <pc:picChg chg="add del mod ord">
          <ac:chgData name="Nomonde Mbatani" userId="1931c0d8-18d5-4a87-b74b-8a5566d9e30d" providerId="ADAL" clId="{512484A5-C76E-49D5-9A49-883EFE2024A4}" dt="2026-05-06T20:38:21.412" v="52"/>
          <ac:picMkLst>
            <pc:docMk/>
            <pc:sldMk cId="2656417456" sldId="259"/>
            <ac:picMk id="4" creationId="{9976C6A5-0A4D-94ED-4669-0EFE3574F734}"/>
          </ac:picMkLst>
        </pc:picChg>
        <pc:picChg chg="add del mod">
          <ac:chgData name="Nomonde Mbatani" userId="1931c0d8-18d5-4a87-b74b-8a5566d9e30d" providerId="ADAL" clId="{512484A5-C76E-49D5-9A49-883EFE2024A4}" dt="2026-05-06T20:38:23.935" v="58"/>
          <ac:picMkLst>
            <pc:docMk/>
            <pc:sldMk cId="2656417456" sldId="259"/>
            <ac:picMk id="5" creationId="{B3DF39AB-D34D-5E37-0B7F-6611E099198B}"/>
          </ac:picMkLst>
        </pc:picChg>
        <pc:picChg chg="add mod">
          <ac:chgData name="Nomonde Mbatani" userId="1931c0d8-18d5-4a87-b74b-8a5566d9e30d" providerId="ADAL" clId="{512484A5-C76E-49D5-9A49-883EFE2024A4}" dt="2026-05-07T06:01:39.307" v="603" actId="1076"/>
          <ac:picMkLst>
            <pc:docMk/>
            <pc:sldMk cId="2656417456" sldId="259"/>
            <ac:picMk id="6" creationId="{0C96A0E5-5B03-C44D-5DF2-BDB0AB90CAEE}"/>
          </ac:picMkLst>
        </pc:picChg>
        <pc:picChg chg="add del mod ord">
          <ac:chgData name="Nomonde Mbatani" userId="1931c0d8-18d5-4a87-b74b-8a5566d9e30d" providerId="ADAL" clId="{512484A5-C76E-49D5-9A49-883EFE2024A4}" dt="2026-05-06T20:19:26.029" v="32"/>
          <ac:picMkLst>
            <pc:docMk/>
            <pc:sldMk cId="2656417456" sldId="259"/>
            <ac:picMk id="8" creationId="{10B7110A-CCA4-C904-EF0E-812052E9E2D7}"/>
          </ac:picMkLst>
        </pc:picChg>
        <pc:picChg chg="add del mod ord">
          <ac:chgData name="Nomonde Mbatani" userId="1931c0d8-18d5-4a87-b74b-8a5566d9e30d" providerId="ADAL" clId="{512484A5-C76E-49D5-9A49-883EFE2024A4}" dt="2026-05-06T20:42:02.737" v="59"/>
          <ac:picMkLst>
            <pc:docMk/>
            <pc:sldMk cId="2656417456" sldId="259"/>
            <ac:picMk id="8" creationId="{E07E8816-B61D-5786-EF38-54C5DAB53382}"/>
          </ac:picMkLst>
        </pc:picChg>
        <pc:picChg chg="add del mod">
          <ac:chgData name="Nomonde Mbatani" userId="1931c0d8-18d5-4a87-b74b-8a5566d9e30d" providerId="ADAL" clId="{512484A5-C76E-49D5-9A49-883EFE2024A4}" dt="2026-05-06T20:21:18.946" v="38"/>
          <ac:picMkLst>
            <pc:docMk/>
            <pc:sldMk cId="2656417456" sldId="259"/>
            <ac:picMk id="9" creationId="{1D393F5C-A5A3-73C1-AFC9-4435B3900898}"/>
          </ac:picMkLst>
        </pc:picChg>
        <pc:picChg chg="add del mod">
          <ac:chgData name="Nomonde Mbatani" userId="1931c0d8-18d5-4a87-b74b-8a5566d9e30d" providerId="ADAL" clId="{512484A5-C76E-49D5-9A49-883EFE2024A4}" dt="2026-05-06T20:42:06.372" v="65"/>
          <ac:picMkLst>
            <pc:docMk/>
            <pc:sldMk cId="2656417456" sldId="259"/>
            <ac:picMk id="9" creationId="{CB9176BD-8F7D-7517-F2BD-EC9E99170FED}"/>
          </ac:picMkLst>
        </pc:picChg>
        <pc:picChg chg="add del mod ord">
          <ac:chgData name="Nomonde Mbatani" userId="1931c0d8-18d5-4a87-b74b-8a5566d9e30d" providerId="ADAL" clId="{512484A5-C76E-49D5-9A49-883EFE2024A4}" dt="2026-05-06T20:45:57.667" v="72"/>
          <ac:picMkLst>
            <pc:docMk/>
            <pc:sldMk cId="2656417456" sldId="259"/>
            <ac:picMk id="12" creationId="{29E74DF2-54D9-4398-B9BF-A49EEF663748}"/>
          </ac:picMkLst>
        </pc:picChg>
        <pc:picChg chg="add del mod ord">
          <ac:chgData name="Nomonde Mbatani" userId="1931c0d8-18d5-4a87-b74b-8a5566d9e30d" providerId="ADAL" clId="{512484A5-C76E-49D5-9A49-883EFE2024A4}" dt="2026-05-06T20:25:04.026" v="45"/>
          <ac:picMkLst>
            <pc:docMk/>
            <pc:sldMk cId="2656417456" sldId="259"/>
            <ac:picMk id="13" creationId="{82656F63-7236-2846-6B79-8C0D3D0177F0}"/>
          </ac:picMkLst>
        </pc:picChg>
        <pc:picChg chg="add mod">
          <ac:chgData name="Nomonde Mbatani" userId="1931c0d8-18d5-4a87-b74b-8a5566d9e30d" providerId="ADAL" clId="{512484A5-C76E-49D5-9A49-883EFE2024A4}" dt="2026-05-06T20:45:57.667" v="72"/>
          <ac:picMkLst>
            <pc:docMk/>
            <pc:sldMk cId="2656417456" sldId="259"/>
            <ac:picMk id="13" creationId="{B63F2C59-D5D7-7D50-12E6-B004CC196469}"/>
          </ac:picMkLst>
        </pc:picChg>
        <pc:picChg chg="add del mod">
          <ac:chgData name="Nomonde Mbatani" userId="1931c0d8-18d5-4a87-b74b-8a5566d9e30d" providerId="ADAL" clId="{512484A5-C76E-49D5-9A49-883EFE2024A4}" dt="2026-05-06T20:36:29.777" v="51"/>
          <ac:picMkLst>
            <pc:docMk/>
            <pc:sldMk cId="2656417456" sldId="259"/>
            <ac:picMk id="14" creationId="{4CA5EB02-0923-E0AA-12B9-958A6BE6F16D}"/>
          </ac:picMkLst>
        </pc:picChg>
      </pc:sldChg>
      <pc:sldChg chg="addSp delSp modSp mod modTransition modAnim">
        <pc:chgData name="Nomonde Mbatani" userId="1931c0d8-18d5-4a87-b74b-8a5566d9e30d" providerId="ADAL" clId="{512484A5-C76E-49D5-9A49-883EFE2024A4}" dt="2026-05-07T06:00:42.822" v="505" actId="1076"/>
        <pc:sldMkLst>
          <pc:docMk/>
          <pc:sldMk cId="3373074490" sldId="270"/>
        </pc:sldMkLst>
        <pc:picChg chg="add mod">
          <ac:chgData name="Nomonde Mbatani" userId="1931c0d8-18d5-4a87-b74b-8a5566d9e30d" providerId="ADAL" clId="{512484A5-C76E-49D5-9A49-883EFE2024A4}" dt="2026-05-07T06:00:42.822" v="505" actId="1076"/>
          <ac:picMkLst>
            <pc:docMk/>
            <pc:sldMk cId="3373074490" sldId="270"/>
            <ac:picMk id="8" creationId="{2A6B1E18-93A9-D5BC-258A-7BFB0454FA54}"/>
          </ac:picMkLst>
        </pc:picChg>
        <pc:picChg chg="add del mod ord">
          <ac:chgData name="Nomonde Mbatani" userId="1931c0d8-18d5-4a87-b74b-8a5566d9e30d" providerId="ADAL" clId="{512484A5-C76E-49D5-9A49-883EFE2024A4}" dt="2026-05-06T20:38:21.412" v="52"/>
          <ac:picMkLst>
            <pc:docMk/>
            <pc:sldMk cId="3373074490" sldId="270"/>
            <ac:picMk id="10" creationId="{E85D83AB-2C72-3DF1-754D-C79BD40A9502}"/>
          </ac:picMkLst>
        </pc:picChg>
        <pc:picChg chg="add del mod">
          <ac:chgData name="Nomonde Mbatani" userId="1931c0d8-18d5-4a87-b74b-8a5566d9e30d" providerId="ADAL" clId="{512484A5-C76E-49D5-9A49-883EFE2024A4}" dt="2026-05-06T20:17:24.585" v="28"/>
          <ac:picMkLst>
            <pc:docMk/>
            <pc:sldMk cId="3373074490" sldId="270"/>
            <ac:picMk id="11" creationId="{1BC1FBC1-16B2-D78D-E092-CD9C4ED6C251}"/>
          </ac:picMkLst>
        </pc:picChg>
        <pc:picChg chg="add del mod">
          <ac:chgData name="Nomonde Mbatani" userId="1931c0d8-18d5-4a87-b74b-8a5566d9e30d" providerId="ADAL" clId="{512484A5-C76E-49D5-9A49-883EFE2024A4}" dt="2026-05-06T20:38:23.935" v="58"/>
          <ac:picMkLst>
            <pc:docMk/>
            <pc:sldMk cId="3373074490" sldId="270"/>
            <ac:picMk id="11" creationId="{22E9623D-C189-0BB5-F991-71E0A07D28B4}"/>
          </ac:picMkLst>
        </pc:picChg>
        <pc:picChg chg="add del mod ord">
          <ac:chgData name="Nomonde Mbatani" userId="1931c0d8-18d5-4a87-b74b-8a5566d9e30d" providerId="ADAL" clId="{512484A5-C76E-49D5-9A49-883EFE2024A4}" dt="2026-05-06T20:42:02.737" v="59"/>
          <ac:picMkLst>
            <pc:docMk/>
            <pc:sldMk cId="3373074490" sldId="270"/>
            <ac:picMk id="12" creationId="{F8BD2601-E84E-C0FC-5947-14EA7DD6A0E1}"/>
          </ac:picMkLst>
        </pc:picChg>
        <pc:picChg chg="add del mod">
          <ac:chgData name="Nomonde Mbatani" userId="1931c0d8-18d5-4a87-b74b-8a5566d9e30d" providerId="ADAL" clId="{512484A5-C76E-49D5-9A49-883EFE2024A4}" dt="2026-05-06T20:42:06.372" v="65"/>
          <ac:picMkLst>
            <pc:docMk/>
            <pc:sldMk cId="3373074490" sldId="270"/>
            <ac:picMk id="13" creationId="{B41082F3-5FC7-9A47-7268-1ADCD1337C43}"/>
          </ac:picMkLst>
        </pc:picChg>
        <pc:picChg chg="add del mod ord">
          <ac:chgData name="Nomonde Mbatani" userId="1931c0d8-18d5-4a87-b74b-8a5566d9e30d" providerId="ADAL" clId="{512484A5-C76E-49D5-9A49-883EFE2024A4}" dt="2026-05-06T20:45:57.667" v="72"/>
          <ac:picMkLst>
            <pc:docMk/>
            <pc:sldMk cId="3373074490" sldId="270"/>
            <ac:picMk id="14" creationId="{0EF802E6-C75C-E290-23FE-A03A2C5CAB76}"/>
          </ac:picMkLst>
        </pc:picChg>
        <pc:picChg chg="add del mod ord">
          <ac:chgData name="Nomonde Mbatani" userId="1931c0d8-18d5-4a87-b74b-8a5566d9e30d" providerId="ADAL" clId="{512484A5-C76E-49D5-9A49-883EFE2024A4}" dt="2026-05-06T20:19:26.029" v="32"/>
          <ac:picMkLst>
            <pc:docMk/>
            <pc:sldMk cId="3373074490" sldId="270"/>
            <ac:picMk id="14" creationId="{39E142DA-576D-A08C-36BC-D5C728556C45}"/>
          </ac:picMkLst>
        </pc:picChg>
        <pc:picChg chg="add mod">
          <ac:chgData name="Nomonde Mbatani" userId="1931c0d8-18d5-4a87-b74b-8a5566d9e30d" providerId="ADAL" clId="{512484A5-C76E-49D5-9A49-883EFE2024A4}" dt="2026-05-06T20:45:57.667" v="72"/>
          <ac:picMkLst>
            <pc:docMk/>
            <pc:sldMk cId="3373074490" sldId="270"/>
            <ac:picMk id="15" creationId="{2EBD6518-2776-CEF9-01A2-6A0A0655C080}"/>
          </ac:picMkLst>
        </pc:picChg>
        <pc:picChg chg="add del mod">
          <ac:chgData name="Nomonde Mbatani" userId="1931c0d8-18d5-4a87-b74b-8a5566d9e30d" providerId="ADAL" clId="{512484A5-C76E-49D5-9A49-883EFE2024A4}" dt="2026-05-06T20:21:18.946" v="38"/>
          <ac:picMkLst>
            <pc:docMk/>
            <pc:sldMk cId="3373074490" sldId="270"/>
            <ac:picMk id="15" creationId="{A84A8295-0B5A-3117-5EBA-936D991A260C}"/>
          </ac:picMkLst>
        </pc:picChg>
        <pc:picChg chg="add del mod ord">
          <ac:chgData name="Nomonde Mbatani" userId="1931c0d8-18d5-4a87-b74b-8a5566d9e30d" providerId="ADAL" clId="{512484A5-C76E-49D5-9A49-883EFE2024A4}" dt="2026-05-06T20:22:07.799" v="39"/>
          <ac:picMkLst>
            <pc:docMk/>
            <pc:sldMk cId="3373074490" sldId="270"/>
            <ac:picMk id="17" creationId="{1C9B4A30-2CD0-48A4-7A2D-AF9B43394700}"/>
          </ac:picMkLst>
        </pc:picChg>
        <pc:picChg chg="add del mod">
          <ac:chgData name="Nomonde Mbatani" userId="1931c0d8-18d5-4a87-b74b-8a5566d9e30d" providerId="ADAL" clId="{512484A5-C76E-49D5-9A49-883EFE2024A4}" dt="2026-05-06T20:22:11.536" v="44"/>
          <ac:picMkLst>
            <pc:docMk/>
            <pc:sldMk cId="3373074490" sldId="270"/>
            <ac:picMk id="18" creationId="{01364E16-244F-CCF4-A7BA-11494DA76503}"/>
          </ac:picMkLst>
        </pc:picChg>
        <pc:picChg chg="add del mod ord">
          <ac:chgData name="Nomonde Mbatani" userId="1931c0d8-18d5-4a87-b74b-8a5566d9e30d" providerId="ADAL" clId="{512484A5-C76E-49D5-9A49-883EFE2024A4}" dt="2026-05-06T20:25:04.026" v="45"/>
          <ac:picMkLst>
            <pc:docMk/>
            <pc:sldMk cId="3373074490" sldId="270"/>
            <ac:picMk id="19" creationId="{E871EA81-B60B-A1D3-7C62-2B88095AD8AA}"/>
          </ac:picMkLst>
        </pc:picChg>
        <pc:picChg chg="add del mod">
          <ac:chgData name="Nomonde Mbatani" userId="1931c0d8-18d5-4a87-b74b-8a5566d9e30d" providerId="ADAL" clId="{512484A5-C76E-49D5-9A49-883EFE2024A4}" dt="2026-05-06T20:36:29.777" v="51"/>
          <ac:picMkLst>
            <pc:docMk/>
            <pc:sldMk cId="3373074490" sldId="270"/>
            <ac:picMk id="20" creationId="{47567DD1-5A99-BD6E-2DAD-15750E5E31EB}"/>
          </ac:picMkLst>
        </pc:picChg>
      </pc:sldChg>
      <pc:sldChg chg="addSp delSp modSp mod modTransition modAnim">
        <pc:chgData name="Nomonde Mbatani" userId="1931c0d8-18d5-4a87-b74b-8a5566d9e30d" providerId="ADAL" clId="{512484A5-C76E-49D5-9A49-883EFE2024A4}" dt="2026-05-06T20:45:57.667" v="72"/>
        <pc:sldMkLst>
          <pc:docMk/>
          <pc:sldMk cId="651558170" sldId="274"/>
        </pc:sldMkLst>
        <pc:picChg chg="add del mod ord">
          <ac:chgData name="Nomonde Mbatani" userId="1931c0d8-18d5-4a87-b74b-8a5566d9e30d" providerId="ADAL" clId="{512484A5-C76E-49D5-9A49-883EFE2024A4}" dt="2026-05-06T20:38:21.412" v="52"/>
          <ac:picMkLst>
            <pc:docMk/>
            <pc:sldMk cId="651558170" sldId="274"/>
            <ac:picMk id="8" creationId="{99F8C49B-7378-F74B-5B85-CBCD6FA9ECA7}"/>
          </ac:picMkLst>
        </pc:picChg>
        <pc:picChg chg="add del mod">
          <ac:chgData name="Nomonde Mbatani" userId="1931c0d8-18d5-4a87-b74b-8a5566d9e30d" providerId="ADAL" clId="{512484A5-C76E-49D5-9A49-883EFE2024A4}" dt="2026-05-06T20:17:24.585" v="28"/>
          <ac:picMkLst>
            <pc:docMk/>
            <pc:sldMk cId="651558170" sldId="274"/>
            <ac:picMk id="8" creationId="{B9698436-A18D-3E6D-8AB4-5EFDCC4A31C3}"/>
          </ac:picMkLst>
        </pc:picChg>
        <pc:picChg chg="add del mod">
          <ac:chgData name="Nomonde Mbatani" userId="1931c0d8-18d5-4a87-b74b-8a5566d9e30d" providerId="ADAL" clId="{512484A5-C76E-49D5-9A49-883EFE2024A4}" dt="2026-05-06T20:38:23.935" v="58"/>
          <ac:picMkLst>
            <pc:docMk/>
            <pc:sldMk cId="651558170" sldId="274"/>
            <ac:picMk id="9" creationId="{43EDEFA5-E0C3-7EBF-E089-C3882EDD5A83}"/>
          </ac:picMkLst>
        </pc:picChg>
        <pc:picChg chg="add del mod ord">
          <ac:chgData name="Nomonde Mbatani" userId="1931c0d8-18d5-4a87-b74b-8a5566d9e30d" providerId="ADAL" clId="{512484A5-C76E-49D5-9A49-883EFE2024A4}" dt="2026-05-06T20:42:02.737" v="59"/>
          <ac:picMkLst>
            <pc:docMk/>
            <pc:sldMk cId="651558170" sldId="274"/>
            <ac:picMk id="10" creationId="{519D8CEA-66B5-85F6-EBDF-98DBCC1E4E82}"/>
          </ac:picMkLst>
        </pc:picChg>
        <pc:picChg chg="add del mod">
          <ac:chgData name="Nomonde Mbatani" userId="1931c0d8-18d5-4a87-b74b-8a5566d9e30d" providerId="ADAL" clId="{512484A5-C76E-49D5-9A49-883EFE2024A4}" dt="2026-05-06T20:42:06.372" v="65"/>
          <ac:picMkLst>
            <pc:docMk/>
            <pc:sldMk cId="651558170" sldId="274"/>
            <ac:picMk id="11" creationId="{E487209A-4EEB-EE87-58CA-0C9C24C937B9}"/>
          </ac:picMkLst>
        </pc:picChg>
        <pc:picChg chg="add del mod ord">
          <ac:chgData name="Nomonde Mbatani" userId="1931c0d8-18d5-4a87-b74b-8a5566d9e30d" providerId="ADAL" clId="{512484A5-C76E-49D5-9A49-883EFE2024A4}" dt="2026-05-06T20:45:57.667" v="72"/>
          <ac:picMkLst>
            <pc:docMk/>
            <pc:sldMk cId="651558170" sldId="274"/>
            <ac:picMk id="12" creationId="{532DFC15-E952-DC32-A156-CD12FA077EFE}"/>
          </ac:picMkLst>
        </pc:picChg>
        <pc:picChg chg="add del mod ord">
          <ac:chgData name="Nomonde Mbatani" userId="1931c0d8-18d5-4a87-b74b-8a5566d9e30d" providerId="ADAL" clId="{512484A5-C76E-49D5-9A49-883EFE2024A4}" dt="2026-05-06T20:19:26.029" v="32"/>
          <ac:picMkLst>
            <pc:docMk/>
            <pc:sldMk cId="651558170" sldId="274"/>
            <ac:picMk id="12" creationId="{A973C035-E16A-C0E1-FCA3-79D32ADD80E3}"/>
          </ac:picMkLst>
        </pc:picChg>
        <pc:picChg chg="add del mod">
          <ac:chgData name="Nomonde Mbatani" userId="1931c0d8-18d5-4a87-b74b-8a5566d9e30d" providerId="ADAL" clId="{512484A5-C76E-49D5-9A49-883EFE2024A4}" dt="2026-05-06T20:21:18.946" v="38"/>
          <ac:picMkLst>
            <pc:docMk/>
            <pc:sldMk cId="651558170" sldId="274"/>
            <ac:picMk id="13" creationId="{77122910-FB3E-42DC-D577-3140A6A3064E}"/>
          </ac:picMkLst>
        </pc:picChg>
        <pc:picChg chg="add mod">
          <ac:chgData name="Nomonde Mbatani" userId="1931c0d8-18d5-4a87-b74b-8a5566d9e30d" providerId="ADAL" clId="{512484A5-C76E-49D5-9A49-883EFE2024A4}" dt="2026-05-06T20:45:57.667" v="72"/>
          <ac:picMkLst>
            <pc:docMk/>
            <pc:sldMk cId="651558170" sldId="274"/>
            <ac:picMk id="13" creationId="{FE6D2C39-FEFD-7CDB-E619-03BEE4962E61}"/>
          </ac:picMkLst>
        </pc:picChg>
        <pc:picChg chg="add del mod ord">
          <ac:chgData name="Nomonde Mbatani" userId="1931c0d8-18d5-4a87-b74b-8a5566d9e30d" providerId="ADAL" clId="{512484A5-C76E-49D5-9A49-883EFE2024A4}" dt="2026-05-06T20:22:07.799" v="39"/>
          <ac:picMkLst>
            <pc:docMk/>
            <pc:sldMk cId="651558170" sldId="274"/>
            <ac:picMk id="17" creationId="{956A50E0-8EAD-CDDD-7961-A7C66A20E055}"/>
          </ac:picMkLst>
        </pc:picChg>
        <pc:picChg chg="add del mod">
          <ac:chgData name="Nomonde Mbatani" userId="1931c0d8-18d5-4a87-b74b-8a5566d9e30d" providerId="ADAL" clId="{512484A5-C76E-49D5-9A49-883EFE2024A4}" dt="2026-05-06T20:22:11.536" v="44"/>
          <ac:picMkLst>
            <pc:docMk/>
            <pc:sldMk cId="651558170" sldId="274"/>
            <ac:picMk id="18" creationId="{DF7AFA21-DDF1-534E-8005-C22D794D7730}"/>
          </ac:picMkLst>
        </pc:picChg>
        <pc:picChg chg="add del mod ord">
          <ac:chgData name="Nomonde Mbatani" userId="1931c0d8-18d5-4a87-b74b-8a5566d9e30d" providerId="ADAL" clId="{512484A5-C76E-49D5-9A49-883EFE2024A4}" dt="2026-05-06T20:25:04.026" v="45"/>
          <ac:picMkLst>
            <pc:docMk/>
            <pc:sldMk cId="651558170" sldId="274"/>
            <ac:picMk id="21" creationId="{C39CB6FE-D101-21C7-0634-FD649E97AE34}"/>
          </ac:picMkLst>
        </pc:picChg>
        <pc:picChg chg="add del mod">
          <ac:chgData name="Nomonde Mbatani" userId="1931c0d8-18d5-4a87-b74b-8a5566d9e30d" providerId="ADAL" clId="{512484A5-C76E-49D5-9A49-883EFE2024A4}" dt="2026-05-06T20:36:29.777" v="51"/>
          <ac:picMkLst>
            <pc:docMk/>
            <pc:sldMk cId="651558170" sldId="274"/>
            <ac:picMk id="22" creationId="{51006673-B0F7-5278-D749-717BE0FBE7F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956870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10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383FB209-F7A7-F470-2BA7-D8B2329960D6}"/>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C5FACCC0-C83B-298D-DADA-501B8970283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5A89BAB6-9F74-80F1-9D2F-8F6E0F7385C8}"/>
              </a:ext>
            </a:extLst>
          </p:cNvPr>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r>
              <a:rPr lang="en-ZA" b="1" dirty="0"/>
              <a:t>Conclusion</a:t>
            </a:r>
          </a:p>
          <a:p>
            <a:r>
              <a:rPr lang="en-ZA" dirty="0"/>
              <a:t>Over-treatment among HIV-negative patients has been observed in multiple settings. This may seem counterintuitive, given the higher prevalence of true disease in HIV-positive individuals. One possible explanation is adherence to </a:t>
            </a:r>
            <a:r>
              <a:rPr lang="en-ZA" b="1" dirty="0"/>
              <a:t>WHO guidelines</a:t>
            </a:r>
            <a:r>
              <a:rPr lang="en-ZA" dirty="0"/>
              <a:t>, which recommend colposcopy and biopsy prior to LEEP, potentially leading to more selective treatment in HIV-positive patients.</a:t>
            </a:r>
          </a:p>
          <a:p>
            <a:r>
              <a:rPr lang="en-ZA" dirty="0"/>
              <a:t>In contrast, provider bias may influence management in HIV-positive patients. Concerns about complications, delayed healing, and higher risk of treatment failure may result in more cautious decision-making.</a:t>
            </a:r>
          </a:p>
          <a:p>
            <a:r>
              <a:rPr lang="en-ZA" dirty="0" err="1"/>
              <a:t>Colposcopic</a:t>
            </a:r>
            <a:r>
              <a:rPr lang="en-ZA" dirty="0"/>
              <a:t> assessment—particularly in older women—can be challenging due to genital atrophy and poor visualization of the transformation zone. This may contribute to a greater tendency toward definitive treatment, especially when there is a desire to avoid repeat procedures in this population.</a:t>
            </a:r>
          </a:p>
          <a:p>
            <a:r>
              <a:rPr lang="en-ZA" dirty="0"/>
              <a:t>Overall, there is a need to shift from a “treat all positives” strategy toward a more </a:t>
            </a:r>
            <a:r>
              <a:rPr lang="en-ZA" b="1" dirty="0"/>
              <a:t>risk-based management approach</a:t>
            </a:r>
            <a:r>
              <a:rPr lang="en-ZA" dirty="0"/>
              <a:t>, supported by improved triage methods. Importantly, clinical decisions should balance the risk of overtreatment against the risk of loss to follow-up.</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15257965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90626" y="1010210"/>
            <a:ext cx="7667244" cy="60512"/>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sp>
        <p:nvSpPr>
          <p:cNvPr id="8" name="Rectangle 7"/>
          <p:cNvSpPr/>
          <p:nvPr/>
        </p:nvSpPr>
        <p:spPr>
          <a:xfrm>
            <a:off x="690626" y="3224773"/>
            <a:ext cx="7667244" cy="60512"/>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sp>
        <p:nvSpPr>
          <p:cNvPr id="9" name="Rectangle 8"/>
          <p:cNvSpPr/>
          <p:nvPr/>
        </p:nvSpPr>
        <p:spPr>
          <a:xfrm>
            <a:off x="690626" y="1113584"/>
            <a:ext cx="7667244" cy="20574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grpSp>
        <p:nvGrpSpPr>
          <p:cNvPr id="10" name="Group 9"/>
          <p:cNvGrpSpPr/>
          <p:nvPr/>
        </p:nvGrpSpPr>
        <p:grpSpPr>
          <a:xfrm>
            <a:off x="7236911" y="3051692"/>
            <a:ext cx="810678" cy="810677"/>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ZA"/>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ZA"/>
            </a:p>
          </p:txBody>
        </p:sp>
      </p:grpSp>
      <p:sp>
        <p:nvSpPr>
          <p:cNvPr id="2" name="Title 1"/>
          <p:cNvSpPr>
            <a:spLocks noGrp="1"/>
          </p:cNvSpPr>
          <p:nvPr>
            <p:ph type="ctrTitle"/>
          </p:nvPr>
        </p:nvSpPr>
        <p:spPr>
          <a:xfrm>
            <a:off x="788670" y="1074167"/>
            <a:ext cx="7475220" cy="2276856"/>
          </a:xfrm>
        </p:spPr>
        <p:txBody>
          <a:bodyPr anchor="ctr">
            <a:noAutofit/>
          </a:bodyPr>
          <a:lstStyle>
            <a:lvl1pPr algn="l">
              <a:lnSpc>
                <a:spcPct val="80000"/>
              </a:lnSpc>
              <a:defRPr sz="72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3291840"/>
            <a:ext cx="5918454" cy="802386"/>
          </a:xfrm>
        </p:spPr>
        <p:txBody>
          <a:bodyPr>
            <a:normAutofit/>
          </a:bodyPr>
          <a:lstStyle>
            <a:lvl1pPr marL="0" indent="0" algn="l">
              <a:buNone/>
              <a:defRPr sz="1650">
                <a:solidFill>
                  <a:schemeClr val="tx1"/>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B2B31D-2CC3-D441-96CD-889C9A7A3A85}"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194550" y="3217001"/>
            <a:ext cx="895401" cy="480060"/>
          </a:xfrm>
        </p:spPr>
        <p:txBody>
          <a:bodyPr/>
          <a:lstStyle>
            <a:lvl1pPr>
              <a:defRPr sz="2100"/>
            </a:lvl1pPr>
          </a:lstStyle>
          <a:p>
            <a:fld id="{3B79DAD6-A35C-7149-893A-84EB90E6A746}" type="slidenum">
              <a:rPr lang="en-US" smtClean="0"/>
              <a:t>‹#›</a:t>
            </a:fld>
            <a:endParaRPr lang="en-US"/>
          </a:p>
        </p:txBody>
      </p:sp>
    </p:spTree>
    <p:extLst>
      <p:ext uri="{BB962C8B-B14F-4D97-AF65-F5344CB8AC3E}">
        <p14:creationId xmlns:p14="http://schemas.microsoft.com/office/powerpoint/2010/main" val="39957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B2B31D-2CC3-D441-96CD-889C9A7A3A85}"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2446474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3688492"/>
            <a:ext cx="9144000" cy="1455008"/>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918972"/>
            <a:ext cx="6960870" cy="2640330"/>
          </a:xfrm>
        </p:spPr>
        <p:txBody>
          <a:bodyPr anchor="ctr">
            <a:normAutofit/>
          </a:bodyPr>
          <a:lstStyle>
            <a:lvl1pPr>
              <a:lnSpc>
                <a:spcPct val="80000"/>
              </a:lnSpc>
              <a:defRPr sz="6000" b="0"/>
            </a:lvl1pPr>
          </a:lstStyle>
          <a:p>
            <a:r>
              <a:rPr lang="en-US"/>
              <a:t>Click to edit Master title style</a:t>
            </a:r>
            <a:endParaRPr lang="en-US" dirty="0"/>
          </a:p>
        </p:txBody>
      </p:sp>
      <p:sp>
        <p:nvSpPr>
          <p:cNvPr id="3" name="Text Placeholder 2"/>
          <p:cNvSpPr>
            <a:spLocks noGrp="1"/>
          </p:cNvSpPr>
          <p:nvPr>
            <p:ph type="body" idx="1"/>
          </p:nvPr>
        </p:nvSpPr>
        <p:spPr>
          <a:xfrm>
            <a:off x="1624331" y="3765042"/>
            <a:ext cx="6789420" cy="800100"/>
          </a:xfrm>
        </p:spPr>
        <p:txBody>
          <a:bodyPr anchor="t">
            <a:normAutofit/>
          </a:bodyPr>
          <a:lstStyle>
            <a:lvl1pPr marL="0" indent="0">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4704588"/>
            <a:ext cx="1983232" cy="273844"/>
          </a:xfrm>
        </p:spPr>
        <p:txBody>
          <a:bodyPr/>
          <a:lstStyle/>
          <a:p>
            <a:fld id="{E1B2B31D-2CC3-D441-96CD-889C9A7A3A85}" type="datetimeFigureOut">
              <a:rPr lang="en-US" smtClean="0"/>
              <a:t>5/7/2026</a:t>
            </a:fld>
            <a:endParaRPr lang="en-US"/>
          </a:p>
        </p:txBody>
      </p:sp>
      <p:sp>
        <p:nvSpPr>
          <p:cNvPr id="5" name="Footer Placeholder 4"/>
          <p:cNvSpPr>
            <a:spLocks noGrp="1"/>
          </p:cNvSpPr>
          <p:nvPr>
            <p:ph type="ftr" sz="quarter" idx="11"/>
          </p:nvPr>
        </p:nvSpPr>
        <p:spPr>
          <a:xfrm>
            <a:off x="1637031" y="4704588"/>
            <a:ext cx="4745736" cy="273844"/>
          </a:xfrm>
        </p:spPr>
        <p:txBody>
          <a:bodyPr/>
          <a:lstStyle/>
          <a:p>
            <a:endParaRPr lang="en-US"/>
          </a:p>
        </p:txBody>
      </p:sp>
      <p:grpSp>
        <p:nvGrpSpPr>
          <p:cNvPr id="8" name="Group 7"/>
          <p:cNvGrpSpPr/>
          <p:nvPr/>
        </p:nvGrpSpPr>
        <p:grpSpPr>
          <a:xfrm>
            <a:off x="673049" y="1744386"/>
            <a:ext cx="810678" cy="810677"/>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32776" y="1879600"/>
            <a:ext cx="891224" cy="540249"/>
          </a:xfrm>
        </p:spPr>
        <p:txBody>
          <a:bodyPr/>
          <a:lstStyle>
            <a:lvl1pPr>
              <a:defRPr sz="2100"/>
            </a:lvl1pPr>
          </a:lstStyle>
          <a:p>
            <a:fld id="{3B79DAD6-A35C-7149-893A-84EB90E6A746}" type="slidenum">
              <a:rPr lang="en-US" smtClean="0"/>
              <a:t>‹#›</a:t>
            </a:fld>
            <a:endParaRPr lang="en-US"/>
          </a:p>
        </p:txBody>
      </p:sp>
    </p:spTree>
    <p:extLst>
      <p:ext uri="{BB962C8B-B14F-4D97-AF65-F5344CB8AC3E}">
        <p14:creationId xmlns:p14="http://schemas.microsoft.com/office/powerpoint/2010/main" val="390149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2386" y="1645920"/>
            <a:ext cx="3566160" cy="298323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73168" y="1645920"/>
            <a:ext cx="3566160" cy="298323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B2B31D-2CC3-D441-96CD-889C9A7A3A85}" type="datetimeFigureOut">
              <a:rPr lang="en-US" smtClean="0"/>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351394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00100" y="1536192"/>
            <a:ext cx="3566160" cy="480060"/>
          </a:xfrm>
        </p:spPr>
        <p:txBody>
          <a:bodyPr anchor="ctr">
            <a:normAutofit/>
          </a:bodyPr>
          <a:lstStyle>
            <a:lvl1pPr marL="0" indent="0">
              <a:buNone/>
              <a:defRPr sz="1500" b="1">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02386" y="2057400"/>
            <a:ext cx="3566160" cy="246888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73168" y="1536192"/>
            <a:ext cx="3566160" cy="480060"/>
          </a:xfrm>
        </p:spPr>
        <p:txBody>
          <a:bodyPr anchor="ctr">
            <a:normAutofit/>
          </a:bodyPr>
          <a:lstStyle>
            <a:lvl1pPr marL="0" indent="0">
              <a:buNone/>
              <a:defRPr sz="1500" b="1">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73168" y="2057400"/>
            <a:ext cx="3566160" cy="246888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B2B31D-2CC3-D441-96CD-889C9A7A3A85}" type="datetimeFigureOut">
              <a:rPr lang="en-US" smtClean="0"/>
              <a:t>5/7/2026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2599415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B2B31D-2CC3-D441-96CD-889C9A7A3A85}" type="datetimeFigureOut">
              <a:rPr lang="en-US" smtClean="0"/>
              <a:t>5/7/2026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315960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2B31D-2CC3-D441-96CD-889C9A7A3A85}" type="datetimeFigureOut">
              <a:rPr lang="en-US" smtClean="0"/>
              <a:t>5/7/2026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998257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51434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514350"/>
            <a:ext cx="2400300" cy="1303020"/>
          </a:xfrm>
        </p:spPr>
        <p:txBody>
          <a:bodyPr anchor="b">
            <a:normAutofit/>
          </a:bodyPr>
          <a:lstStyle>
            <a:lvl1pPr>
              <a:defRPr sz="2400" b="1"/>
            </a:lvl1pPr>
          </a:lstStyle>
          <a:p>
            <a:r>
              <a:rPr lang="en-US"/>
              <a:t>Click to edit Master title style</a:t>
            </a:r>
            <a:endParaRPr lang="en-US" dirty="0"/>
          </a:p>
        </p:txBody>
      </p:sp>
      <p:sp>
        <p:nvSpPr>
          <p:cNvPr id="3" name="Content Placeholder 2"/>
          <p:cNvSpPr>
            <a:spLocks noGrp="1"/>
          </p:cNvSpPr>
          <p:nvPr>
            <p:ph idx="1"/>
          </p:nvPr>
        </p:nvSpPr>
        <p:spPr>
          <a:xfrm>
            <a:off x="628650" y="514350"/>
            <a:ext cx="5033772" cy="3765042"/>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1817370"/>
            <a:ext cx="2400300" cy="2468880"/>
          </a:xfrm>
        </p:spPr>
        <p:txBody>
          <a:bodyPr>
            <a:normAutofit/>
          </a:bodyPr>
          <a:lstStyle>
            <a:lvl1pPr marL="0" indent="0">
              <a:lnSpc>
                <a:spcPct val="100000"/>
              </a:lnSpc>
              <a:spcBef>
                <a:spcPts val="750"/>
              </a:spcBef>
              <a:buNone/>
              <a:defRPr sz="1050">
                <a:solidFill>
                  <a:schemeClr val="accent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1B2B31D-2CC3-D441-96CD-889C9A7A3A85}" type="datetimeFigureOut">
              <a:rPr lang="en-US" smtClean="0"/>
              <a:t>5/7/2026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8551294" y="4672261"/>
            <a:ext cx="342900" cy="3429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3457257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51434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514350"/>
            <a:ext cx="2400300" cy="1303020"/>
          </a:xfrm>
        </p:spPr>
        <p:txBody>
          <a:bodyPr anchor="b">
            <a:normAutofit/>
          </a:bodyPr>
          <a:lstStyle>
            <a:lvl1pPr>
              <a:defRPr sz="24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5143500"/>
          </a:xfrm>
          <a:solidFill>
            <a:schemeClr val="tx2">
              <a:lumMod val="20000"/>
              <a:lumOff val="80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12230" y="1817370"/>
            <a:ext cx="2400300" cy="2468880"/>
          </a:xfrm>
        </p:spPr>
        <p:txBody>
          <a:bodyPr>
            <a:normAutofit/>
          </a:bodyPr>
          <a:lstStyle>
            <a:lvl1pPr marL="0" indent="0">
              <a:lnSpc>
                <a:spcPct val="100000"/>
              </a:lnSpc>
              <a:spcBef>
                <a:spcPts val="750"/>
              </a:spcBef>
              <a:buNone/>
              <a:defRPr sz="1050">
                <a:solidFill>
                  <a:schemeClr val="accent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1B2B31D-2CC3-D441-96CD-889C9A7A3A85}" type="datetimeFigureOut">
              <a:rPr lang="en-US" smtClean="0"/>
              <a:t>5/7/2026</a:t>
            </a:fld>
            <a:endParaRPr lang="en-US"/>
          </a:p>
        </p:txBody>
      </p:sp>
      <p:grpSp>
        <p:nvGrpSpPr>
          <p:cNvPr id="8" name="Group 7"/>
          <p:cNvGrpSpPr>
            <a:grpSpLocks noChangeAspect="1"/>
          </p:cNvGrpSpPr>
          <p:nvPr/>
        </p:nvGrpSpPr>
        <p:grpSpPr>
          <a:xfrm>
            <a:off x="8551294" y="4672261"/>
            <a:ext cx="342900" cy="3429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1488004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B2B31D-2CC3-D441-96CD-889C9A7A3A85}"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2192957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400050"/>
            <a:ext cx="1914525" cy="42291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0100" y="400050"/>
            <a:ext cx="5629275" cy="4229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B2B31D-2CC3-D441-96CD-889C9A7A3A85}"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9DAD6-A35C-7149-893A-84EB90E6A746}" type="slidenum">
              <a:rPr lang="en-US" smtClean="0"/>
              <a:t>‹#›</a:t>
            </a:fld>
            <a:endParaRPr lang="en-US"/>
          </a:p>
        </p:txBody>
      </p:sp>
    </p:spTree>
    <p:extLst>
      <p:ext uri="{BB962C8B-B14F-4D97-AF65-F5344CB8AC3E}">
        <p14:creationId xmlns:p14="http://schemas.microsoft.com/office/powerpoint/2010/main" val="338227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extLst>
      <p:ext uri="{BB962C8B-B14F-4D97-AF65-F5344CB8AC3E}">
        <p14:creationId xmlns:p14="http://schemas.microsoft.com/office/powerpoint/2010/main" val="1593860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2386" y="363474"/>
            <a:ext cx="7543800" cy="12070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02386" y="1591056"/>
            <a:ext cx="7543800" cy="30380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3318" y="4704588"/>
            <a:ext cx="2455164" cy="273844"/>
          </a:xfrm>
          <a:prstGeom prst="rect">
            <a:avLst/>
          </a:prstGeom>
        </p:spPr>
        <p:txBody>
          <a:bodyPr vert="horz" lIns="91440" tIns="45720" rIns="91440" bIns="45720" rtlCol="0" anchor="ctr"/>
          <a:lstStyle>
            <a:lvl1pPr algn="r">
              <a:defRPr sz="825">
                <a:solidFill>
                  <a:schemeClr val="tx2"/>
                </a:solidFill>
              </a:defRPr>
            </a:lvl1pPr>
          </a:lstStyle>
          <a:p>
            <a:fld id="{E1B2B31D-2CC3-D441-96CD-889C9A7A3A85}" type="datetimeFigureOut">
              <a:rPr lang="en-US" smtClean="0"/>
              <a:t>5/7/2026</a:t>
            </a:fld>
            <a:endParaRPr lang="en-US"/>
          </a:p>
        </p:txBody>
      </p:sp>
      <p:sp>
        <p:nvSpPr>
          <p:cNvPr id="5" name="Footer Placeholder 4"/>
          <p:cNvSpPr>
            <a:spLocks noGrp="1"/>
          </p:cNvSpPr>
          <p:nvPr>
            <p:ph type="ftr" sz="quarter" idx="3"/>
          </p:nvPr>
        </p:nvSpPr>
        <p:spPr>
          <a:xfrm>
            <a:off x="816102" y="4704588"/>
            <a:ext cx="4745736" cy="273844"/>
          </a:xfrm>
          <a:prstGeom prst="rect">
            <a:avLst/>
          </a:prstGeom>
        </p:spPr>
        <p:txBody>
          <a:bodyPr vert="horz" lIns="91440" tIns="45720" rIns="91440" bIns="45720" rtlCol="0" anchor="ctr"/>
          <a:lstStyle>
            <a:lvl1pPr algn="l">
              <a:defRPr sz="825">
                <a:solidFill>
                  <a:schemeClr val="tx2"/>
                </a:solidFill>
              </a:defRPr>
            </a:lvl1pPr>
          </a:lstStyle>
          <a:p>
            <a:endParaRPr lang="en-US"/>
          </a:p>
        </p:txBody>
      </p:sp>
      <p:grpSp>
        <p:nvGrpSpPr>
          <p:cNvPr id="7" name="Group 6"/>
          <p:cNvGrpSpPr>
            <a:grpSpLocks noChangeAspect="1"/>
          </p:cNvGrpSpPr>
          <p:nvPr/>
        </p:nvGrpSpPr>
        <p:grpSpPr>
          <a:xfrm>
            <a:off x="8551294" y="4672261"/>
            <a:ext cx="342900" cy="3429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ZA"/>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ZA"/>
            </a:p>
          </p:txBody>
        </p:sp>
      </p:grpSp>
      <p:sp>
        <p:nvSpPr>
          <p:cNvPr id="6" name="Slide Number Placeholder 5"/>
          <p:cNvSpPr>
            <a:spLocks noGrp="1"/>
          </p:cNvSpPr>
          <p:nvPr>
            <p:ph type="sldNum" sz="quarter" idx="4"/>
          </p:nvPr>
        </p:nvSpPr>
        <p:spPr>
          <a:xfrm>
            <a:off x="8483346" y="4704588"/>
            <a:ext cx="480060" cy="273844"/>
          </a:xfrm>
          <a:prstGeom prst="rect">
            <a:avLst/>
          </a:prstGeom>
        </p:spPr>
        <p:txBody>
          <a:bodyPr vert="horz" lIns="91440" tIns="45720" rIns="91440" bIns="45720" rtlCol="0" anchor="ctr"/>
          <a:lstStyle>
            <a:lvl1pPr algn="ctr">
              <a:defRPr sz="1050" b="1">
                <a:solidFill>
                  <a:srgbClr val="FFFFFF"/>
                </a:solidFill>
                <a:latin typeface="+mj-lt"/>
              </a:defRPr>
            </a:lvl1pPr>
          </a:lstStyle>
          <a:p>
            <a:fld id="{3B79DAD6-A35C-7149-893A-84EB90E6A746}" type="slidenum">
              <a:rPr lang="en-US" smtClean="0"/>
              <a:t>‹#›</a:t>
            </a:fld>
            <a:endParaRPr lang="en-US"/>
          </a:p>
        </p:txBody>
      </p:sp>
    </p:spTree>
    <p:extLst>
      <p:ext uri="{BB962C8B-B14F-4D97-AF65-F5344CB8AC3E}">
        <p14:creationId xmlns:p14="http://schemas.microsoft.com/office/powerpoint/2010/main" val="243570256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txStyles>
    <p:titleStyle>
      <a:lvl1pPr algn="l" defTabSz="685800" rtl="0" eaLnBrk="1" latinLnBrk="0" hangingPunct="1">
        <a:lnSpc>
          <a:spcPct val="90000"/>
        </a:lnSpc>
        <a:spcBef>
          <a:spcPct val="0"/>
        </a:spcBef>
        <a:buNone/>
        <a:defRPr sz="405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37160" indent="-137160" algn="l" defTabSz="685800" rtl="0" eaLnBrk="1" latinLnBrk="0" hangingPunct="1">
        <a:lnSpc>
          <a:spcPct val="90000"/>
        </a:lnSpc>
        <a:spcBef>
          <a:spcPts val="900"/>
        </a:spcBef>
        <a:buClr>
          <a:schemeClr val="accent1">
            <a:lumMod val="75000"/>
          </a:schemeClr>
        </a:buClr>
        <a:buSzPct val="85000"/>
        <a:buFont typeface="Wingdings" pitchFamily="2" charset="2"/>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350" kern="1200">
          <a:solidFill>
            <a:schemeClr val="tx1"/>
          </a:solidFill>
          <a:latin typeface="+mn-lt"/>
          <a:ea typeface="+mn-ea"/>
          <a:cs typeface="+mn-cs"/>
        </a:defRPr>
      </a:lvl2pPr>
      <a:lvl3pPr marL="54864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3pPr>
      <a:lvl4pPr marL="75438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4pPr>
      <a:lvl5pPr marL="96012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5pPr>
      <a:lvl6pPr marL="1200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6pPr>
      <a:lvl7pPr marL="1425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7pPr>
      <a:lvl8pPr marL="1650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8pPr>
      <a:lvl9pPr marL="1875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9.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2.xml"/><Relationship Id="rId7" Type="http://schemas.openxmlformats.org/officeDocument/2006/relationships/image" Target="../media/image9.jp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48280" y="1563664"/>
            <a:ext cx="8640770" cy="873896"/>
          </a:xfrm>
          <a:prstGeom prst="rect">
            <a:avLst/>
          </a:prstGeom>
        </p:spPr>
        <p:txBody>
          <a:bodyPr spcFirstLastPara="1" wrap="square" lIns="91425" tIns="91425" rIns="91425" bIns="91425" anchor="t" anchorCtr="0">
            <a:noAutofit/>
          </a:bodyPr>
          <a:lstStyle/>
          <a:p>
            <a:pPr lvl="0" algn="ctr">
              <a:spcBef>
                <a:spcPts val="0"/>
              </a:spcBef>
            </a:pPr>
            <a:r>
              <a:rPr lang="en-ZA" sz="2400" b="1" dirty="0">
                <a:latin typeface="Times New Roman" panose="02020603050405020304" pitchFamily="18" charset="0"/>
                <a:cs typeface="Times New Roman" panose="02020603050405020304" pitchFamily="18" charset="0"/>
              </a:rPr>
              <a:t>Outcomes of women undergoing Look and LEEP: A 5-year audit of the colposcopy clinic at Groote Schuur Hospital</a:t>
            </a:r>
            <a:r>
              <a:rPr lang="en-ZA" sz="24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3D5994BC-CBA0-C30F-0517-815B96DCD001}"/>
              </a:ext>
            </a:extLst>
          </p:cNvPr>
          <p:cNvPicPr>
            <a:picLocks noChangeAspect="1"/>
          </p:cNvPicPr>
          <p:nvPr/>
        </p:nvPicPr>
        <p:blipFill>
          <a:blip r:embed="rId6"/>
          <a:stretch>
            <a:fillRect/>
          </a:stretch>
        </p:blipFill>
        <p:spPr>
          <a:xfrm>
            <a:off x="0" y="0"/>
            <a:ext cx="1606537" cy="706876"/>
          </a:xfrm>
          <a:prstGeom prst="rect">
            <a:avLst/>
          </a:prstGeom>
        </p:spPr>
      </p:pic>
      <p:pic>
        <p:nvPicPr>
          <p:cNvPr id="5" name="Picture 4">
            <a:extLst>
              <a:ext uri="{FF2B5EF4-FFF2-40B4-BE49-F238E27FC236}">
                <a16:creationId xmlns:a16="http://schemas.microsoft.com/office/drawing/2014/main" id="{4DC24BD4-17C8-1148-2F86-DA341B5DCD30}"/>
              </a:ext>
            </a:extLst>
          </p:cNvPr>
          <p:cNvPicPr>
            <a:picLocks noChangeAspect="1"/>
          </p:cNvPicPr>
          <p:nvPr/>
        </p:nvPicPr>
        <p:blipFill rotWithShape="1">
          <a:blip r:embed="rId7">
            <a:alphaModFix amt="72000"/>
          </a:blip>
          <a:srcRect t="3683" r="1" b="1"/>
          <a:stretch/>
        </p:blipFill>
        <p:spPr>
          <a:xfrm>
            <a:off x="3552408" y="128512"/>
            <a:ext cx="1254369" cy="833637"/>
          </a:xfrm>
          <a:prstGeom prst="rect">
            <a:avLst/>
          </a:prstGeom>
        </p:spPr>
      </p:pic>
      <p:sp>
        <p:nvSpPr>
          <p:cNvPr id="6" name="TextBox 5">
            <a:extLst>
              <a:ext uri="{FF2B5EF4-FFF2-40B4-BE49-F238E27FC236}">
                <a16:creationId xmlns:a16="http://schemas.microsoft.com/office/drawing/2014/main" id="{9A60F6E1-3598-C370-A750-9A232E0FBE46}"/>
              </a:ext>
            </a:extLst>
          </p:cNvPr>
          <p:cNvSpPr txBox="1"/>
          <p:nvPr/>
        </p:nvSpPr>
        <p:spPr>
          <a:xfrm>
            <a:off x="709235" y="2925450"/>
            <a:ext cx="6416480" cy="276038"/>
          </a:xfrm>
          <a:prstGeom prst="rect">
            <a:avLst/>
          </a:prstGeom>
          <a:noFill/>
        </p:spPr>
        <p:txBody>
          <a:bodyPr wrap="square" rtlCol="0">
            <a:spAutoFit/>
          </a:bodyPr>
          <a:lstStyle/>
          <a:p>
            <a:pPr>
              <a:lnSpc>
                <a:spcPct val="115000"/>
              </a:lnSpc>
              <a:spcAft>
                <a:spcPts val="800"/>
              </a:spcAft>
              <a:buNone/>
            </a:pPr>
            <a:r>
              <a:rPr lang="en-ZA" sz="1100" kern="100" dirty="0">
                <a:effectLst/>
                <a:latin typeface="Aptos" panose="020B0004020202020204" pitchFamily="34" charset="0"/>
                <a:ea typeface="Aptos" panose="020B0004020202020204" pitchFamily="34" charset="0"/>
                <a:cs typeface="Times New Roman" panose="02020603050405020304" pitchFamily="18" charset="0"/>
              </a:rPr>
              <a:t>*</a:t>
            </a:r>
            <a:r>
              <a:rPr lang="en-ZA" sz="1100" i="1" dirty="0">
                <a:solidFill>
                  <a:srgbClr val="002060"/>
                </a:solidFill>
              </a:rPr>
              <a:t>Gaskell M,</a:t>
            </a:r>
            <a:r>
              <a:rPr kumimoji="0" lang="en-ZA" sz="11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lang="en-ZA" sz="1100" i="1" dirty="0">
                <a:solidFill>
                  <a:srgbClr val="002060"/>
                </a:solidFill>
              </a:rPr>
              <a:t> Saidu R, </a:t>
            </a:r>
            <a:r>
              <a:rPr lang="en-ZA" sz="1100" baseline="30000" dirty="0"/>
              <a:t>+</a:t>
            </a:r>
            <a:r>
              <a:rPr lang="en-ZA" sz="1100" i="1" dirty="0">
                <a:solidFill>
                  <a:srgbClr val="002060"/>
                </a:solidFill>
              </a:rPr>
              <a:t>Arendse J, </a:t>
            </a:r>
            <a:r>
              <a:rPr lang="en-ZA" sz="1100" kern="100" dirty="0">
                <a:effectLst/>
                <a:latin typeface="Aptos" panose="020B0004020202020204" pitchFamily="34" charset="0"/>
                <a:ea typeface="Aptos" panose="020B0004020202020204" pitchFamily="34" charset="0"/>
                <a:cs typeface="Times New Roman" panose="02020603050405020304" pitchFamily="18" charset="0"/>
              </a:rPr>
              <a:t>*</a:t>
            </a:r>
            <a:r>
              <a:rPr lang="en-ZA" sz="1100" i="1" dirty="0">
                <a:solidFill>
                  <a:srgbClr val="002060"/>
                </a:solidFill>
              </a:rPr>
              <a:t>Moodley J, </a:t>
            </a:r>
            <a:r>
              <a:rPr kumimoji="0" lang="en-ZA" sz="1100" b="0" i="0" u="none" strike="noStrike" kern="100" cap="none" spc="0" normalizeH="0" baseline="3000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lang="en-ZA" sz="1100" i="1" dirty="0">
                <a:solidFill>
                  <a:srgbClr val="002060"/>
                </a:solidFill>
              </a:rPr>
              <a:t>Tehranifar P, </a:t>
            </a:r>
            <a:r>
              <a:rPr kumimoji="0" lang="en-ZA" sz="1100" b="0" i="0" u="none" strike="noStrike" kern="100" cap="none" spc="0" normalizeH="0" baseline="3000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lang="en-ZA" sz="1100" i="1" dirty="0">
                <a:solidFill>
                  <a:srgbClr val="002060"/>
                </a:solidFill>
              </a:rPr>
              <a:t>Shelton R, </a:t>
            </a:r>
            <a:r>
              <a:rPr lang="en-ZA" sz="1100" kern="100" baseline="30000" dirty="0">
                <a:effectLst/>
                <a:latin typeface="Aptos" panose="020B0004020202020204" pitchFamily="34" charset="0"/>
                <a:ea typeface="Aptos" panose="020B0004020202020204" pitchFamily="34" charset="0"/>
                <a:cs typeface="Times New Roman" panose="02020603050405020304" pitchFamily="18" charset="0"/>
              </a:rPr>
              <a:t>#</a:t>
            </a:r>
            <a:r>
              <a:rPr lang="en-ZA" sz="1100" i="1" dirty="0">
                <a:solidFill>
                  <a:srgbClr val="002060"/>
                </a:solidFill>
              </a:rPr>
              <a:t>Castor D, </a:t>
            </a:r>
            <a:r>
              <a:rPr lang="en-ZA" sz="1100" kern="100" dirty="0">
                <a:effectLst/>
                <a:latin typeface="Aptos" panose="020B0004020202020204" pitchFamily="34" charset="0"/>
                <a:ea typeface="Aptos" panose="020B0004020202020204" pitchFamily="34" charset="0"/>
                <a:cs typeface="Times New Roman" panose="02020603050405020304" pitchFamily="18" charset="0"/>
              </a:rPr>
              <a:t>*</a:t>
            </a:r>
            <a:r>
              <a:rPr lang="en-ZA" sz="1100" i="1" dirty="0">
                <a:solidFill>
                  <a:srgbClr val="002060"/>
                </a:solidFill>
              </a:rPr>
              <a:t>Mbatani N</a:t>
            </a:r>
          </a:p>
        </p:txBody>
      </p:sp>
      <p:pic>
        <p:nvPicPr>
          <p:cNvPr id="21" name="Audio 20">
            <a:hlinkClick r:id="" action="ppaction://media"/>
            <a:extLst>
              <a:ext uri="{FF2B5EF4-FFF2-40B4-BE49-F238E27FC236}">
                <a16:creationId xmlns:a16="http://schemas.microsoft.com/office/drawing/2014/main" id="{F56561E9-9B90-CCEF-31A7-E296A544D54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51340"/>
            <a:ext cx="1543050" cy="1543050"/>
          </a:xfrm>
          <a:prstGeom prst="ellipse">
            <a:avLst/>
          </a:prstGeom>
        </p:spPr>
      </p:pic>
      <p:sp>
        <p:nvSpPr>
          <p:cNvPr id="2" name="TextBox 1">
            <a:extLst>
              <a:ext uri="{FF2B5EF4-FFF2-40B4-BE49-F238E27FC236}">
                <a16:creationId xmlns:a16="http://schemas.microsoft.com/office/drawing/2014/main" id="{19821978-070E-F191-4A85-F15AE4A15898}"/>
              </a:ext>
            </a:extLst>
          </p:cNvPr>
          <p:cNvSpPr txBox="1"/>
          <p:nvPr/>
        </p:nvSpPr>
        <p:spPr>
          <a:xfrm>
            <a:off x="2577421" y="3303372"/>
            <a:ext cx="3782489" cy="577081"/>
          </a:xfrm>
          <a:prstGeom prst="rect">
            <a:avLst/>
          </a:prstGeom>
          <a:noFill/>
        </p:spPr>
        <p:txBody>
          <a:bodyPr wrap="square" rtlCol="0">
            <a:spAutoFit/>
          </a:bodyPr>
          <a:lstStyle/>
          <a:p>
            <a:r>
              <a:rPr lang="en-ZA" sz="1050" dirty="0"/>
              <a:t>* Groote Schuur Hospital University of Cape Town</a:t>
            </a:r>
          </a:p>
          <a:p>
            <a:r>
              <a:rPr lang="en-ZA" sz="1050" dirty="0"/>
              <a:t>+ Western Cape Department of Health and Wellness.</a:t>
            </a:r>
          </a:p>
          <a:p>
            <a:r>
              <a:rPr lang="en-ZA" sz="1050" dirty="0"/>
              <a:t># Columbia University</a:t>
            </a:r>
          </a:p>
        </p:txBody>
      </p:sp>
      <p:pic>
        <p:nvPicPr>
          <p:cNvPr id="7" name="Picture 6">
            <a:extLst>
              <a:ext uri="{FF2B5EF4-FFF2-40B4-BE49-F238E27FC236}">
                <a16:creationId xmlns:a16="http://schemas.microsoft.com/office/drawing/2014/main" id="{BC1567D7-09A6-AD02-A4A3-D61825000437}"/>
              </a:ext>
            </a:extLst>
          </p:cNvPr>
          <p:cNvPicPr>
            <a:picLocks noChangeAspect="1"/>
          </p:cNvPicPr>
          <p:nvPr/>
        </p:nvPicPr>
        <p:blipFill>
          <a:blip r:embed="rId9"/>
          <a:stretch>
            <a:fillRect/>
          </a:stretch>
        </p:blipFill>
        <p:spPr>
          <a:xfrm>
            <a:off x="7432589" y="61722"/>
            <a:ext cx="1711411" cy="713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486"/>
    </mc:Choice>
    <mc:Fallback xmlns="">
      <p:transition spd="slow" advTm="9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1FD10-60E2-53C8-5692-A70C0A7D297F}"/>
              </a:ext>
            </a:extLst>
          </p:cNvPr>
          <p:cNvSpPr>
            <a:spLocks noGrp="1"/>
          </p:cNvSpPr>
          <p:nvPr>
            <p:ph type="title"/>
          </p:nvPr>
        </p:nvSpPr>
        <p:spPr/>
        <p:txBody>
          <a:bodyPr>
            <a:normAutofit fontScale="90000"/>
          </a:bodyPr>
          <a:lstStyle/>
          <a:p>
            <a:pPr algn="ctr"/>
            <a:r>
              <a:rPr lang="en-ZA" dirty="0">
                <a:latin typeface="Times New Roman" panose="02020603050405020304" pitchFamily="18" charset="0"/>
                <a:cs typeface="Times New Roman" panose="02020603050405020304" pitchFamily="18" charset="0"/>
              </a:rPr>
              <a:t>Study Objective &amp; 	Methods</a:t>
            </a:r>
          </a:p>
        </p:txBody>
      </p:sp>
      <p:sp>
        <p:nvSpPr>
          <p:cNvPr id="3" name="Text Placeholder 2">
            <a:extLst>
              <a:ext uri="{FF2B5EF4-FFF2-40B4-BE49-F238E27FC236}">
                <a16:creationId xmlns:a16="http://schemas.microsoft.com/office/drawing/2014/main" id="{3F2F7298-E78B-E7DC-7DBA-32E37008206C}"/>
              </a:ext>
            </a:extLst>
          </p:cNvPr>
          <p:cNvSpPr>
            <a:spLocks noGrp="1"/>
          </p:cNvSpPr>
          <p:nvPr>
            <p:ph type="body" idx="1"/>
          </p:nvPr>
        </p:nvSpPr>
        <p:spPr/>
        <p:txBody>
          <a:bodyPr>
            <a:normAutofit/>
          </a:bodyPr>
          <a:lstStyle/>
          <a:p>
            <a:endParaRPr lang="en-US" sz="1200" dirty="0"/>
          </a:p>
          <a:p>
            <a:r>
              <a:rPr lang="en-US" sz="1200" dirty="0">
                <a:solidFill>
                  <a:prstClr val="black"/>
                </a:solidFill>
                <a:latin typeface="Times New Roman" panose="02020603050405020304" pitchFamily="18" charset="0"/>
                <a:ea typeface="Arial Unicode MS" panose="020B0604020202020204" pitchFamily="34" charset="-128"/>
                <a:cs typeface="Times New Roman" panose="02020603050405020304" pitchFamily="18" charset="0"/>
              </a:rPr>
              <a:t>This was a retrospective, descriptive cohort study that analyzed data from 715 women who had undergone the ‘See-and-Treat’ treatment approach from 2017 to 2021 at Groote Schuur Hospital Colposcopy clinic. Overtreatment was defined as final histopathology results of Cervical Intraepithelial Neoplasia grade 1 (CIN 1) or less.</a:t>
            </a:r>
          </a:p>
          <a:p>
            <a:pPr marL="114300" indent="0">
              <a:buNone/>
            </a:pPr>
            <a:endParaRPr lang="en-ZA" sz="1400" dirty="0">
              <a:solidFill>
                <a:prstClr val="black"/>
              </a:solidFill>
              <a:latin typeface="Times New Roman" panose="02020603050405020304" pitchFamily="18" charset="0"/>
              <a:ea typeface="Arial Unicode MS" panose="020B0604020202020204" pitchFamily="34" charset="-128"/>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To identify the rate of overtreatment at a colposcopy clinic in a tertiary center with extensive experience in colposcopy and to detect possible factors associated with this rate. </a:t>
            </a:r>
          </a:p>
          <a:p>
            <a:pPr marL="114300" indent="0">
              <a:buNone/>
            </a:pPr>
            <a:endParaRPr lang="en-US" sz="1200" i="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Overtreatment is defined as procedures leading to a histopathological diagnosis of CIN1/LSIL/HPV and inflammatory changes. i.e. lacking confirmed evidence of preinvasive lesions diagnosed on the referral cytology and colposcopy examination</a:t>
            </a:r>
            <a:r>
              <a:rPr lang="en-US" sz="2400" dirty="0">
                <a:latin typeface="Times New Roman" panose="02020603050405020304" pitchFamily="18" charset="0"/>
                <a:cs typeface="Times New Roman" panose="02020603050405020304" pitchFamily="18" charset="0"/>
              </a:rPr>
              <a:t>.</a:t>
            </a:r>
            <a:endParaRPr lang="en-ZA" sz="2400" dirty="0">
              <a:latin typeface="Times New Roman" panose="02020603050405020304" pitchFamily="18" charset="0"/>
              <a:cs typeface="Times New Roman" panose="02020603050405020304" pitchFamily="18" charset="0"/>
            </a:endParaRPr>
          </a:p>
          <a:p>
            <a:endParaRPr lang="en-ZA" sz="2400" dirty="0"/>
          </a:p>
          <a:p>
            <a:endParaRPr lang="en-ZA" dirty="0"/>
          </a:p>
        </p:txBody>
      </p:sp>
      <p:pic>
        <p:nvPicPr>
          <p:cNvPr id="13" name="Audio 12">
            <a:hlinkClick r:id="" action="ppaction://media"/>
            <a:extLst>
              <a:ext uri="{FF2B5EF4-FFF2-40B4-BE49-F238E27FC236}">
                <a16:creationId xmlns:a16="http://schemas.microsoft.com/office/drawing/2014/main" id="{E2A0E8CE-2E3D-3AE8-3566-9334037D048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43459406"/>
      </p:ext>
    </p:extLst>
  </p:cSld>
  <p:clrMapOvr>
    <a:masterClrMapping/>
  </p:clrMapOvr>
  <mc:AlternateContent xmlns:mc="http://schemas.openxmlformats.org/markup-compatibility/2006" xmlns:p14="http://schemas.microsoft.com/office/powerpoint/2010/main">
    <mc:Choice Requires="p14">
      <p:transition spd="slow" p14:dur="2000" advTm="18076"/>
    </mc:Choice>
    <mc:Fallback xmlns="">
      <p:transition spd="slow" advTm="18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B75D69D-5D97-E182-ED3D-D65EDEB3FE65}"/>
              </a:ext>
            </a:extLst>
          </p:cNvPr>
          <p:cNvGraphicFramePr>
            <a:graphicFrameLocks noGrp="1"/>
          </p:cNvGraphicFramePr>
          <p:nvPr>
            <p:extLst>
              <p:ext uri="{D42A27DB-BD31-4B8C-83A1-F6EECF244321}">
                <p14:modId xmlns:p14="http://schemas.microsoft.com/office/powerpoint/2010/main" val="348741835"/>
              </p:ext>
            </p:extLst>
          </p:nvPr>
        </p:nvGraphicFramePr>
        <p:xfrm>
          <a:off x="442277" y="1321470"/>
          <a:ext cx="3833160" cy="1872752"/>
        </p:xfrm>
        <a:graphic>
          <a:graphicData uri="http://schemas.openxmlformats.org/drawingml/2006/table">
            <a:tbl>
              <a:tblPr firstRow="1" firstCol="1" bandRow="1"/>
              <a:tblGrid>
                <a:gridCol w="2185620">
                  <a:extLst>
                    <a:ext uri="{9D8B030D-6E8A-4147-A177-3AD203B41FA5}">
                      <a16:colId xmlns:a16="http://schemas.microsoft.com/office/drawing/2014/main" val="4130533262"/>
                    </a:ext>
                  </a:extLst>
                </a:gridCol>
                <a:gridCol w="1647540">
                  <a:extLst>
                    <a:ext uri="{9D8B030D-6E8A-4147-A177-3AD203B41FA5}">
                      <a16:colId xmlns:a16="http://schemas.microsoft.com/office/drawing/2014/main" val="2733846691"/>
                    </a:ext>
                  </a:extLst>
                </a:gridCol>
              </a:tblGrid>
              <a:tr h="1872752">
                <a:tc>
                  <a:txBody>
                    <a:bodyPr/>
                    <a:lstStyle/>
                    <a:p>
                      <a:pPr>
                        <a:buNone/>
                      </a:pP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1200" kern="100" dirty="0">
                          <a:effectLst/>
                          <a:latin typeface="Times New Roman" panose="02020603050405020304" pitchFamily="18" charset="0"/>
                          <a:ea typeface="Helvetica Neue"/>
                          <a:cs typeface="Times New Roman" panose="02020603050405020304" pitchFamily="18" charset="0"/>
                        </a:rPr>
                        <a:t>   Normal</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Other</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No Lesion</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LSIL</a:t>
                      </a:r>
                    </a:p>
                    <a:p>
                      <a:pPr>
                        <a:buNone/>
                      </a:pPr>
                      <a:r>
                        <a:rPr lang="en-US" sz="900" kern="100" dirty="0">
                          <a:effectLst/>
                          <a:latin typeface="Times New Roman" panose="02020603050405020304" pitchFamily="18" charset="0"/>
                          <a:ea typeface="Arial Unicode MS" panose="020B0604020202020204"/>
                          <a:cs typeface="Times New Roman" panose="02020603050405020304" pitchFamily="18" charset="0"/>
                        </a:rPr>
                        <a:t>      Non-specific aceto-white</a:t>
                      </a:r>
                    </a:p>
                    <a:p>
                      <a:pPr>
                        <a:buNone/>
                      </a:pPr>
                      <a:r>
                        <a:rPr lang="en-US" sz="900" kern="100" dirty="0">
                          <a:effectLst/>
                          <a:latin typeface="Times New Roman" panose="02020603050405020304" pitchFamily="18" charset="0"/>
                          <a:ea typeface="Arial Unicode MS" panose="020B0604020202020204"/>
                          <a:cs typeface="Times New Roman" panose="02020603050405020304" pitchFamily="18" charset="0"/>
                        </a:rPr>
                        <a:t>      Squamous metaplasia </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1200" kern="100" dirty="0">
                          <a:effectLst/>
                          <a:latin typeface="Times New Roman" panose="02020603050405020304" pitchFamily="18" charset="0"/>
                          <a:ea typeface="Helvetica Neue"/>
                          <a:cs typeface="Times New Roman" panose="02020603050405020304" pitchFamily="18" charset="0"/>
                        </a:rPr>
                        <a:t>   Abnormal </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HSIL</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Microinvasive Cancer</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Obvious Cancer</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Combination of abnormal</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txBody>
                  <a:tcPr marL="68580" marR="68580" marT="0" marB="0">
                    <a:lnL>
                      <a:noFill/>
                    </a:lnL>
                    <a:lnR>
                      <a:noFill/>
                    </a:lnR>
                    <a:lnT>
                      <a:noFill/>
                    </a:lnT>
                    <a:lnB>
                      <a:noFill/>
                    </a:lnB>
                    <a:noFill/>
                  </a:tcPr>
                </a:tc>
                <a:tc>
                  <a:txBody>
                    <a:bodyPr/>
                    <a:lstStyle/>
                    <a:p>
                      <a:pPr>
                        <a:buNone/>
                      </a:pPr>
                      <a:r>
                        <a:rPr lang="en-US" sz="1200" kern="100" dirty="0">
                          <a:effectLst/>
                          <a:latin typeface="Times New Roman" panose="02020603050405020304" pitchFamily="18" charset="0"/>
                          <a:ea typeface="Helvetica Neue"/>
                          <a:cs typeface="Times New Roman" panose="02020603050405020304" pitchFamily="18" charset="0"/>
                        </a:rPr>
                        <a:t> </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1200" kern="100" dirty="0">
                          <a:effectLst/>
                          <a:latin typeface="Times New Roman" panose="02020603050405020304" pitchFamily="18" charset="0"/>
                          <a:ea typeface="Helvetica Neue"/>
                          <a:cs typeface="Times New Roman" panose="02020603050405020304" pitchFamily="18" charset="0"/>
                        </a:rPr>
                        <a:t>82 (12.1%)</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8 (1.19%)</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27 (4.01%)</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44 (6.54%)</a:t>
                      </a:r>
                    </a:p>
                    <a:p>
                      <a:pPr>
                        <a:buNone/>
                      </a:pPr>
                      <a:r>
                        <a:rPr lang="en-US" sz="900" kern="100" dirty="0">
                          <a:effectLst/>
                          <a:latin typeface="Times New Roman" panose="02020603050405020304" pitchFamily="18" charset="0"/>
                          <a:ea typeface="Arial Unicode MS" panose="020B0604020202020204"/>
                          <a:cs typeface="Times New Roman" panose="02020603050405020304" pitchFamily="18" charset="0"/>
                        </a:rPr>
                        <a:t>       2 ( 0.3%)</a:t>
                      </a:r>
                    </a:p>
                    <a:p>
                      <a:pPr>
                        <a:buNone/>
                      </a:pPr>
                      <a:r>
                        <a:rPr lang="en-US" sz="900" kern="100" dirty="0">
                          <a:effectLst/>
                          <a:latin typeface="Times New Roman" panose="02020603050405020304" pitchFamily="18" charset="0"/>
                          <a:ea typeface="Arial Unicode MS" panose="020B0604020202020204"/>
                          <a:cs typeface="Times New Roman" panose="02020603050405020304" pitchFamily="18" charset="0"/>
                        </a:rPr>
                        <a:t>        1 (0.15 %)</a:t>
                      </a:r>
                    </a:p>
                    <a:p>
                      <a:pPr>
                        <a:buNone/>
                      </a:pPr>
                      <a:r>
                        <a:rPr lang="en-US" sz="1200" kern="100" dirty="0">
                          <a:effectLst/>
                          <a:latin typeface="Times New Roman" panose="02020603050405020304" pitchFamily="18" charset="0"/>
                          <a:ea typeface="Helvetica Neue"/>
                          <a:cs typeface="Times New Roman" panose="02020603050405020304" pitchFamily="18" charset="0"/>
                        </a:rPr>
                        <a:t>591 (88.26%)</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546 (81.13%)</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23 (3.42%)</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5 (0.74%)</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a:cs typeface="Times New Roman" panose="02020603050405020304" pitchFamily="18" charset="0"/>
                        </a:rPr>
                        <a:t>        17 (2.53%)</a:t>
                      </a:r>
                      <a:endParaRPr lang="en-ZA" sz="1200" kern="100" dirty="0">
                        <a:effectLst/>
                        <a:latin typeface="Times New Roman" panose="02020603050405020304" pitchFamily="18" charset="0"/>
                        <a:ea typeface="Arial Unicode MS" panose="020B0604020202020204"/>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3748935047"/>
                  </a:ext>
                </a:extLst>
              </a:tr>
            </a:tbl>
          </a:graphicData>
        </a:graphic>
      </p:graphicFrame>
      <p:sp>
        <p:nvSpPr>
          <p:cNvPr id="4" name="TextBox 3">
            <a:extLst>
              <a:ext uri="{FF2B5EF4-FFF2-40B4-BE49-F238E27FC236}">
                <a16:creationId xmlns:a16="http://schemas.microsoft.com/office/drawing/2014/main" id="{6DD34B51-728B-4C3F-FDC9-2D985575B09B}"/>
              </a:ext>
            </a:extLst>
          </p:cNvPr>
          <p:cNvSpPr txBox="1"/>
          <p:nvPr/>
        </p:nvSpPr>
        <p:spPr>
          <a:xfrm>
            <a:off x="368137" y="951470"/>
            <a:ext cx="3501280" cy="369332"/>
          </a:xfrm>
          <a:prstGeom prst="rect">
            <a:avLst/>
          </a:prstGeom>
          <a:noFill/>
        </p:spPr>
        <p:txBody>
          <a:bodyPr wrap="none" rtlCol="0">
            <a:spAutoFit/>
          </a:bodyPr>
          <a:lstStyle/>
          <a:p>
            <a:pPr>
              <a:buNone/>
            </a:pPr>
            <a:r>
              <a:rPr lang="en-US" b="1" kern="100" dirty="0">
                <a:latin typeface="Times New Roman" panose="02020603050405020304" pitchFamily="18" charset="0"/>
                <a:ea typeface="Helvetica Neue"/>
                <a:cs typeface="Times New Roman" panose="02020603050405020304" pitchFamily="18" charset="0"/>
              </a:rPr>
              <a:t>Colposcopy Diagnosis</a:t>
            </a:r>
            <a:r>
              <a:rPr lang="en-US" kern="100" dirty="0">
                <a:latin typeface="Times New Roman" panose="02020603050405020304" pitchFamily="18" charset="0"/>
                <a:ea typeface="Helvetica Neue"/>
                <a:cs typeface="Times New Roman" panose="02020603050405020304" pitchFamily="18" charset="0"/>
              </a:rPr>
              <a:t>, n =673 (%)</a:t>
            </a:r>
          </a:p>
        </p:txBody>
      </p:sp>
      <p:graphicFrame>
        <p:nvGraphicFramePr>
          <p:cNvPr id="5" name="Table 4">
            <a:extLst>
              <a:ext uri="{FF2B5EF4-FFF2-40B4-BE49-F238E27FC236}">
                <a16:creationId xmlns:a16="http://schemas.microsoft.com/office/drawing/2014/main" id="{8865C7C7-A60A-3B00-B46A-0A1831B08005}"/>
              </a:ext>
            </a:extLst>
          </p:cNvPr>
          <p:cNvGraphicFramePr>
            <a:graphicFrameLocks noGrp="1"/>
          </p:cNvGraphicFramePr>
          <p:nvPr>
            <p:extLst>
              <p:ext uri="{D42A27DB-BD31-4B8C-83A1-F6EECF244321}">
                <p14:modId xmlns:p14="http://schemas.microsoft.com/office/powerpoint/2010/main" val="150689191"/>
              </p:ext>
            </p:extLst>
          </p:nvPr>
        </p:nvGraphicFramePr>
        <p:xfrm>
          <a:off x="4423720" y="1520549"/>
          <a:ext cx="4500616" cy="2362634"/>
        </p:xfrm>
        <a:graphic>
          <a:graphicData uri="http://schemas.openxmlformats.org/drawingml/2006/table">
            <a:tbl>
              <a:tblPr firstRow="1" firstCol="1" bandRow="1"/>
              <a:tblGrid>
                <a:gridCol w="2566195">
                  <a:extLst>
                    <a:ext uri="{9D8B030D-6E8A-4147-A177-3AD203B41FA5}">
                      <a16:colId xmlns:a16="http://schemas.microsoft.com/office/drawing/2014/main" val="4035776037"/>
                    </a:ext>
                  </a:extLst>
                </a:gridCol>
                <a:gridCol w="1934421">
                  <a:extLst>
                    <a:ext uri="{9D8B030D-6E8A-4147-A177-3AD203B41FA5}">
                      <a16:colId xmlns:a16="http://schemas.microsoft.com/office/drawing/2014/main" val="222106190"/>
                    </a:ext>
                  </a:extLst>
                </a:gridCol>
              </a:tblGrid>
              <a:tr h="543029">
                <a:tc>
                  <a:txBody>
                    <a:bodyPr/>
                    <a:lstStyle/>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Normal</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Abnormal</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Cancer</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noFill/>
                  </a:tcPr>
                </a:tc>
                <a:tc>
                  <a:txBody>
                    <a:bodyPr/>
                    <a:lstStyle/>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79 (11.74%)</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560 (83.21%)</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34 (5.05%)</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noFill/>
                  </a:tcPr>
                </a:tc>
                <a:extLst>
                  <a:ext uri="{0D108BD9-81ED-4DB2-BD59-A6C34878D82A}">
                    <a16:rowId xmlns:a16="http://schemas.microsoft.com/office/drawing/2014/main" val="1498033205"/>
                  </a:ext>
                </a:extLst>
              </a:tr>
              <a:tr h="568411">
                <a:tc>
                  <a:txBody>
                    <a:bodyPr/>
                    <a:lstStyle/>
                    <a:p>
                      <a:pPr>
                        <a:buNone/>
                      </a:pPr>
                      <a:r>
                        <a:rPr lang="en-US" sz="900" b="1" kern="100" dirty="0">
                          <a:effectLst/>
                          <a:latin typeface="Times New Roman" panose="02020603050405020304" pitchFamily="18" charset="0"/>
                          <a:ea typeface="Helvetica Neue" panose="02000503000000020004"/>
                          <a:cs typeface="Times New Roman" panose="02020603050405020304" pitchFamily="18" charset="0"/>
                        </a:rPr>
                        <a:t>Ectocervix</a:t>
                      </a:r>
                      <a:r>
                        <a:rPr lang="en-US" sz="900" kern="100" dirty="0">
                          <a:effectLst/>
                          <a:latin typeface="Times New Roman" panose="02020603050405020304" pitchFamily="18" charset="0"/>
                          <a:ea typeface="Helvetica Neue" panose="02000503000000020004"/>
                          <a:cs typeface="Times New Roman" panose="02020603050405020304" pitchFamily="18" charset="0"/>
                        </a:rPr>
                        <a:t>, n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Clear</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Involved</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noFill/>
                  </a:tcPr>
                </a:tc>
                <a:tc>
                  <a:txBody>
                    <a:bodyPr/>
                    <a:lstStyle/>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537 (77.27%)</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158 (22.73%)</a:t>
                      </a:r>
                    </a:p>
                    <a:p>
                      <a:pPr>
                        <a:buNone/>
                      </a:pP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noFill/>
                  </a:tcPr>
                </a:tc>
                <a:extLst>
                  <a:ext uri="{0D108BD9-81ED-4DB2-BD59-A6C34878D82A}">
                    <a16:rowId xmlns:a16="http://schemas.microsoft.com/office/drawing/2014/main" val="784228475"/>
                  </a:ext>
                </a:extLst>
              </a:tr>
              <a:tr h="625597">
                <a:tc>
                  <a:txBody>
                    <a:bodyPr/>
                    <a:lstStyle/>
                    <a:p>
                      <a:pPr>
                        <a:buNone/>
                      </a:pPr>
                      <a:r>
                        <a:rPr lang="en-US" sz="900" b="1" kern="100" dirty="0">
                          <a:effectLst/>
                          <a:latin typeface="Times New Roman" panose="02020603050405020304" pitchFamily="18" charset="0"/>
                          <a:ea typeface="Helvetica Neue" panose="02000503000000020004"/>
                          <a:cs typeface="Times New Roman" panose="02020603050405020304" pitchFamily="18" charset="0"/>
                        </a:rPr>
                        <a:t>Endocervix</a:t>
                      </a:r>
                      <a:r>
                        <a:rPr lang="en-US" sz="900" kern="100" dirty="0">
                          <a:effectLst/>
                          <a:latin typeface="Times New Roman" panose="02020603050405020304" pitchFamily="18" charset="0"/>
                          <a:ea typeface="Helvetica Neue" panose="02000503000000020004"/>
                          <a:cs typeface="Times New Roman" panose="02020603050405020304" pitchFamily="18" charset="0"/>
                        </a:rPr>
                        <a:t>, n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Clear</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Involved</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noFill/>
                  </a:tcPr>
                </a:tc>
                <a:tc>
                  <a:txBody>
                    <a:bodyPr/>
                    <a:lstStyle/>
                    <a:p>
                      <a:pPr>
                        <a:buNone/>
                      </a:pPr>
                      <a:r>
                        <a:rPr lang="en-US" sz="900" kern="100">
                          <a:effectLst/>
                          <a:latin typeface="Times New Roman" panose="02020603050405020304" pitchFamily="18" charset="0"/>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Times New Roman" panose="02020603050405020304" pitchFamily="18" charset="0"/>
                          <a:ea typeface="Helvetica Neue" panose="02000503000000020004"/>
                          <a:cs typeface="Times New Roman" panose="02020603050405020304" pitchFamily="18" charset="0"/>
                        </a:rPr>
                        <a:t>508 (72.88%)</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Times New Roman" panose="02020603050405020304" pitchFamily="18" charset="0"/>
                          <a:ea typeface="Helvetica Neue" panose="02000503000000020004"/>
                          <a:cs typeface="Times New Roman" panose="02020603050405020304" pitchFamily="18" charset="0"/>
                        </a:rPr>
                        <a:t>189 (27.12%)</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noFill/>
                  </a:tcPr>
                </a:tc>
                <a:extLst>
                  <a:ext uri="{0D108BD9-81ED-4DB2-BD59-A6C34878D82A}">
                    <a16:rowId xmlns:a16="http://schemas.microsoft.com/office/drawing/2014/main" val="1712566679"/>
                  </a:ext>
                </a:extLst>
              </a:tr>
              <a:tr h="625597">
                <a:tc>
                  <a:txBody>
                    <a:bodyPr/>
                    <a:lstStyle/>
                    <a:p>
                      <a:pPr>
                        <a:buNone/>
                      </a:pPr>
                      <a:r>
                        <a:rPr lang="en-US" sz="900" b="1" kern="100">
                          <a:effectLst/>
                          <a:latin typeface="Times New Roman" panose="02020603050405020304" pitchFamily="18" charset="0"/>
                          <a:ea typeface="Helvetica Neue" panose="02000503000000020004"/>
                          <a:cs typeface="Times New Roman" panose="02020603050405020304" pitchFamily="18" charset="0"/>
                        </a:rPr>
                        <a:t>Overtreatment</a:t>
                      </a:r>
                      <a:r>
                        <a:rPr lang="en-US" sz="900" kern="100">
                          <a:effectLst/>
                          <a:latin typeface="Times New Roman" panose="02020603050405020304" pitchFamily="18" charset="0"/>
                          <a:ea typeface="Helvetica Neue" panose="02000503000000020004"/>
                          <a:cs typeface="Times New Roman" panose="02020603050405020304" pitchFamily="18" charset="0"/>
                        </a:rPr>
                        <a:t>, n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Times New Roman" panose="02020603050405020304" pitchFamily="18" charset="0"/>
                          <a:ea typeface="Helvetica Neue" panose="02000503000000020004"/>
                          <a:cs typeface="Times New Roman" panose="02020603050405020304" pitchFamily="18" charset="0"/>
                        </a:rPr>
                        <a:t>   No</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Times New Roman" panose="02020603050405020304" pitchFamily="18" charset="0"/>
                          <a:ea typeface="Helvetica Neue" panose="02000503000000020004"/>
                          <a:cs typeface="Times New Roman" panose="02020603050405020304" pitchFamily="18" charset="0"/>
                        </a:rPr>
                        <a:t>   Yes</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606 (85.76%)</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Times New Roman" panose="02020603050405020304" pitchFamily="18" charset="0"/>
                          <a:ea typeface="Helvetica Neue" panose="02000503000000020004"/>
                          <a:cs typeface="Times New Roman" panose="02020603050405020304" pitchFamily="18" charset="0"/>
                        </a:rPr>
                        <a:t>109 (15.24%)</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67025" marR="67025" marT="0" marB="0">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67081815"/>
                  </a:ext>
                </a:extLst>
              </a:tr>
            </a:tbl>
          </a:graphicData>
        </a:graphic>
      </p:graphicFrame>
      <p:sp>
        <p:nvSpPr>
          <p:cNvPr id="6" name="TextBox 5">
            <a:extLst>
              <a:ext uri="{FF2B5EF4-FFF2-40B4-BE49-F238E27FC236}">
                <a16:creationId xmlns:a16="http://schemas.microsoft.com/office/drawing/2014/main" id="{3A9244C5-9ACE-6DF1-5972-39843B8C16BC}"/>
              </a:ext>
            </a:extLst>
          </p:cNvPr>
          <p:cNvSpPr txBox="1"/>
          <p:nvPr/>
        </p:nvSpPr>
        <p:spPr>
          <a:xfrm>
            <a:off x="5597610" y="951470"/>
            <a:ext cx="2993127" cy="369332"/>
          </a:xfrm>
          <a:prstGeom prst="rect">
            <a:avLst/>
          </a:prstGeom>
          <a:noFill/>
        </p:spPr>
        <p:txBody>
          <a:bodyPr wrap="none" rtlCol="0">
            <a:spAutoFit/>
          </a:bodyPr>
          <a:lstStyle/>
          <a:p>
            <a:pPr>
              <a:buNone/>
            </a:pPr>
            <a:r>
              <a:rPr lang="en-US" b="1" kern="100" dirty="0">
                <a:latin typeface="Times New Roman" panose="02020603050405020304" pitchFamily="18" charset="0"/>
                <a:ea typeface="Helvetica Neue" panose="02000503000000020004"/>
                <a:cs typeface="Times New Roman" panose="02020603050405020304" pitchFamily="18" charset="0"/>
              </a:rPr>
              <a:t>Histological Diagnosis</a:t>
            </a:r>
            <a:r>
              <a:rPr lang="en-US" kern="100" dirty="0">
                <a:latin typeface="Times New Roman" panose="02020603050405020304" pitchFamily="18" charset="0"/>
                <a:ea typeface="Helvetica Neue" panose="02000503000000020004"/>
                <a:cs typeface="Times New Roman" panose="02020603050405020304" pitchFamily="18" charset="0"/>
              </a:rPr>
              <a:t>, n (%)</a:t>
            </a:r>
            <a:endParaRPr lang="en-ZA" kern="100" dirty="0">
              <a:latin typeface="Times New Roman" panose="02020603050405020304" pitchFamily="18" charset="0"/>
              <a:ea typeface="Arial Unicode MS" panose="020B0604020202020204"/>
              <a:cs typeface="Times New Roman" panose="02020603050405020304" pitchFamily="18" charset="0"/>
            </a:endParaRPr>
          </a:p>
        </p:txBody>
      </p:sp>
      <p:cxnSp>
        <p:nvCxnSpPr>
          <p:cNvPr id="7" name="Straight Connector 6">
            <a:extLst>
              <a:ext uri="{FF2B5EF4-FFF2-40B4-BE49-F238E27FC236}">
                <a16:creationId xmlns:a16="http://schemas.microsoft.com/office/drawing/2014/main" id="{7B8DB98D-645A-9F5E-11FB-EDBF218EEBAE}"/>
              </a:ext>
            </a:extLst>
          </p:cNvPr>
          <p:cNvCxnSpPr/>
          <p:nvPr/>
        </p:nvCxnSpPr>
        <p:spPr>
          <a:xfrm>
            <a:off x="4349578" y="1050324"/>
            <a:ext cx="0" cy="3352231"/>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Audio 14">
            <a:hlinkClick r:id="" action="ppaction://media"/>
            <a:extLst>
              <a:ext uri="{FF2B5EF4-FFF2-40B4-BE49-F238E27FC236}">
                <a16:creationId xmlns:a16="http://schemas.microsoft.com/office/drawing/2014/main" id="{2EBD6518-2776-CEF9-01A2-6A0A0655C08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pic>
        <p:nvPicPr>
          <p:cNvPr id="8" name="Picture 7">
            <a:extLst>
              <a:ext uri="{FF2B5EF4-FFF2-40B4-BE49-F238E27FC236}">
                <a16:creationId xmlns:a16="http://schemas.microsoft.com/office/drawing/2014/main" id="{2A6B1E18-93A9-D5BC-258A-7BFB0454FA54}"/>
              </a:ext>
            </a:extLst>
          </p:cNvPr>
          <p:cNvPicPr>
            <a:picLocks noChangeAspect="1"/>
          </p:cNvPicPr>
          <p:nvPr/>
        </p:nvPicPr>
        <p:blipFill>
          <a:blip r:embed="rId5"/>
          <a:stretch>
            <a:fillRect/>
          </a:stretch>
        </p:blipFill>
        <p:spPr>
          <a:xfrm>
            <a:off x="61722" y="4310253"/>
            <a:ext cx="1555200" cy="648000"/>
          </a:xfrm>
          <a:prstGeom prst="rect">
            <a:avLst/>
          </a:prstGeom>
        </p:spPr>
      </p:pic>
    </p:spTree>
    <p:extLst>
      <p:ext uri="{BB962C8B-B14F-4D97-AF65-F5344CB8AC3E}">
        <p14:creationId xmlns:p14="http://schemas.microsoft.com/office/powerpoint/2010/main" val="3373074490"/>
      </p:ext>
    </p:extLst>
  </p:cSld>
  <p:clrMapOvr>
    <a:masterClrMapping/>
  </p:clrMapOvr>
  <mc:AlternateContent xmlns:mc="http://schemas.openxmlformats.org/markup-compatibility/2006" xmlns:p14="http://schemas.microsoft.com/office/powerpoint/2010/main">
    <mc:Choice Requires="p14">
      <p:transition spd="slow" p14:dur="2000" advTm="7959"/>
    </mc:Choice>
    <mc:Fallback xmlns="">
      <p:transition spd="slow" advTm="7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9D182428-E99B-6420-7640-BE41A9E38820}"/>
              </a:ext>
            </a:extLst>
          </p:cNvPr>
          <p:cNvPicPr>
            <a:picLocks noChangeAspect="1"/>
          </p:cNvPicPr>
          <p:nvPr/>
        </p:nvPicPr>
        <p:blipFill rotWithShape="1">
          <a:blip r:embed="rId4"/>
          <a:srcRect l="14970" r="14968" b="-3"/>
          <a:stretch>
            <a:fillRect/>
          </a:stretch>
        </p:blipFill>
        <p:spPr>
          <a:xfrm>
            <a:off x="9988988" y="614946"/>
            <a:ext cx="3045941" cy="5111277"/>
          </a:xfrm>
          <a:custGeom>
            <a:avLst/>
            <a:gdLst/>
            <a:ahLst/>
            <a:cxnLst/>
            <a:rect l="l" t="t" r="r" b="b"/>
            <a:pathLst>
              <a:path w="6401647" h="6852994">
                <a:moveTo>
                  <a:pt x="354282" y="0"/>
                </a:moveTo>
                <a:lnTo>
                  <a:pt x="6401647" y="0"/>
                </a:lnTo>
                <a:lnTo>
                  <a:pt x="6401647" y="6852994"/>
                </a:lnTo>
                <a:lnTo>
                  <a:pt x="0" y="6852994"/>
                </a:lnTo>
                <a:lnTo>
                  <a:pt x="0" y="6852993"/>
                </a:lnTo>
                <a:lnTo>
                  <a:pt x="3528116" y="6852993"/>
                </a:lnTo>
                <a:close/>
              </a:path>
            </a:pathLst>
          </a:custGeom>
        </p:spPr>
      </p:pic>
      <p:graphicFrame>
        <p:nvGraphicFramePr>
          <p:cNvPr id="3" name="Table 2">
            <a:extLst>
              <a:ext uri="{FF2B5EF4-FFF2-40B4-BE49-F238E27FC236}">
                <a16:creationId xmlns:a16="http://schemas.microsoft.com/office/drawing/2014/main" id="{069B512F-B4F4-E58D-6A14-F79B3937E73C}"/>
              </a:ext>
            </a:extLst>
          </p:cNvPr>
          <p:cNvGraphicFramePr>
            <a:graphicFrameLocks noGrp="1"/>
          </p:cNvGraphicFramePr>
          <p:nvPr>
            <p:extLst>
              <p:ext uri="{D42A27DB-BD31-4B8C-83A1-F6EECF244321}">
                <p14:modId xmlns:p14="http://schemas.microsoft.com/office/powerpoint/2010/main" val="918984237"/>
              </p:ext>
            </p:extLst>
          </p:nvPr>
        </p:nvGraphicFramePr>
        <p:xfrm>
          <a:off x="290976" y="911623"/>
          <a:ext cx="3707662" cy="3038474"/>
        </p:xfrm>
        <a:graphic>
          <a:graphicData uri="http://schemas.openxmlformats.org/drawingml/2006/table">
            <a:tbl>
              <a:tblPr firstRow="1" firstCol="1" bandRow="1"/>
              <a:tblGrid>
                <a:gridCol w="1565457">
                  <a:extLst>
                    <a:ext uri="{9D8B030D-6E8A-4147-A177-3AD203B41FA5}">
                      <a16:colId xmlns:a16="http://schemas.microsoft.com/office/drawing/2014/main" val="3357128986"/>
                    </a:ext>
                  </a:extLst>
                </a:gridCol>
                <a:gridCol w="1565960">
                  <a:extLst>
                    <a:ext uri="{9D8B030D-6E8A-4147-A177-3AD203B41FA5}">
                      <a16:colId xmlns:a16="http://schemas.microsoft.com/office/drawing/2014/main" val="449852066"/>
                    </a:ext>
                  </a:extLst>
                </a:gridCol>
                <a:gridCol w="576245">
                  <a:extLst>
                    <a:ext uri="{9D8B030D-6E8A-4147-A177-3AD203B41FA5}">
                      <a16:colId xmlns:a16="http://schemas.microsoft.com/office/drawing/2014/main" val="2999626488"/>
                    </a:ext>
                  </a:extLst>
                </a:gridCol>
              </a:tblGrid>
              <a:tr h="144689">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Effect/Variable</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w="19050" cap="flat" cmpd="sng" algn="ctr">
                      <a:solidFill>
                        <a:srgbClr val="000000"/>
                      </a:solidFill>
                      <a:prstDash val="solid"/>
                      <a:round/>
                      <a:headEnd type="none" w="med" len="med"/>
                      <a:tailEnd type="none" w="med" len="med"/>
                    </a:lnB>
                    <a:noFill/>
                  </a:tcPr>
                </a:tc>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OR (95% CI)</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w="19050" cap="flat" cmpd="sng" algn="ctr">
                      <a:solidFill>
                        <a:srgbClr val="000000"/>
                      </a:solidFill>
                      <a:prstDash val="solid"/>
                      <a:round/>
                      <a:headEnd type="none" w="med" len="med"/>
                      <a:tailEnd type="none" w="med" len="med"/>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p-value</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9156976"/>
                  </a:ext>
                </a:extLst>
              </a:tr>
              <a:tr h="144689">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Age (years)</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w="19050" cap="flat" cmpd="sng" algn="ctr">
                      <a:solidFill>
                        <a:srgbClr val="000000"/>
                      </a:solidFill>
                      <a:prstDash val="solid"/>
                      <a:round/>
                      <a:headEnd type="none" w="med" len="med"/>
                      <a:tailEnd type="none" w="med" len="med"/>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1.06 (1.04 – 1.08)</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w="19050" cap="flat" cmpd="sng" algn="ctr">
                      <a:solidFill>
                        <a:srgbClr val="000000"/>
                      </a:solidFill>
                      <a:prstDash val="solid"/>
                      <a:round/>
                      <a:headEnd type="none" w="med" len="med"/>
                      <a:tailEnd type="none" w="med" len="med"/>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&lt;0.001</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w="190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16450461"/>
                  </a:ext>
                </a:extLst>
              </a:tr>
              <a:tr h="144689">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Parity (n)</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1.00 (0.86 –1.17)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0.954</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extLst>
                  <a:ext uri="{0D108BD9-81ED-4DB2-BD59-A6C34878D82A}">
                    <a16:rowId xmlns:a16="http://schemas.microsoft.com/office/drawing/2014/main" val="2295410554"/>
                  </a:ext>
                </a:extLst>
              </a:tr>
              <a:tr h="434068">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Current Smoker</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No (reference)</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Yes</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1.07 (0.66 – 1.74)</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0.795</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extLst>
                  <a:ext uri="{0D108BD9-81ED-4DB2-BD59-A6C34878D82A}">
                    <a16:rowId xmlns:a16="http://schemas.microsoft.com/office/drawing/2014/main" val="3521035917"/>
                  </a:ext>
                </a:extLst>
              </a:tr>
              <a:tr h="578757">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HIV Status</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Negative (reference)</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Positive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Unknown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0.69 (0.45 – 1.05)</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4.08 (1.40 – 11.83)</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0.085</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0.010</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extLst>
                  <a:ext uri="{0D108BD9-81ED-4DB2-BD59-A6C34878D82A}">
                    <a16:rowId xmlns:a16="http://schemas.microsoft.com/office/drawing/2014/main" val="4183080497"/>
                  </a:ext>
                </a:extLst>
              </a:tr>
              <a:tr h="578757">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CD4 count (cells/mm</a:t>
                      </a:r>
                      <a:r>
                        <a:rPr lang="en-US" sz="900" kern="100" baseline="30000" dirty="0">
                          <a:effectLst/>
                          <a:latin typeface="Helvetica Neue" panose="02000503000000020004"/>
                          <a:ea typeface="Helvetica Neue" panose="02000503000000020004"/>
                          <a:cs typeface="Times New Roman" panose="02020603050405020304" pitchFamily="18" charset="0"/>
                        </a:rPr>
                        <a:t>3</a:t>
                      </a:r>
                      <a:r>
                        <a:rPr lang="en-US" sz="900" kern="100" dirty="0">
                          <a:effectLst/>
                          <a:latin typeface="Helvetica Neue" panose="02000503000000020004"/>
                          <a:ea typeface="Helvetica Neue" panose="02000503000000020004"/>
                          <a:cs typeface="Times New Roman" panose="02020603050405020304" pitchFamily="18" charset="0"/>
                        </a:rPr>
                        <a:t>)</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   0 – 200 (reference)</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   201 – 499</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   &gt; 500</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0.76 (0.33 – 1.75)</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1.07 ( 0.45 – 2.53)</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0.517</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0.881</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extLst>
                  <a:ext uri="{0D108BD9-81ED-4DB2-BD59-A6C34878D82A}">
                    <a16:rowId xmlns:a16="http://schemas.microsoft.com/office/drawing/2014/main" val="2634514000"/>
                  </a:ext>
                </a:extLst>
              </a:tr>
              <a:tr h="578757">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HIVVL</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Suppressed (reference)</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Unsuppressed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Unknown</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1.78 (0.72 – 4.36)</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2.13 (0.75 – 6.11)</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0.211</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0.158</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a:noFill/>
                    </a:lnB>
                    <a:noFill/>
                  </a:tcPr>
                </a:tc>
                <a:extLst>
                  <a:ext uri="{0D108BD9-81ED-4DB2-BD59-A6C34878D82A}">
                    <a16:rowId xmlns:a16="http://schemas.microsoft.com/office/drawing/2014/main" val="1277021573"/>
                  </a:ext>
                </a:extLst>
              </a:tr>
              <a:tr h="434068">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HIV Treatment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Yes (reference)</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   HIV Negative</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w="19050" cap="flat" cmpd="sng" algn="ctr">
                      <a:solidFill>
                        <a:srgbClr val="000000"/>
                      </a:solidFill>
                      <a:prstDash val="solid"/>
                      <a:round/>
                      <a:headEnd type="none" w="med" len="med"/>
                      <a:tailEnd type="none" w="med" len="med"/>
                    </a:lnB>
                    <a:noFill/>
                  </a:tcPr>
                </a:tc>
                <a:tc>
                  <a:txBody>
                    <a:bodyPr/>
                    <a:lstStyle/>
                    <a:p>
                      <a:pPr>
                        <a:buNone/>
                      </a:pPr>
                      <a:r>
                        <a:rPr lang="en-US" sz="900" kern="100">
                          <a:effectLst/>
                          <a:latin typeface="Helvetica Neue" panose="02000503000000020004"/>
                          <a:ea typeface="Helvetica Neue" panose="02000503000000020004"/>
                          <a:cs typeface="Times New Roman" panose="02020603050405020304" pitchFamily="18" charset="0"/>
                        </a:rPr>
                        <a:t> </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a:effectLst/>
                          <a:latin typeface="Helvetica Neue" panose="02000503000000020004"/>
                          <a:ea typeface="Helvetica Neue" panose="02000503000000020004"/>
                          <a:cs typeface="Times New Roman" panose="02020603050405020304" pitchFamily="18" charset="0"/>
                        </a:rPr>
                        <a:t>1.78 (1.17 – 2.73)</a:t>
                      </a:r>
                      <a:endParaRPr lang="en-ZA" sz="900" kern="10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w="19050" cap="flat" cmpd="sng" algn="ctr">
                      <a:solidFill>
                        <a:srgbClr val="000000"/>
                      </a:solidFill>
                      <a:prstDash val="solid"/>
                      <a:round/>
                      <a:headEnd type="none" w="med" len="med"/>
                      <a:tailEnd type="none" w="med" len="med"/>
                    </a:lnB>
                    <a:noFill/>
                  </a:tcPr>
                </a:tc>
                <a:tc>
                  <a:txBody>
                    <a:bodyPr/>
                    <a:lstStyle/>
                    <a:p>
                      <a:pPr>
                        <a:buNone/>
                      </a:pPr>
                      <a:r>
                        <a:rPr lang="en-US" sz="900" kern="100" dirty="0">
                          <a:effectLst/>
                          <a:latin typeface="Helvetica Neue" panose="02000503000000020004"/>
                          <a:ea typeface="Helvetica Neue" panose="02000503000000020004"/>
                          <a:cs typeface="Times New Roman" panose="02020603050405020304" pitchFamily="18" charset="0"/>
                        </a:rPr>
                        <a:t> </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p>
                      <a:pPr>
                        <a:buNone/>
                      </a:pPr>
                      <a:r>
                        <a:rPr lang="en-US" sz="900" kern="100" dirty="0">
                          <a:effectLst/>
                          <a:latin typeface="Helvetica Neue" panose="02000503000000020004"/>
                          <a:ea typeface="Helvetica Neue" panose="02000503000000020004"/>
                          <a:cs typeface="Times New Roman" panose="02020603050405020304" pitchFamily="18" charset="0"/>
                        </a:rPr>
                        <a:t>0.008*</a:t>
                      </a:r>
                      <a:endParaRPr lang="en-ZA" sz="900" kern="100" dirty="0">
                        <a:effectLst/>
                        <a:latin typeface="Times New Roman" panose="02020603050405020304" pitchFamily="18" charset="0"/>
                        <a:ea typeface="Arial Unicode MS" panose="020B0604020202020204"/>
                        <a:cs typeface="Times New Roman" panose="02020603050405020304" pitchFamily="18" charset="0"/>
                      </a:endParaRPr>
                    </a:p>
                  </a:txBody>
                  <a:tcPr marL="54258" marR="54258" marT="0" marB="0">
                    <a:lnL>
                      <a:noFill/>
                    </a:lnL>
                    <a:lnR>
                      <a:noFill/>
                    </a:lnR>
                    <a:lnT>
                      <a:noFill/>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1846483"/>
                  </a:ext>
                </a:extLst>
              </a:tr>
            </a:tbl>
          </a:graphicData>
        </a:graphic>
      </p:graphicFrame>
      <p:sp>
        <p:nvSpPr>
          <p:cNvPr id="4" name="Rectangle 1">
            <a:extLst>
              <a:ext uri="{FF2B5EF4-FFF2-40B4-BE49-F238E27FC236}">
                <a16:creationId xmlns:a16="http://schemas.microsoft.com/office/drawing/2014/main" id="{2E27688D-F521-FD08-3D80-FE8AA4EE03B6}"/>
              </a:ext>
            </a:extLst>
          </p:cNvPr>
          <p:cNvSpPr>
            <a:spLocks noChangeArrowheads="1"/>
          </p:cNvSpPr>
          <p:nvPr/>
        </p:nvSpPr>
        <p:spPr bwMode="auto">
          <a:xfrm>
            <a:off x="151349" y="4092066"/>
            <a:ext cx="370766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tx1"/>
                </a:solidFill>
                <a:effectLst/>
                <a:latin typeface="Times New Roman" panose="02020603050405020304" pitchFamily="18" charset="0"/>
                <a:ea typeface="Arial Unicode MS" panose="020B0604020202020204" charset="-128"/>
                <a:cs typeface="Times New Roman" panose="02020603050405020304" pitchFamily="18" charset="0"/>
              </a:rPr>
              <a:t>Univariable logistic regression models showing the association with each predictor and the outcome of overtreatment (defined as a final histology of CIN 1 or less). The crude odds ratio (OR) has been presented with the 95% confidence interval (CI) in brackets.</a:t>
            </a:r>
            <a:endParaRPr kumimoji="0" lang="en-US" altLang="en-US" sz="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F92E1750-CB1F-9149-1FD4-6465FEABC22E}"/>
              </a:ext>
            </a:extLst>
          </p:cNvPr>
          <p:cNvSpPr txBox="1"/>
          <p:nvPr/>
        </p:nvSpPr>
        <p:spPr>
          <a:xfrm>
            <a:off x="4119346" y="3718405"/>
            <a:ext cx="4940204" cy="1332096"/>
          </a:xfrm>
          <a:prstGeom prst="rect">
            <a:avLst/>
          </a:prstGeom>
          <a:noFill/>
          <a:ln>
            <a:solidFill>
              <a:schemeClr val="accent2"/>
            </a:solidFill>
          </a:ln>
        </p:spPr>
        <p:txBody>
          <a:bodyPr wrap="square">
            <a:spAutoFit/>
          </a:bodyPr>
          <a:lstStyle/>
          <a:p>
            <a:pPr marL="457200" marR="0" lvl="0" indent="-342900" algn="l" defTabSz="685800" rtl="0" eaLnBrk="1" fontAlgn="auto" latinLnBrk="0" hangingPunct="1">
              <a:lnSpc>
                <a:spcPct val="150000"/>
              </a:lnSpc>
              <a:spcBef>
                <a:spcPts val="600"/>
              </a:spcBef>
              <a:spcAft>
                <a:spcPts val="0"/>
              </a:spcAft>
              <a:buClr>
                <a:srgbClr val="D34817">
                  <a:lumMod val="75000"/>
                </a:srgbClr>
              </a:buClr>
              <a:buSzPts val="1800"/>
              <a:buFont typeface="Arial" panose="020B0604020202020204" pitchFamily="34" charset="0"/>
              <a:buChar char="•"/>
              <a:tabLst/>
              <a:defRPr/>
            </a:pPr>
            <a:r>
              <a:rPr lang="en-US" sz="800" i="1" dirty="0">
                <a:solidFill>
                  <a:prstClr val="black"/>
                </a:solidFill>
                <a:latin typeface="Times New Roman" panose="02020603050405020304" pitchFamily="18" charset="0"/>
                <a:ea typeface="Arial Unicode MS" panose="020B0604020202020204" pitchFamily="34" charset="-128"/>
              </a:rPr>
              <a:t>T</a:t>
            </a:r>
            <a:r>
              <a:rPr kumimoji="0" lang="en-US" sz="800" b="0" i="1" u="none" strike="noStrike" kern="1200" cap="none" spc="0" normalizeH="0" baseline="0" noProof="0" dirty="0">
                <a:ln>
                  <a:noFill/>
                </a:ln>
                <a:solidFill>
                  <a:prstClr val="black"/>
                </a:solidFill>
                <a:effectLst/>
                <a:uLnTx/>
                <a:uFillTx/>
                <a:latin typeface="Times New Roman" panose="02020603050405020304" pitchFamily="18" charset="0"/>
                <a:ea typeface="Arial Unicode MS" panose="020B0604020202020204" pitchFamily="34" charset="-128"/>
                <a:cs typeface="+mn-cs"/>
              </a:rPr>
              <a:t>here were 109/ 715 women (15.24%, 95% CI 0.13 – 0.18) with a histopathology result of CIN 1 or less.</a:t>
            </a:r>
          </a:p>
          <a:p>
            <a:pPr marL="457200" indent="-342900" defTabSz="685800">
              <a:lnSpc>
                <a:spcPct val="150000"/>
              </a:lnSpc>
              <a:spcBef>
                <a:spcPts val="600"/>
              </a:spcBef>
              <a:buClr>
                <a:srgbClr val="D34817">
                  <a:lumMod val="75000"/>
                </a:srgbClr>
              </a:buClr>
              <a:buSzPts val="1800"/>
              <a:buFont typeface="Arial" panose="020B0604020202020204" pitchFamily="34" charset="0"/>
              <a:buChar char="•"/>
              <a:defRPr/>
            </a:pPr>
            <a:r>
              <a:rPr kumimoji="0" lang="en-US" sz="800" b="0" i="1" u="none" strike="noStrike" kern="1200" cap="none" spc="0" normalizeH="0" baseline="0" noProof="0" dirty="0">
                <a:ln>
                  <a:noFill/>
                </a:ln>
                <a:solidFill>
                  <a:prstClr val="black"/>
                </a:solidFill>
                <a:effectLst/>
                <a:uLnTx/>
                <a:uFillTx/>
                <a:latin typeface="Times New Roman" panose="02020603050405020304" pitchFamily="18" charset="0"/>
                <a:ea typeface="Arial Unicode MS" panose="020B0604020202020204" pitchFamily="34" charset="-128"/>
                <a:cs typeface="+mn-cs"/>
              </a:rPr>
              <a:t> T</a:t>
            </a:r>
            <a:r>
              <a:rPr lang="en-US" sz="800" i="1" dirty="0">
                <a:solidFill>
                  <a:prstClr val="black"/>
                </a:solidFill>
                <a:latin typeface="Times New Roman" panose="02020603050405020304" pitchFamily="18" charset="0"/>
                <a:ea typeface="Arial Unicode MS" panose="020B0604020202020204" pitchFamily="34" charset="-128"/>
              </a:rPr>
              <a:t>he odds of overtreatment were </a:t>
            </a:r>
            <a:r>
              <a:rPr kumimoji="0" lang="en-US" sz="800" b="0" i="1" u="none" strike="noStrike" kern="1200" cap="none" spc="0" normalizeH="0" baseline="0" noProof="0" dirty="0">
                <a:ln>
                  <a:noFill/>
                </a:ln>
                <a:solidFill>
                  <a:prstClr val="black"/>
                </a:solidFill>
                <a:effectLst/>
                <a:uLnTx/>
                <a:uFillTx/>
                <a:latin typeface="Times New Roman" panose="02020603050405020304" pitchFamily="18" charset="0"/>
                <a:ea typeface="Arial Unicode MS" panose="020B0604020202020204" pitchFamily="34" charset="-128"/>
                <a:cs typeface="+mn-cs"/>
              </a:rPr>
              <a:t>statistically higher in older women compared to younger age group.  HIV negative women, when compared to HIV positive women on treatment were more likely to be over-treated. </a:t>
            </a:r>
          </a:p>
          <a:p>
            <a:pPr marL="457200" indent="-342900" defTabSz="685800">
              <a:lnSpc>
                <a:spcPct val="150000"/>
              </a:lnSpc>
              <a:spcBef>
                <a:spcPts val="600"/>
              </a:spcBef>
              <a:buClr>
                <a:srgbClr val="D34817">
                  <a:lumMod val="75000"/>
                </a:srgbClr>
              </a:buClr>
              <a:buSzPts val="1800"/>
              <a:buFont typeface="Arial" panose="020B0604020202020204" pitchFamily="34" charset="0"/>
              <a:buChar char="•"/>
              <a:defRPr/>
            </a:pPr>
            <a:r>
              <a:rPr kumimoji="0" lang="en-US" sz="800" b="0" i="1" u="none" strike="noStrike" kern="1200" cap="none" spc="0" normalizeH="0" baseline="0" noProof="0" dirty="0">
                <a:ln>
                  <a:noFill/>
                </a:ln>
                <a:solidFill>
                  <a:prstClr val="black"/>
                </a:solidFill>
                <a:effectLst/>
                <a:uLnTx/>
                <a:uFillTx/>
                <a:latin typeface="Times New Roman" panose="02020603050405020304" pitchFamily="18" charset="0"/>
                <a:ea typeface="Arial Unicode MS" panose="020B0604020202020204" pitchFamily="34" charset="-128"/>
                <a:cs typeface="+mn-cs"/>
              </a:rPr>
              <a:t>No statistically significant association was found between smoking status, HIV viral load, CD4 count or parity. </a:t>
            </a:r>
            <a:endParaRPr kumimoji="0" lang="en-ZA" sz="800" b="0" i="1" u="none" strike="noStrike" kern="1200" cap="none" spc="0" normalizeH="0" baseline="0" noProof="0" dirty="0">
              <a:ln>
                <a:noFill/>
              </a:ln>
              <a:solidFill>
                <a:prstClr val="black"/>
              </a:solidFill>
              <a:effectLst/>
              <a:uLnTx/>
              <a:uFillTx/>
              <a:latin typeface="Times New Roman" panose="02020603050405020304" pitchFamily="18" charset="0"/>
              <a:ea typeface="Arial Unicode MS" panose="020B0604020202020204" pitchFamily="34" charset="-128"/>
              <a:cs typeface="+mn-cs"/>
            </a:endParaRPr>
          </a:p>
        </p:txBody>
      </p:sp>
      <p:sp>
        <p:nvSpPr>
          <p:cNvPr id="7" name="TextBox 6">
            <a:extLst>
              <a:ext uri="{FF2B5EF4-FFF2-40B4-BE49-F238E27FC236}">
                <a16:creationId xmlns:a16="http://schemas.microsoft.com/office/drawing/2014/main" id="{D6E7F0CA-0E16-322B-8D3A-7E947F17F9B4}"/>
              </a:ext>
            </a:extLst>
          </p:cNvPr>
          <p:cNvSpPr txBox="1"/>
          <p:nvPr/>
        </p:nvSpPr>
        <p:spPr>
          <a:xfrm>
            <a:off x="3127879" y="466659"/>
            <a:ext cx="1120820" cy="369332"/>
          </a:xfrm>
          <a:prstGeom prst="rect">
            <a:avLst/>
          </a:prstGeom>
          <a:noFill/>
        </p:spPr>
        <p:txBody>
          <a:bodyPr wrap="none" rtlCol="0">
            <a:spAutoFit/>
          </a:bodyPr>
          <a:lstStyle/>
          <a:p>
            <a:r>
              <a:rPr lang="en-ZA" dirty="0"/>
              <a:t>RESULTS</a:t>
            </a:r>
          </a:p>
        </p:txBody>
      </p:sp>
      <p:graphicFrame>
        <p:nvGraphicFramePr>
          <p:cNvPr id="14" name="Table 13">
            <a:extLst>
              <a:ext uri="{FF2B5EF4-FFF2-40B4-BE49-F238E27FC236}">
                <a16:creationId xmlns:a16="http://schemas.microsoft.com/office/drawing/2014/main" id="{F4D2B4E3-6B0C-6299-2FAC-E8DD83E46152}"/>
              </a:ext>
            </a:extLst>
          </p:cNvPr>
          <p:cNvGraphicFramePr>
            <a:graphicFrameLocks noGrp="1"/>
          </p:cNvGraphicFramePr>
          <p:nvPr>
            <p:extLst>
              <p:ext uri="{D42A27DB-BD31-4B8C-83A1-F6EECF244321}">
                <p14:modId xmlns:p14="http://schemas.microsoft.com/office/powerpoint/2010/main" val="1190651143"/>
              </p:ext>
            </p:extLst>
          </p:nvPr>
        </p:nvGraphicFramePr>
        <p:xfrm>
          <a:off x="4119346" y="1081606"/>
          <a:ext cx="4784128" cy="2261299"/>
        </p:xfrm>
        <a:graphic>
          <a:graphicData uri="http://schemas.openxmlformats.org/drawingml/2006/table">
            <a:tbl>
              <a:tblPr firstRow="1" bandRow="1">
                <a:tableStyleId>{5C22544A-7EE6-4342-B048-85BDC9FD1C3A}</a:tableStyleId>
              </a:tblPr>
              <a:tblGrid>
                <a:gridCol w="1373360">
                  <a:extLst>
                    <a:ext uri="{9D8B030D-6E8A-4147-A177-3AD203B41FA5}">
                      <a16:colId xmlns:a16="http://schemas.microsoft.com/office/drawing/2014/main" val="1738304201"/>
                    </a:ext>
                  </a:extLst>
                </a:gridCol>
                <a:gridCol w="1141424">
                  <a:extLst>
                    <a:ext uri="{9D8B030D-6E8A-4147-A177-3AD203B41FA5}">
                      <a16:colId xmlns:a16="http://schemas.microsoft.com/office/drawing/2014/main" val="4069671958"/>
                    </a:ext>
                  </a:extLst>
                </a:gridCol>
                <a:gridCol w="1303921">
                  <a:extLst>
                    <a:ext uri="{9D8B030D-6E8A-4147-A177-3AD203B41FA5}">
                      <a16:colId xmlns:a16="http://schemas.microsoft.com/office/drawing/2014/main" val="51591399"/>
                    </a:ext>
                  </a:extLst>
                </a:gridCol>
                <a:gridCol w="965423">
                  <a:extLst>
                    <a:ext uri="{9D8B030D-6E8A-4147-A177-3AD203B41FA5}">
                      <a16:colId xmlns:a16="http://schemas.microsoft.com/office/drawing/2014/main" val="3601433290"/>
                    </a:ext>
                  </a:extLst>
                </a:gridCol>
              </a:tblGrid>
              <a:tr h="344815">
                <a:tc>
                  <a:txBody>
                    <a:bodyPr/>
                    <a:lstStyle/>
                    <a:p>
                      <a:endParaRPr lang="en-ZA" dirty="0">
                        <a:latin typeface="Times New Roman" panose="02020603050405020304" pitchFamily="18" charset="0"/>
                        <a:cs typeface="Times New Roman" panose="02020603050405020304" pitchFamily="18" charset="0"/>
                      </a:endParaRPr>
                    </a:p>
                  </a:txBody>
                  <a:tcPr/>
                </a:tc>
                <a:tc>
                  <a:txBody>
                    <a:bodyPr/>
                    <a:lstStyle/>
                    <a:p>
                      <a:r>
                        <a:rPr lang="en-ZA" sz="900" dirty="0">
                          <a:latin typeface="Times New Roman" panose="02020603050405020304" pitchFamily="18" charset="0"/>
                          <a:cs typeface="Times New Roman" panose="02020603050405020304" pitchFamily="18" charset="0"/>
                        </a:rPr>
                        <a:t>Overtreatment Frequency</a:t>
                      </a:r>
                    </a:p>
                  </a:txBody>
                  <a:tcPr/>
                </a:tc>
                <a:tc>
                  <a:txBody>
                    <a:bodyPr/>
                    <a:lstStyle/>
                    <a:p>
                      <a:pPr algn="ctr"/>
                      <a:r>
                        <a:rPr lang="en-ZA" sz="800" dirty="0">
                          <a:latin typeface="Times New Roman" panose="02020603050405020304" pitchFamily="18" charset="0"/>
                          <a:cs typeface="Times New Roman" panose="02020603050405020304" pitchFamily="18" charset="0"/>
                        </a:rPr>
                        <a:t>Overtreatment percentage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800" dirty="0">
                          <a:latin typeface="Times New Roman" panose="02020603050405020304" pitchFamily="18" charset="0"/>
                          <a:cs typeface="Times New Roman" panose="02020603050405020304" pitchFamily="18" charset="0"/>
                        </a:rPr>
                        <a:t>Pearson Chi</a:t>
                      </a:r>
                      <a:r>
                        <a:rPr lang="en-ZA" sz="800" b="1" kern="1200" baseline="30000" dirty="0">
                          <a:solidFill>
                            <a:schemeClr val="lt1"/>
                          </a:solidFill>
                          <a:effectLst/>
                          <a:latin typeface="Times New Roman" panose="02020603050405020304" pitchFamily="18" charset="0"/>
                          <a:ea typeface="+mn-ea"/>
                          <a:cs typeface="Times New Roman" panose="02020603050405020304" pitchFamily="18" charset="0"/>
                        </a:rPr>
                        <a:t>2 </a:t>
                      </a:r>
                      <a:endParaRPr lang="en-ZA" sz="800" b="1" kern="1200" dirty="0">
                        <a:solidFill>
                          <a:schemeClr val="lt1"/>
                        </a:solidFill>
                        <a:effectLst/>
                        <a:latin typeface="Times New Roman" panose="02020603050405020304" pitchFamily="18" charset="0"/>
                        <a:ea typeface="+mn-ea"/>
                        <a:cs typeface="Times New Roman" panose="02020603050405020304" pitchFamily="18" charset="0"/>
                      </a:endParaRPr>
                    </a:p>
                    <a:p>
                      <a:r>
                        <a:rPr lang="en-ZA" sz="800" dirty="0">
                          <a:latin typeface="Times New Roman" panose="02020603050405020304" pitchFamily="18" charset="0"/>
                          <a:cs typeface="Times New Roman" panose="02020603050405020304" pitchFamily="18" charset="0"/>
                        </a:rPr>
                        <a:t>P-value</a:t>
                      </a:r>
                    </a:p>
                  </a:txBody>
                  <a:tcPr/>
                </a:tc>
                <a:extLst>
                  <a:ext uri="{0D108BD9-81ED-4DB2-BD59-A6C34878D82A}">
                    <a16:rowId xmlns:a16="http://schemas.microsoft.com/office/drawing/2014/main" val="1496625864"/>
                  </a:ext>
                </a:extLst>
              </a:tr>
              <a:tr h="402284">
                <a:tc>
                  <a:txBody>
                    <a:bodyPr/>
                    <a:lstStyle/>
                    <a:p>
                      <a:r>
                        <a:rPr kumimoji="0" lang="en-ZA" sz="1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Referral cytology </a:t>
                      </a:r>
                      <a:endParaRPr lang="en-ZA" sz="1000" dirty="0">
                        <a:latin typeface="Times New Roman" panose="02020603050405020304" pitchFamily="18" charset="0"/>
                        <a:cs typeface="Times New Roman" panose="02020603050405020304" pitchFamily="18" charset="0"/>
                      </a:endParaRPr>
                    </a:p>
                  </a:txBody>
                  <a:tcPr/>
                </a:tc>
                <a:tc>
                  <a:txBody>
                    <a:bodyPr/>
                    <a:lstStyle/>
                    <a:p>
                      <a:endParaRPr lang="en-ZA" dirty="0">
                        <a:latin typeface="Times New Roman" panose="02020603050405020304" pitchFamily="18" charset="0"/>
                        <a:cs typeface="Times New Roman" panose="02020603050405020304" pitchFamily="18" charset="0"/>
                      </a:endParaRPr>
                    </a:p>
                  </a:txBody>
                  <a:tcPr/>
                </a:tc>
                <a:tc>
                  <a:txBody>
                    <a:bodyPr/>
                    <a:lstStyle/>
                    <a:p>
                      <a:endParaRPr lang="en-ZA" dirty="0">
                        <a:latin typeface="Times New Roman" panose="02020603050405020304" pitchFamily="18" charset="0"/>
                        <a:cs typeface="Times New Roman" panose="02020603050405020304" pitchFamily="18" charset="0"/>
                      </a:endParaRPr>
                    </a:p>
                  </a:txBody>
                  <a:tcPr/>
                </a:tc>
                <a:tc>
                  <a:txBody>
                    <a:bodyPr/>
                    <a:lstStyle/>
                    <a:p>
                      <a:endParaRPr lang="en-ZA">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18148877"/>
                  </a:ext>
                </a:extLst>
              </a:tr>
              <a:tr h="298651">
                <a:tc>
                  <a:txBody>
                    <a:bodyPr/>
                    <a:lstStyle/>
                    <a:p>
                      <a:r>
                        <a:rPr lang="en-ZA" sz="1000" dirty="0">
                          <a:latin typeface="Times New Roman" panose="02020603050405020304" pitchFamily="18" charset="0"/>
                          <a:cs typeface="Times New Roman" panose="02020603050405020304" pitchFamily="18" charset="0"/>
                        </a:rPr>
                        <a:t>Normal</a:t>
                      </a:r>
                    </a:p>
                  </a:txBody>
                  <a:tcPr/>
                </a:tc>
                <a:tc>
                  <a:txBody>
                    <a:bodyPr/>
                    <a:lstStyle/>
                    <a:p>
                      <a:r>
                        <a:rPr lang="en-ZA" sz="1000" dirty="0">
                          <a:latin typeface="Times New Roman" panose="02020603050405020304" pitchFamily="18" charset="0"/>
                          <a:cs typeface="Times New Roman" panose="02020603050405020304" pitchFamily="18" charset="0"/>
                        </a:rPr>
                        <a:t>10</a:t>
                      </a:r>
                    </a:p>
                  </a:txBody>
                  <a:tcPr/>
                </a:tc>
                <a:tc>
                  <a:txBody>
                    <a:bodyPr/>
                    <a:lstStyle/>
                    <a:p>
                      <a:r>
                        <a:rPr lang="en-ZA" sz="1000" dirty="0">
                          <a:latin typeface="Times New Roman" panose="02020603050405020304" pitchFamily="18" charset="0"/>
                          <a:cs typeface="Times New Roman" panose="02020603050405020304" pitchFamily="18" charset="0"/>
                        </a:rPr>
                        <a:t>28.57%</a:t>
                      </a:r>
                    </a:p>
                  </a:txBody>
                  <a:tcPr/>
                </a:tc>
                <a:tc>
                  <a:txBody>
                    <a:bodyPr/>
                    <a:lstStyle/>
                    <a:p>
                      <a:r>
                        <a:rPr lang="en-ZA" sz="1000" dirty="0">
                          <a:latin typeface="Times New Roman" panose="02020603050405020304" pitchFamily="18" charset="0"/>
                          <a:cs typeface="Times New Roman" panose="02020603050405020304" pitchFamily="18" charset="0"/>
                        </a:rPr>
                        <a:t>&lt;0.025</a:t>
                      </a:r>
                    </a:p>
                  </a:txBody>
                  <a:tcPr/>
                </a:tc>
                <a:extLst>
                  <a:ext uri="{0D108BD9-81ED-4DB2-BD59-A6C34878D82A}">
                    <a16:rowId xmlns:a16="http://schemas.microsoft.com/office/drawing/2014/main" val="3848476228"/>
                  </a:ext>
                </a:extLst>
              </a:tr>
              <a:tr h="298651">
                <a:tc>
                  <a:txBody>
                    <a:bodyPr/>
                    <a:lstStyle/>
                    <a:p>
                      <a:r>
                        <a:rPr lang="en-ZA" sz="1000" dirty="0">
                          <a:latin typeface="Times New Roman" panose="02020603050405020304" pitchFamily="18" charset="0"/>
                          <a:cs typeface="Times New Roman" panose="02020603050405020304" pitchFamily="18" charset="0"/>
                        </a:rPr>
                        <a:t>Abnormal</a:t>
                      </a:r>
                    </a:p>
                  </a:txBody>
                  <a:tcPr/>
                </a:tc>
                <a:tc>
                  <a:txBody>
                    <a:bodyPr/>
                    <a:lstStyle/>
                    <a:p>
                      <a:r>
                        <a:rPr lang="en-ZA" sz="1000" dirty="0">
                          <a:latin typeface="Times New Roman" panose="02020603050405020304" pitchFamily="18" charset="0"/>
                          <a:cs typeface="Times New Roman" panose="02020603050405020304" pitchFamily="18" charset="0"/>
                        </a:rPr>
                        <a:t>99</a:t>
                      </a:r>
                    </a:p>
                  </a:txBody>
                  <a:tcPr/>
                </a:tc>
                <a:tc>
                  <a:txBody>
                    <a:bodyPr/>
                    <a:lstStyle/>
                    <a:p>
                      <a:r>
                        <a:rPr lang="en-ZA" sz="1000" dirty="0">
                          <a:latin typeface="Times New Roman" panose="02020603050405020304" pitchFamily="18" charset="0"/>
                          <a:cs typeface="Times New Roman" panose="02020603050405020304" pitchFamily="18" charset="0"/>
                        </a:rPr>
                        <a:t>14.56</a:t>
                      </a:r>
                    </a:p>
                  </a:txBody>
                  <a:tcPr/>
                </a:tc>
                <a:tc>
                  <a:txBody>
                    <a:bodyPr/>
                    <a:lstStyle/>
                    <a:p>
                      <a:endParaRPr lang="en-ZA"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8965513"/>
                  </a:ext>
                </a:extLst>
              </a:tr>
              <a:tr h="298651">
                <a:tc>
                  <a:txBody>
                    <a:bodyPr/>
                    <a:lstStyle/>
                    <a:p>
                      <a:r>
                        <a:rPr lang="en-ZA" sz="1000" b="1" dirty="0" err="1">
                          <a:latin typeface="Times New Roman" panose="02020603050405020304" pitchFamily="18" charset="0"/>
                          <a:cs typeface="Times New Roman" panose="02020603050405020304" pitchFamily="18" charset="0"/>
                        </a:rPr>
                        <a:t>Colposcopic</a:t>
                      </a:r>
                      <a:r>
                        <a:rPr lang="en-ZA" sz="1000" b="1" dirty="0">
                          <a:latin typeface="Times New Roman" panose="02020603050405020304" pitchFamily="18" charset="0"/>
                          <a:cs typeface="Times New Roman" panose="02020603050405020304" pitchFamily="18" charset="0"/>
                        </a:rPr>
                        <a:t> Findings</a:t>
                      </a:r>
                    </a:p>
                  </a:txBody>
                  <a:tcPr/>
                </a:tc>
                <a:tc>
                  <a:txBody>
                    <a:bodyPr/>
                    <a:lstStyle/>
                    <a:p>
                      <a:endParaRPr lang="en-ZA" sz="1000" dirty="0">
                        <a:latin typeface="Times New Roman" panose="02020603050405020304" pitchFamily="18" charset="0"/>
                        <a:cs typeface="Times New Roman" panose="02020603050405020304" pitchFamily="18" charset="0"/>
                      </a:endParaRPr>
                    </a:p>
                  </a:txBody>
                  <a:tcPr/>
                </a:tc>
                <a:tc>
                  <a:txBody>
                    <a:bodyPr/>
                    <a:lstStyle/>
                    <a:p>
                      <a:endParaRPr lang="en-ZA" sz="1000" dirty="0">
                        <a:latin typeface="Times New Roman" panose="02020603050405020304" pitchFamily="18" charset="0"/>
                        <a:cs typeface="Times New Roman" panose="02020603050405020304" pitchFamily="18" charset="0"/>
                      </a:endParaRPr>
                    </a:p>
                  </a:txBody>
                  <a:tcPr>
                    <a:lnB w="12700" cmpd="sng">
                      <a:noFill/>
                    </a:lnB>
                  </a:tcPr>
                </a:tc>
                <a:tc>
                  <a:txBody>
                    <a:bodyPr/>
                    <a:lstStyle/>
                    <a:p>
                      <a:endParaRPr lang="en-ZA"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59755465"/>
                  </a:ext>
                </a:extLst>
              </a:tr>
              <a:tr h="298651">
                <a:tc>
                  <a:txBody>
                    <a:bodyPr/>
                    <a:lstStyle/>
                    <a:p>
                      <a:r>
                        <a:rPr lang="en-ZA" b="0" dirty="0">
                          <a:latin typeface="Times New Roman" panose="02020603050405020304" pitchFamily="18" charset="0"/>
                          <a:cs typeface="Times New Roman" panose="02020603050405020304" pitchFamily="18" charset="0"/>
                        </a:rPr>
                        <a:t>Normal</a:t>
                      </a:r>
                    </a:p>
                  </a:txBody>
                  <a:tcPr/>
                </a:tc>
                <a:tc>
                  <a:txBody>
                    <a:bodyPr/>
                    <a:lstStyle/>
                    <a:p>
                      <a:r>
                        <a:rPr lang="en-ZA" dirty="0">
                          <a:latin typeface="Times New Roman" panose="02020603050405020304" pitchFamily="18" charset="0"/>
                          <a:cs typeface="Times New Roman" panose="02020603050405020304" pitchFamily="18" charset="0"/>
                        </a:rPr>
                        <a:t>23</a:t>
                      </a:r>
                    </a:p>
                  </a:txBody>
                  <a:tcPr>
                    <a:lnR w="12700" cmpd="sng">
                      <a:noFill/>
                    </a:lnR>
                  </a:tcPr>
                </a:tc>
                <a:tc>
                  <a:txBody>
                    <a:bodyPr/>
                    <a:lstStyle/>
                    <a:p>
                      <a:r>
                        <a:rPr lang="en-ZA" dirty="0">
                          <a:latin typeface="Times New Roman" panose="02020603050405020304" pitchFamily="18" charset="0"/>
                          <a:cs typeface="Times New Roman" panose="02020603050405020304" pitchFamily="18" charset="0"/>
                        </a:rPr>
                        <a:t>29.11%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ZA" dirty="0">
                          <a:latin typeface="Times New Roman" panose="02020603050405020304" pitchFamily="18" charset="0"/>
                          <a:cs typeface="Times New Roman" panose="02020603050405020304" pitchFamily="18" charset="0"/>
                        </a:rPr>
                        <a:t>&lt;0.001</a:t>
                      </a:r>
                    </a:p>
                  </a:txBody>
                  <a:tcPr>
                    <a:lnL w="12700" cmpd="sng">
                      <a:noFill/>
                    </a:lnL>
                  </a:tcPr>
                </a:tc>
                <a:extLst>
                  <a:ext uri="{0D108BD9-81ED-4DB2-BD59-A6C34878D82A}">
                    <a16:rowId xmlns:a16="http://schemas.microsoft.com/office/drawing/2014/main" val="1420087644"/>
                  </a:ext>
                </a:extLst>
              </a:tr>
              <a:tr h="298651">
                <a:tc>
                  <a:txBody>
                    <a:bodyPr/>
                    <a:lstStyle/>
                    <a:p>
                      <a:r>
                        <a:rPr lang="en-ZA" dirty="0">
                          <a:latin typeface="Times New Roman" panose="02020603050405020304" pitchFamily="18" charset="0"/>
                          <a:cs typeface="Times New Roman" panose="02020603050405020304" pitchFamily="18" charset="0"/>
                        </a:rPr>
                        <a:t>Abnormal</a:t>
                      </a:r>
                    </a:p>
                  </a:txBody>
                  <a:tcPr/>
                </a:tc>
                <a:tc>
                  <a:txBody>
                    <a:bodyPr/>
                    <a:lstStyle/>
                    <a:p>
                      <a:r>
                        <a:rPr lang="en-ZA" dirty="0">
                          <a:latin typeface="Times New Roman" panose="02020603050405020304" pitchFamily="18" charset="0"/>
                          <a:cs typeface="Times New Roman" panose="02020603050405020304" pitchFamily="18" charset="0"/>
                        </a:rPr>
                        <a:t>102</a:t>
                      </a:r>
                    </a:p>
                  </a:txBody>
                  <a:tcPr>
                    <a:lnR w="12700" cmpd="sng">
                      <a:noFill/>
                    </a:lnR>
                  </a:tcPr>
                </a:tc>
                <a:tc>
                  <a:txBody>
                    <a:bodyPr/>
                    <a:lstStyle/>
                    <a:p>
                      <a:r>
                        <a:rPr lang="en-ZA" dirty="0">
                          <a:latin typeface="Times New Roman" panose="02020603050405020304" pitchFamily="18" charset="0"/>
                          <a:cs typeface="Times New Roman" panose="02020603050405020304" pitchFamily="18" charset="0"/>
                        </a:rPr>
                        <a:t>13.30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ZA" dirty="0">
                        <a:latin typeface="Times New Roman" panose="02020603050405020304" pitchFamily="18" charset="0"/>
                        <a:cs typeface="Times New Roman" panose="02020603050405020304" pitchFamily="18" charset="0"/>
                      </a:endParaRPr>
                    </a:p>
                  </a:txBody>
                  <a:tcPr>
                    <a:lnL w="12700" cmpd="sng">
                      <a:noFill/>
                    </a:lnL>
                  </a:tcPr>
                </a:tc>
                <a:extLst>
                  <a:ext uri="{0D108BD9-81ED-4DB2-BD59-A6C34878D82A}">
                    <a16:rowId xmlns:a16="http://schemas.microsoft.com/office/drawing/2014/main" val="3446801779"/>
                  </a:ext>
                </a:extLst>
              </a:tr>
            </a:tbl>
          </a:graphicData>
        </a:graphic>
      </p:graphicFrame>
      <p:pic>
        <p:nvPicPr>
          <p:cNvPr id="13" name="Audio 12">
            <a:hlinkClick r:id="" action="ppaction://media"/>
            <a:extLst>
              <a:ext uri="{FF2B5EF4-FFF2-40B4-BE49-F238E27FC236}">
                <a16:creationId xmlns:a16="http://schemas.microsoft.com/office/drawing/2014/main" id="{FE6D2C39-FEFD-7CDB-E619-03BEE4962E6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651558170"/>
      </p:ext>
    </p:extLst>
  </p:cSld>
  <p:clrMapOvr>
    <a:masterClrMapping/>
  </p:clrMapOvr>
  <mc:AlternateContent xmlns:mc="http://schemas.openxmlformats.org/markup-compatibility/2006" xmlns:p14="http://schemas.microsoft.com/office/powerpoint/2010/main">
    <mc:Choice Requires="p14">
      <p:transition spd="slow" p14:dur="2000" advTm="58358"/>
    </mc:Choice>
    <mc:Fallback xmlns="">
      <p:transition spd="slow" advTm="58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72EAEAB3-F8A2-2142-6BDD-1CC57082A2B7}"/>
            </a:ext>
          </a:extLst>
        </p:cNvPr>
        <p:cNvGrpSpPr/>
        <p:nvPr/>
      </p:nvGrpSpPr>
      <p:grpSpPr>
        <a:xfrm>
          <a:off x="0" y="0"/>
          <a:ext cx="0" cy="0"/>
          <a:chOff x="0" y="0"/>
          <a:chExt cx="0" cy="0"/>
        </a:xfrm>
      </p:grpSpPr>
      <p:sp>
        <p:nvSpPr>
          <p:cNvPr id="60" name="Google Shape;60;p14">
            <a:extLst>
              <a:ext uri="{FF2B5EF4-FFF2-40B4-BE49-F238E27FC236}">
                <a16:creationId xmlns:a16="http://schemas.microsoft.com/office/drawing/2014/main" id="{5FEC515E-D36A-EB58-C6A6-CA02CD7AD579}"/>
              </a:ext>
            </a:extLst>
          </p:cNvPr>
          <p:cNvSpPr txBox="1">
            <a:spLocks noGrp="1"/>
          </p:cNvSpPr>
          <p:nvPr>
            <p:ph type="body" idx="1"/>
          </p:nvPr>
        </p:nvSpPr>
        <p:spPr>
          <a:prstGeom prst="rect">
            <a:avLst/>
          </a:prstGeom>
        </p:spPr>
        <p:txBody>
          <a:bodyPr spcFirstLastPara="1" wrap="square" lIns="91425" tIns="91425" rIns="91425" bIns="91425" anchor="t" anchorCtr="0">
            <a:normAutofit fontScale="70000" lnSpcReduction="20000"/>
          </a:bodyPr>
          <a:lstStyle/>
          <a:p>
            <a:pPr marL="0" indent="0">
              <a:spcBef>
                <a:spcPts val="0"/>
              </a:spcBef>
              <a:spcAft>
                <a:spcPts val="1200"/>
              </a:spcAft>
              <a:buNone/>
            </a:pPr>
            <a:r>
              <a:rPr lang="en-US" sz="2000" b="1" dirty="0">
                <a:latin typeface="Times New Roman" panose="02020603050405020304" pitchFamily="18" charset="0"/>
                <a:ea typeface="Arial Unicode MS" panose="020B0604020202020204" pitchFamily="34" charset="-128"/>
              </a:rPr>
              <a:t>Conclusion</a:t>
            </a:r>
            <a:r>
              <a:rPr lang="en-US" sz="2000" dirty="0">
                <a:latin typeface="Times New Roman" panose="02020603050405020304" pitchFamily="18" charset="0"/>
                <a:ea typeface="Arial Unicode MS" panose="020B0604020202020204" pitchFamily="34" charset="-128"/>
              </a:rPr>
              <a:t>: </a:t>
            </a:r>
          </a:p>
          <a:p>
            <a:pPr marL="342900">
              <a:spcBef>
                <a:spcPts val="0"/>
              </a:spcBef>
              <a:spcAft>
                <a:spcPts val="1200"/>
              </a:spcAft>
            </a:pPr>
            <a:r>
              <a:rPr lang="en-US" sz="2000" dirty="0">
                <a:latin typeface="Times New Roman" panose="02020603050405020304" pitchFamily="18" charset="0"/>
                <a:ea typeface="Arial Unicode MS" panose="020B0604020202020204" pitchFamily="34" charset="-128"/>
              </a:rPr>
              <a:t>The overtreatment rates in HIV-negative has been reported in other settings. It feels counter –intuitive as the HIV positive have a higher prevalence of true disease. Lower rates could be related to WHO guidelines – as colposcopy and biopsy are recommended before LEEP. </a:t>
            </a:r>
          </a:p>
          <a:p>
            <a:pPr marL="342900">
              <a:spcBef>
                <a:spcPts val="0"/>
              </a:spcBef>
              <a:spcAft>
                <a:spcPts val="1200"/>
              </a:spcAft>
            </a:pPr>
            <a:r>
              <a:rPr lang="en-US" sz="2000" dirty="0">
                <a:latin typeface="Times New Roman" panose="02020603050405020304" pitchFamily="18" charset="0"/>
                <a:ea typeface="Arial Unicode MS" panose="020B0604020202020204" pitchFamily="34" charset="-128"/>
              </a:rPr>
              <a:t>For the HIV positive patients, provider bias may have played a role, as physicians may have concerns about complications, healing and higher risk of treatment failure. </a:t>
            </a:r>
          </a:p>
          <a:p>
            <a:pPr marL="342900">
              <a:spcBef>
                <a:spcPts val="0"/>
              </a:spcBef>
              <a:spcAft>
                <a:spcPts val="1200"/>
              </a:spcAft>
            </a:pPr>
            <a:r>
              <a:rPr kumimoji="0" lang="en-US" sz="2100" b="0" i="0" u="none" strike="noStrike" kern="1200" cap="none" spc="0" normalizeH="0" baseline="0" noProof="0" dirty="0" err="1">
                <a:ln>
                  <a:noFill/>
                </a:ln>
                <a:solidFill>
                  <a:prstClr val="black"/>
                </a:solidFill>
                <a:effectLst/>
                <a:uLnTx/>
                <a:uFillTx/>
                <a:latin typeface="Times New Roman" panose="02020603050405020304" pitchFamily="18" charset="0"/>
                <a:ea typeface="Arial Unicode MS" panose="020B0604020202020204" pitchFamily="34" charset="-128"/>
                <a:cs typeface="+mn-cs"/>
              </a:rPr>
              <a:t>Colposcopic</a:t>
            </a:r>
            <a:r>
              <a:rPr kumimoji="0" lang="en-US" sz="2100" b="0" i="0" u="none" strike="noStrike" kern="1200" cap="none" spc="0" normalizeH="0" baseline="0" noProof="0" dirty="0">
                <a:ln>
                  <a:noFill/>
                </a:ln>
                <a:solidFill>
                  <a:prstClr val="black"/>
                </a:solidFill>
                <a:effectLst/>
                <a:uLnTx/>
                <a:uFillTx/>
                <a:latin typeface="Times New Roman" panose="02020603050405020304" pitchFamily="18" charset="0"/>
                <a:ea typeface="Arial Unicode MS" panose="020B0604020202020204" pitchFamily="34" charset="-128"/>
                <a:cs typeface="+mn-cs"/>
              </a:rPr>
              <a:t> assessment especially in the older woman may be challenging due to genital atrophy, poor visualization of the transformation zone. May be more willingness to treat and “be done” with older patients. </a:t>
            </a:r>
          </a:p>
          <a:p>
            <a:pPr marL="342900">
              <a:spcBef>
                <a:spcPts val="0"/>
              </a:spcBef>
              <a:spcAft>
                <a:spcPts val="1200"/>
              </a:spcAft>
            </a:pPr>
            <a:r>
              <a:rPr lang="en-US" sz="2100" dirty="0">
                <a:solidFill>
                  <a:prstClr val="black"/>
                </a:solidFill>
                <a:latin typeface="Times New Roman" panose="02020603050405020304" pitchFamily="18" charset="0"/>
                <a:ea typeface="Arial Unicode MS" panose="020B0604020202020204" pitchFamily="34" charset="-128"/>
              </a:rPr>
              <a:t>Need a shift from “treat all positives” approach to a risk-based management and better triage of patients.</a:t>
            </a:r>
          </a:p>
          <a:p>
            <a:pPr marL="342900">
              <a:spcBef>
                <a:spcPts val="0"/>
              </a:spcBef>
              <a:spcAft>
                <a:spcPts val="1200"/>
              </a:spcAft>
            </a:pPr>
            <a:r>
              <a:rPr lang="en-US" sz="2000" dirty="0">
                <a:latin typeface="Times New Roman" panose="02020603050405020304" pitchFamily="18" charset="0"/>
                <a:ea typeface="Arial Unicode MS" panose="020B0604020202020204" pitchFamily="34" charset="-128"/>
              </a:rPr>
              <a:t>The risk should be weighed against the risk of loss to follow up.</a:t>
            </a:r>
            <a:endParaRPr lang="en-ZA" sz="2400" dirty="0">
              <a:latin typeface="Times New Roman" panose="02020603050405020304" pitchFamily="18" charset="0"/>
              <a:ea typeface="Arial Unicode MS" panose="020B0604020202020204" pitchFamily="34" charset="-128"/>
            </a:endParaRPr>
          </a:p>
          <a:p>
            <a:pPr marL="0" lvl="0" indent="0" algn="l" rtl="0">
              <a:spcBef>
                <a:spcPts val="0"/>
              </a:spcBef>
              <a:spcAft>
                <a:spcPts val="1200"/>
              </a:spcAft>
              <a:buNone/>
            </a:pPr>
            <a:endParaRPr dirty="0"/>
          </a:p>
        </p:txBody>
      </p:sp>
      <p:pic>
        <p:nvPicPr>
          <p:cNvPr id="3" name="Content Placeholder 3">
            <a:extLst>
              <a:ext uri="{FF2B5EF4-FFF2-40B4-BE49-F238E27FC236}">
                <a16:creationId xmlns:a16="http://schemas.microsoft.com/office/drawing/2014/main" id="{827932F1-4646-777B-3547-CF93E1AEE253}"/>
              </a:ext>
            </a:extLst>
          </p:cNvPr>
          <p:cNvPicPr>
            <a:picLocks noChangeAspect="1"/>
          </p:cNvPicPr>
          <p:nvPr/>
        </p:nvPicPr>
        <p:blipFill rotWithShape="1">
          <a:blip r:embed="rId5"/>
          <a:srcRect t="13081" r="1" b="1"/>
          <a:stretch/>
        </p:blipFill>
        <p:spPr>
          <a:xfrm>
            <a:off x="61722" y="4207882"/>
            <a:ext cx="1340554" cy="873896"/>
          </a:xfrm>
          <a:prstGeom prst="rect">
            <a:avLst/>
          </a:prstGeom>
        </p:spPr>
      </p:pic>
      <p:pic>
        <p:nvPicPr>
          <p:cNvPr id="13" name="Audio 12">
            <a:hlinkClick r:id="" action="ppaction://media"/>
            <a:extLst>
              <a:ext uri="{FF2B5EF4-FFF2-40B4-BE49-F238E27FC236}">
                <a16:creationId xmlns:a16="http://schemas.microsoft.com/office/drawing/2014/main" id="{B63F2C59-D5D7-7D50-12E6-B004CC19646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4" name="Picture 3">
            <a:extLst>
              <a:ext uri="{FF2B5EF4-FFF2-40B4-BE49-F238E27FC236}">
                <a16:creationId xmlns:a16="http://schemas.microsoft.com/office/drawing/2014/main" id="{2511F839-5F58-3380-540A-9D667D51AC3E}"/>
              </a:ext>
            </a:extLst>
          </p:cNvPr>
          <p:cNvPicPr>
            <a:picLocks noChangeAspect="1"/>
          </p:cNvPicPr>
          <p:nvPr/>
        </p:nvPicPr>
        <p:blipFill>
          <a:blip r:embed="rId7"/>
          <a:stretch>
            <a:fillRect/>
          </a:stretch>
        </p:blipFill>
        <p:spPr>
          <a:xfrm>
            <a:off x="3410465" y="4568875"/>
            <a:ext cx="1382400" cy="576000"/>
          </a:xfrm>
          <a:prstGeom prst="rect">
            <a:avLst/>
          </a:prstGeom>
        </p:spPr>
      </p:pic>
      <p:pic>
        <p:nvPicPr>
          <p:cNvPr id="6" name="Picture 5">
            <a:extLst>
              <a:ext uri="{FF2B5EF4-FFF2-40B4-BE49-F238E27FC236}">
                <a16:creationId xmlns:a16="http://schemas.microsoft.com/office/drawing/2014/main" id="{0C96A0E5-5B03-C44D-5DF2-BDB0AB90CAEE}"/>
              </a:ext>
            </a:extLst>
          </p:cNvPr>
          <p:cNvPicPr>
            <a:picLocks noChangeAspect="1"/>
          </p:cNvPicPr>
          <p:nvPr/>
        </p:nvPicPr>
        <p:blipFill>
          <a:blip r:embed="rId8"/>
          <a:stretch>
            <a:fillRect/>
          </a:stretch>
        </p:blipFill>
        <p:spPr>
          <a:xfrm>
            <a:off x="6801054" y="4471728"/>
            <a:ext cx="1609483" cy="707197"/>
          </a:xfrm>
          <a:prstGeom prst="rect">
            <a:avLst/>
          </a:prstGeom>
        </p:spPr>
      </p:pic>
    </p:spTree>
    <p:extLst>
      <p:ext uri="{BB962C8B-B14F-4D97-AF65-F5344CB8AC3E}">
        <p14:creationId xmlns:p14="http://schemas.microsoft.com/office/powerpoint/2010/main" val="2656417456"/>
      </p:ext>
    </p:extLst>
  </p:cSld>
  <p:clrMapOvr>
    <a:masterClrMapping/>
  </p:clrMapOvr>
  <mc:AlternateContent xmlns:mc="http://schemas.openxmlformats.org/markup-compatibility/2006" xmlns:p14="http://schemas.microsoft.com/office/powerpoint/2010/main">
    <mc:Choice Requires="p14">
      <p:transition spd="slow" p14:dur="2000" advTm="98534"/>
    </mc:Choice>
    <mc:Fallback xmlns="">
      <p:transition spd="slow" advTm="98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3091</TotalTime>
  <Words>1026</Words>
  <Application>Microsoft Office PowerPoint</Application>
  <PresentationFormat>On-screen Show (16:9)</PresentationFormat>
  <Paragraphs>161</Paragraphs>
  <Slides>5</Slides>
  <Notes>2</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Aptos</vt:lpstr>
      <vt:lpstr>Arial</vt:lpstr>
      <vt:lpstr>Helvetica Neue</vt:lpstr>
      <vt:lpstr>Rockwell</vt:lpstr>
      <vt:lpstr>Rockwell Condensed</vt:lpstr>
      <vt:lpstr>Times New Roman</vt:lpstr>
      <vt:lpstr>Wingdings</vt:lpstr>
      <vt:lpstr>Wood Type</vt:lpstr>
      <vt:lpstr>Outcomes of women undergoing Look and LEEP: A 5-year audit of the colposcopy clinic at Groote Schuur Hospital.</vt:lpstr>
      <vt:lpstr>Study Objective &amp;  Methods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Edward Mayeaux</dc:creator>
  <cp:lastModifiedBy>Nomonde Mbatani</cp:lastModifiedBy>
  <cp:revision>6</cp:revision>
  <cp:lastPrinted>2026-05-06T18:22:13Z</cp:lastPrinted>
  <dcterms:modified xsi:type="dcterms:W3CDTF">2026-05-07T06:04:32Z</dcterms:modified>
</cp:coreProperties>
</file>