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6" r:id="rId4"/>
    <p:sldId id="264" r:id="rId5"/>
    <p:sldId id="265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BC3F282-5B4D-D97A-0338-4A85119400B4}" name="admin" initials="自由的栗子" userId="admin" providerId="None"/>
  <p188:author id="{4D1F21A8-A481-D69C-1901-286282DF81CE}" name="Xinyi Tao" initials="XT" userId="6544dbf918cbd68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4545"/>
    <a:srgbClr val="404040"/>
    <a:srgbClr val="ECE8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89179E-951B-314D-846F-66AFFD878020}" v="488" dt="2026-05-02T15:27:58.7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4" autoAdjust="0"/>
    <p:restoredTop sz="93848" autoAdjust="0"/>
  </p:normalViewPr>
  <p:slideViewPr>
    <p:cSldViewPr snapToGrid="0" showGuides="1">
      <p:cViewPr varScale="1">
        <p:scale>
          <a:sx n="152" d="100"/>
          <a:sy n="152" d="100"/>
        </p:scale>
        <p:origin x="26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2702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李宝丽-Baoli Li" userId="92e16c1f-07a6-439f-8f31-be2bc978a7a7" providerId="ADAL" clId="{8489179E-951B-314D-846F-66AFFD878020}"/>
    <pc:docChg chg="undo custSel modSld">
      <pc:chgData name="李宝丽-Baoli Li" userId="92e16c1f-07a6-439f-8f31-be2bc978a7a7" providerId="ADAL" clId="{8489179E-951B-314D-846F-66AFFD878020}" dt="2026-05-02T15:27:58.720" v="1447"/>
      <pc:docMkLst>
        <pc:docMk/>
      </pc:docMkLst>
      <pc:sldChg chg="addSp modSp mod">
        <pc:chgData name="李宝丽-Baoli Li" userId="92e16c1f-07a6-439f-8f31-be2bc978a7a7" providerId="ADAL" clId="{8489179E-951B-314D-846F-66AFFD878020}" dt="2026-05-02T15:27:58.720" v="1447"/>
        <pc:sldMkLst>
          <pc:docMk/>
          <pc:sldMk cId="0" sldId="256"/>
        </pc:sldMkLst>
        <pc:spChg chg="mod">
          <ac:chgData name="李宝丽-Baoli Li" userId="92e16c1f-07a6-439f-8f31-be2bc978a7a7" providerId="ADAL" clId="{8489179E-951B-314D-846F-66AFFD878020}" dt="2026-04-20T01:45:32.996" v="1281" actId="1076"/>
          <ac:spMkLst>
            <pc:docMk/>
            <pc:sldMk cId="0" sldId="256"/>
            <ac:spMk id="2" creationId="{2478B739-8432-E329-E00D-0C953CCB613E}"/>
          </ac:spMkLst>
        </pc:spChg>
        <pc:spChg chg="mod">
          <ac:chgData name="李宝丽-Baoli Li" userId="92e16c1f-07a6-439f-8f31-be2bc978a7a7" providerId="ADAL" clId="{8489179E-951B-314D-846F-66AFFD878020}" dt="2026-04-18T09:57:25.535" v="695" actId="1038"/>
          <ac:spMkLst>
            <pc:docMk/>
            <pc:sldMk cId="0" sldId="256"/>
            <ac:spMk id="4" creationId="{568905EB-EE4E-344E-F242-43134C59C83C}"/>
          </ac:spMkLst>
        </pc:spChg>
        <pc:spChg chg="mod">
          <ac:chgData name="李宝丽-Baoli Li" userId="92e16c1f-07a6-439f-8f31-be2bc978a7a7" providerId="ADAL" clId="{8489179E-951B-314D-846F-66AFFD878020}" dt="2026-04-18T09:56:01.477" v="674" actId="20577"/>
          <ac:spMkLst>
            <pc:docMk/>
            <pc:sldMk cId="0" sldId="256"/>
            <ac:spMk id="54" creationId="{00000000-0000-0000-0000-000000000000}"/>
          </ac:spMkLst>
        </pc:spChg>
        <pc:picChg chg="add mod">
          <ac:chgData name="李宝丽-Baoli Li" userId="92e16c1f-07a6-439f-8f31-be2bc978a7a7" providerId="ADAL" clId="{8489179E-951B-314D-846F-66AFFD878020}" dt="2026-05-02T15:27:58.720" v="1447"/>
          <ac:picMkLst>
            <pc:docMk/>
            <pc:sldMk cId="0" sldId="256"/>
            <ac:picMk id="7" creationId="{057FDC71-C666-0322-6740-991AA918896E}"/>
          </ac:picMkLst>
        </pc:picChg>
      </pc:sldChg>
      <pc:sldChg chg="addSp modSp mod">
        <pc:chgData name="李宝丽-Baoli Li" userId="92e16c1f-07a6-439f-8f31-be2bc978a7a7" providerId="ADAL" clId="{8489179E-951B-314D-846F-66AFFD878020}" dt="2026-05-02T15:27:58.720" v="1447"/>
        <pc:sldMkLst>
          <pc:docMk/>
          <pc:sldMk cId="0" sldId="257"/>
        </pc:sldMkLst>
        <pc:spChg chg="mod">
          <ac:chgData name="李宝丽-Baoli Li" userId="92e16c1f-07a6-439f-8f31-be2bc978a7a7" providerId="ADAL" clId="{8489179E-951B-314D-846F-66AFFD878020}" dt="2026-04-18T10:31:39.604" v="1120" actId="20577"/>
          <ac:spMkLst>
            <pc:docMk/>
            <pc:sldMk cId="0" sldId="257"/>
            <ac:spMk id="10" creationId="{B214EBDD-B8B9-21A1-AA37-D9E68F7D8379}"/>
          </ac:spMkLst>
        </pc:spChg>
        <pc:spChg chg="mod">
          <ac:chgData name="李宝丽-Baoli Li" userId="92e16c1f-07a6-439f-8f31-be2bc978a7a7" providerId="ADAL" clId="{8489179E-951B-314D-846F-66AFFD878020}" dt="2026-04-18T10:31:36.659" v="1119" actId="20577"/>
          <ac:spMkLst>
            <pc:docMk/>
            <pc:sldMk cId="0" sldId="257"/>
            <ac:spMk id="11" creationId="{28674227-1911-865C-F082-568B23DA66D2}"/>
          </ac:spMkLst>
        </pc:spChg>
        <pc:spChg chg="mod">
          <ac:chgData name="李宝丽-Baoli Li" userId="92e16c1f-07a6-439f-8f31-be2bc978a7a7" providerId="ADAL" clId="{8489179E-951B-314D-846F-66AFFD878020}" dt="2026-04-18T10:15:39.228" v="904" actId="5793"/>
          <ac:spMkLst>
            <pc:docMk/>
            <pc:sldMk cId="0" sldId="257"/>
            <ac:spMk id="18" creationId="{2335A4A6-1FBE-5B51-CC46-AB1641B2F21C}"/>
          </ac:spMkLst>
        </pc:spChg>
        <pc:spChg chg="mod">
          <ac:chgData name="李宝丽-Baoli Li" userId="92e16c1f-07a6-439f-8f31-be2bc978a7a7" providerId="ADAL" clId="{8489179E-951B-314D-846F-66AFFD878020}" dt="2026-04-18T10:05:21.323" v="776" actId="20577"/>
          <ac:spMkLst>
            <pc:docMk/>
            <pc:sldMk cId="0" sldId="257"/>
            <ac:spMk id="22" creationId="{A92AC8A2-8345-5F35-18EF-2B037DACCA7C}"/>
          </ac:spMkLst>
        </pc:spChg>
        <pc:spChg chg="mod">
          <ac:chgData name="李宝丽-Baoli Li" userId="92e16c1f-07a6-439f-8f31-be2bc978a7a7" providerId="ADAL" clId="{8489179E-951B-314D-846F-66AFFD878020}" dt="2026-04-18T09:30:45.791" v="27" actId="20577"/>
          <ac:spMkLst>
            <pc:docMk/>
            <pc:sldMk cId="0" sldId="257"/>
            <ac:spMk id="32" creationId="{D333F23F-619E-4A6D-7F81-02891BA1A9B4}"/>
          </ac:spMkLst>
        </pc:spChg>
        <pc:spChg chg="mod">
          <ac:chgData name="李宝丽-Baoli Li" userId="92e16c1f-07a6-439f-8f31-be2bc978a7a7" providerId="ADAL" clId="{8489179E-951B-314D-846F-66AFFD878020}" dt="2026-04-18T09:47:03.343" v="671" actId="207"/>
          <ac:spMkLst>
            <pc:docMk/>
            <pc:sldMk cId="0" sldId="257"/>
            <ac:spMk id="33" creationId="{9C08DB0C-6518-50C9-27C9-9510352A4D7F}"/>
          </ac:spMkLst>
        </pc:spChg>
        <pc:spChg chg="mod">
          <ac:chgData name="李宝丽-Baoli Li" userId="92e16c1f-07a6-439f-8f31-be2bc978a7a7" providerId="ADAL" clId="{8489179E-951B-314D-846F-66AFFD878020}" dt="2026-04-20T01:43:35.512" v="1257" actId="20577"/>
          <ac:spMkLst>
            <pc:docMk/>
            <pc:sldMk cId="0" sldId="257"/>
            <ac:spMk id="43" creationId="{9122B94F-010A-BA37-826B-32FFC28F3586}"/>
          </ac:spMkLst>
        </pc:spChg>
        <pc:spChg chg="mod">
          <ac:chgData name="李宝丽-Baoli Li" userId="92e16c1f-07a6-439f-8f31-be2bc978a7a7" providerId="ADAL" clId="{8489179E-951B-314D-846F-66AFFD878020}" dt="2026-04-20T01:50:48.804" v="1298" actId="20577"/>
          <ac:spMkLst>
            <pc:docMk/>
            <pc:sldMk cId="0" sldId="257"/>
            <ac:spMk id="58" creationId="{56E74D61-896D-2932-E450-AF13168FEBB2}"/>
          </ac:spMkLst>
        </pc:spChg>
        <pc:spChg chg="mod">
          <ac:chgData name="李宝丽-Baoli Li" userId="92e16c1f-07a6-439f-8f31-be2bc978a7a7" providerId="ADAL" clId="{8489179E-951B-314D-846F-66AFFD878020}" dt="2026-04-18T10:12:02.270" v="830" actId="1035"/>
          <ac:spMkLst>
            <pc:docMk/>
            <pc:sldMk cId="0" sldId="257"/>
            <ac:spMk id="59" creationId="{00000000-0000-0000-0000-000000000000}"/>
          </ac:spMkLst>
        </pc:spChg>
        <pc:spChg chg="mod">
          <ac:chgData name="李宝丽-Baoli Li" userId="92e16c1f-07a6-439f-8f31-be2bc978a7a7" providerId="ADAL" clId="{8489179E-951B-314D-846F-66AFFD878020}" dt="2026-04-18T09:30:51.630" v="29" actId="1076"/>
          <ac:spMkLst>
            <pc:docMk/>
            <pc:sldMk cId="0" sldId="257"/>
            <ac:spMk id="61" creationId="{3354A7E4-4547-DF9F-8816-E4F920F8E38B}"/>
          </ac:spMkLst>
        </pc:spChg>
        <pc:picChg chg="add mod">
          <ac:chgData name="李宝丽-Baoli Li" userId="92e16c1f-07a6-439f-8f31-be2bc978a7a7" providerId="ADAL" clId="{8489179E-951B-314D-846F-66AFFD878020}" dt="2026-05-02T15:27:58.720" v="1447"/>
          <ac:picMkLst>
            <pc:docMk/>
            <pc:sldMk cId="0" sldId="257"/>
            <ac:picMk id="3" creationId="{2C74930E-3569-F69F-D30A-5D10053DB6FF}"/>
          </ac:picMkLst>
        </pc:picChg>
      </pc:sldChg>
      <pc:sldChg chg="addSp delSp modSp mod">
        <pc:chgData name="李宝丽-Baoli Li" userId="92e16c1f-07a6-439f-8f31-be2bc978a7a7" providerId="ADAL" clId="{8489179E-951B-314D-846F-66AFFD878020}" dt="2026-05-02T15:27:58.720" v="1447"/>
        <pc:sldMkLst>
          <pc:docMk/>
          <pc:sldMk cId="2780766688" sldId="264"/>
        </pc:sldMkLst>
        <pc:spChg chg="add mod">
          <ac:chgData name="李宝丽-Baoli Li" userId="92e16c1f-07a6-439f-8f31-be2bc978a7a7" providerId="ADAL" clId="{8489179E-951B-314D-846F-66AFFD878020}" dt="2026-04-20T01:44:54.982" v="1277" actId="1037"/>
          <ac:spMkLst>
            <pc:docMk/>
            <pc:sldMk cId="2780766688" sldId="264"/>
            <ac:spMk id="7" creationId="{D4630496-1EF0-994F-4EF7-CF5F43FE29E0}"/>
          </ac:spMkLst>
        </pc:spChg>
        <pc:spChg chg="mod">
          <ac:chgData name="李宝丽-Baoli Li" userId="92e16c1f-07a6-439f-8f31-be2bc978a7a7" providerId="ADAL" clId="{8489179E-951B-314D-846F-66AFFD878020}" dt="2026-04-20T01:44:54.982" v="1277" actId="1037"/>
          <ac:spMkLst>
            <pc:docMk/>
            <pc:sldMk cId="2780766688" sldId="264"/>
            <ac:spMk id="13" creationId="{B41871D3-8851-55FD-3E51-6C730E3EFEA0}"/>
          </ac:spMkLst>
        </pc:spChg>
        <pc:spChg chg="mod">
          <ac:chgData name="李宝丽-Baoli Li" userId="92e16c1f-07a6-439f-8f31-be2bc978a7a7" providerId="ADAL" clId="{8489179E-951B-314D-846F-66AFFD878020}" dt="2026-04-20T07:28:19.382" v="1443" actId="1035"/>
          <ac:spMkLst>
            <pc:docMk/>
            <pc:sldMk cId="2780766688" sldId="264"/>
            <ac:spMk id="14" creationId="{6A62F98D-76EF-663E-4232-6CAFD32AE9E7}"/>
          </ac:spMkLst>
        </pc:spChg>
        <pc:spChg chg="del mod">
          <ac:chgData name="李宝丽-Baoli Li" userId="92e16c1f-07a6-439f-8f31-be2bc978a7a7" providerId="ADAL" clId="{8489179E-951B-314D-846F-66AFFD878020}" dt="2026-04-18T10:08:31.647" v="794" actId="478"/>
          <ac:spMkLst>
            <pc:docMk/>
            <pc:sldMk cId="2780766688" sldId="264"/>
            <ac:spMk id="24" creationId="{DB349937-AD8F-C9AC-FCDB-C17D4DA67DCF}"/>
          </ac:spMkLst>
        </pc:spChg>
        <pc:spChg chg="mod">
          <ac:chgData name="李宝丽-Baoli Li" userId="92e16c1f-07a6-439f-8f31-be2bc978a7a7" providerId="ADAL" clId="{8489179E-951B-314D-846F-66AFFD878020}" dt="2026-04-20T07:15:14.467" v="1344" actId="20577"/>
          <ac:spMkLst>
            <pc:docMk/>
            <pc:sldMk cId="2780766688" sldId="264"/>
            <ac:spMk id="25" creationId="{51A01ECB-7B62-37E2-A54F-2291BF8B0119}"/>
          </ac:spMkLst>
        </pc:spChg>
        <pc:spChg chg="mod">
          <ac:chgData name="李宝丽-Baoli Li" userId="92e16c1f-07a6-439f-8f31-be2bc978a7a7" providerId="ADAL" clId="{8489179E-951B-314D-846F-66AFFD878020}" dt="2026-04-20T01:15:39.408" v="1226" actId="1076"/>
          <ac:spMkLst>
            <pc:docMk/>
            <pc:sldMk cId="2780766688" sldId="264"/>
            <ac:spMk id="27" creationId="{A73E99DF-72C4-2ED8-1C99-273041725015}"/>
          </ac:spMkLst>
        </pc:spChg>
        <pc:spChg chg="mod">
          <ac:chgData name="李宝丽-Baoli Li" userId="92e16c1f-07a6-439f-8f31-be2bc978a7a7" providerId="ADAL" clId="{8489179E-951B-314D-846F-66AFFD878020}" dt="2026-04-20T01:15:39.408" v="1226" actId="1076"/>
          <ac:spMkLst>
            <pc:docMk/>
            <pc:sldMk cId="2780766688" sldId="264"/>
            <ac:spMk id="28" creationId="{0286A240-7D32-9316-50A2-FF5474DBDA72}"/>
          </ac:spMkLst>
        </pc:spChg>
        <pc:spChg chg="mod">
          <ac:chgData name="李宝丽-Baoli Li" userId="92e16c1f-07a6-439f-8f31-be2bc978a7a7" providerId="ADAL" clId="{8489179E-951B-314D-846F-66AFFD878020}" dt="2026-04-20T01:15:39.408" v="1226" actId="1076"/>
          <ac:spMkLst>
            <pc:docMk/>
            <pc:sldMk cId="2780766688" sldId="264"/>
            <ac:spMk id="30" creationId="{0F0A684C-71CA-9551-6ED1-374226DCAB69}"/>
          </ac:spMkLst>
        </pc:spChg>
        <pc:spChg chg="mod">
          <ac:chgData name="李宝丽-Baoli Li" userId="92e16c1f-07a6-439f-8f31-be2bc978a7a7" providerId="ADAL" clId="{8489179E-951B-314D-846F-66AFFD878020}" dt="2026-04-20T01:15:01.845" v="1218" actId="14100"/>
          <ac:spMkLst>
            <pc:docMk/>
            <pc:sldMk cId="2780766688" sldId="264"/>
            <ac:spMk id="46" creationId="{DE24D5BC-E147-89C2-835C-93BF04094823}"/>
          </ac:spMkLst>
        </pc:spChg>
        <pc:spChg chg="mod">
          <ac:chgData name="李宝丽-Baoli Li" userId="92e16c1f-07a6-439f-8f31-be2bc978a7a7" providerId="ADAL" clId="{8489179E-951B-314D-846F-66AFFD878020}" dt="2026-04-20T01:17:03.916" v="1245" actId="1036"/>
          <ac:spMkLst>
            <pc:docMk/>
            <pc:sldMk cId="2780766688" sldId="264"/>
            <ac:spMk id="47" creationId="{2BDC23AE-17F7-D2E8-9CE3-6B6080F1AE4C}"/>
          </ac:spMkLst>
        </pc:spChg>
        <pc:spChg chg="mod">
          <ac:chgData name="李宝丽-Baoli Li" userId="92e16c1f-07a6-439f-8f31-be2bc978a7a7" providerId="ADAL" clId="{8489179E-951B-314D-846F-66AFFD878020}" dt="2026-04-20T01:16:36.865" v="1237" actId="14100"/>
          <ac:spMkLst>
            <pc:docMk/>
            <pc:sldMk cId="2780766688" sldId="264"/>
            <ac:spMk id="49" creationId="{40AEA0AC-97A9-E07A-ABE7-2E22537FB573}"/>
          </ac:spMkLst>
        </pc:spChg>
        <pc:spChg chg="mod">
          <ac:chgData name="李宝丽-Baoli Li" userId="92e16c1f-07a6-439f-8f31-be2bc978a7a7" providerId="ADAL" clId="{8489179E-951B-314D-846F-66AFFD878020}" dt="2026-04-20T01:17:29.515" v="1248" actId="1035"/>
          <ac:spMkLst>
            <pc:docMk/>
            <pc:sldMk cId="2780766688" sldId="264"/>
            <ac:spMk id="50" creationId="{BE8B2AC0-7008-F8BE-3A38-DF129A3636DF}"/>
          </ac:spMkLst>
        </pc:spChg>
        <pc:spChg chg="del mod">
          <ac:chgData name="李宝丽-Baoli Li" userId="92e16c1f-07a6-439f-8f31-be2bc978a7a7" providerId="ADAL" clId="{8489179E-951B-314D-846F-66AFFD878020}" dt="2026-04-20T01:15:07.939" v="1220" actId="478"/>
          <ac:spMkLst>
            <pc:docMk/>
            <pc:sldMk cId="2780766688" sldId="264"/>
            <ac:spMk id="52" creationId="{26434F7B-8AE6-6B0C-E4B2-E2F0E1F817D0}"/>
          </ac:spMkLst>
        </pc:spChg>
        <pc:spChg chg="mod">
          <ac:chgData name="李宝丽-Baoli Li" userId="92e16c1f-07a6-439f-8f31-be2bc978a7a7" providerId="ADAL" clId="{8489179E-951B-314D-846F-66AFFD878020}" dt="2026-04-20T01:46:37.846" v="1284" actId="1037"/>
          <ac:spMkLst>
            <pc:docMk/>
            <pc:sldMk cId="2780766688" sldId="264"/>
            <ac:spMk id="53" creationId="{FB296901-123E-0799-F1C6-58CA98EC591D}"/>
          </ac:spMkLst>
        </pc:spChg>
        <pc:spChg chg="mod">
          <ac:chgData name="李宝丽-Baoli Li" userId="92e16c1f-07a6-439f-8f31-be2bc978a7a7" providerId="ADAL" clId="{8489179E-951B-314D-846F-66AFFD878020}" dt="2026-04-18T10:12:09.767" v="834" actId="1035"/>
          <ac:spMkLst>
            <pc:docMk/>
            <pc:sldMk cId="2780766688" sldId="264"/>
            <ac:spMk id="59" creationId="{EDEEF303-7409-CCC6-6151-897C61D2D6D1}"/>
          </ac:spMkLst>
        </pc:spChg>
        <pc:grpChg chg="mod">
          <ac:chgData name="李宝丽-Baoli Li" userId="92e16c1f-07a6-439f-8f31-be2bc978a7a7" providerId="ADAL" clId="{8489179E-951B-314D-846F-66AFFD878020}" dt="2026-04-20T01:44:54.982" v="1277" actId="1037"/>
          <ac:grpSpMkLst>
            <pc:docMk/>
            <pc:sldMk cId="2780766688" sldId="264"/>
            <ac:grpSpMk id="2" creationId="{FDD4071C-70D0-95BC-C1AC-D80AB1141C7C}"/>
          </ac:grpSpMkLst>
        </pc:grpChg>
        <pc:grpChg chg="mod">
          <ac:chgData name="李宝丽-Baoli Li" userId="92e16c1f-07a6-439f-8f31-be2bc978a7a7" providerId="ADAL" clId="{8489179E-951B-314D-846F-66AFFD878020}" dt="2026-04-20T01:44:54.982" v="1277" actId="1037"/>
          <ac:grpSpMkLst>
            <pc:docMk/>
            <pc:sldMk cId="2780766688" sldId="264"/>
            <ac:grpSpMk id="15" creationId="{77EA07B2-6B1D-2417-1956-D173F3F6D4FB}"/>
          </ac:grpSpMkLst>
        </pc:grpChg>
        <pc:grpChg chg="mod">
          <ac:chgData name="李宝丽-Baoli Li" userId="92e16c1f-07a6-439f-8f31-be2bc978a7a7" providerId="ADAL" clId="{8489179E-951B-314D-846F-66AFFD878020}" dt="2026-04-20T07:28:15.322" v="1442" actId="1076"/>
          <ac:grpSpMkLst>
            <pc:docMk/>
            <pc:sldMk cId="2780766688" sldId="264"/>
            <ac:grpSpMk id="45" creationId="{CA337450-0248-D4E9-1427-9AAED474CD8E}"/>
          </ac:grpSpMkLst>
        </pc:grpChg>
        <pc:grpChg chg="mod">
          <ac:chgData name="李宝丽-Baoli Li" userId="92e16c1f-07a6-439f-8f31-be2bc978a7a7" providerId="ADAL" clId="{8489179E-951B-314D-846F-66AFFD878020}" dt="2026-04-20T01:16:02.745" v="1230" actId="1076"/>
          <ac:grpSpMkLst>
            <pc:docMk/>
            <pc:sldMk cId="2780766688" sldId="264"/>
            <ac:grpSpMk id="48" creationId="{362EAD83-0C28-EE3A-11AC-6561BCEDC854}"/>
          </ac:grpSpMkLst>
        </pc:grpChg>
        <pc:graphicFrameChg chg="mod">
          <ac:chgData name="李宝丽-Baoli Li" userId="92e16c1f-07a6-439f-8f31-be2bc978a7a7" providerId="ADAL" clId="{8489179E-951B-314D-846F-66AFFD878020}" dt="2026-04-20T01:17:36.934" v="1249"/>
          <ac:graphicFrameMkLst>
            <pc:docMk/>
            <pc:sldMk cId="2780766688" sldId="264"/>
            <ac:graphicFrameMk id="51" creationId="{210DCD89-CF6F-ED0E-7EA4-1428A4366C19}"/>
          </ac:graphicFrameMkLst>
        </pc:graphicFrameChg>
        <pc:picChg chg="add mod">
          <ac:chgData name="李宝丽-Baoli Li" userId="92e16c1f-07a6-439f-8f31-be2bc978a7a7" providerId="ADAL" clId="{8489179E-951B-314D-846F-66AFFD878020}" dt="2026-05-02T15:27:58.720" v="1447"/>
          <ac:picMkLst>
            <pc:docMk/>
            <pc:sldMk cId="2780766688" sldId="264"/>
            <ac:picMk id="24" creationId="{0F7A0FD1-407F-E2CF-5684-19C3CD063313}"/>
          </ac:picMkLst>
        </pc:picChg>
      </pc:sldChg>
      <pc:sldChg chg="addSp modSp mod">
        <pc:chgData name="李宝丽-Baoli Li" userId="92e16c1f-07a6-439f-8f31-be2bc978a7a7" providerId="ADAL" clId="{8489179E-951B-314D-846F-66AFFD878020}" dt="2026-05-02T15:27:58.720" v="1447"/>
        <pc:sldMkLst>
          <pc:docMk/>
          <pc:sldMk cId="2321587219" sldId="265"/>
        </pc:sldMkLst>
        <pc:spChg chg="mod">
          <ac:chgData name="李宝丽-Baoli Li" userId="92e16c1f-07a6-439f-8f31-be2bc978a7a7" providerId="ADAL" clId="{8489179E-951B-314D-846F-66AFFD878020}" dt="2026-04-18T09:47:13.220" v="672" actId="20577"/>
          <ac:spMkLst>
            <pc:docMk/>
            <pc:sldMk cId="2321587219" sldId="265"/>
            <ac:spMk id="5" creationId="{273D16E4-DAA2-93A0-E57C-4FEA52DA019A}"/>
          </ac:spMkLst>
        </pc:spChg>
        <pc:spChg chg="mod">
          <ac:chgData name="李宝丽-Baoli Li" userId="92e16c1f-07a6-439f-8f31-be2bc978a7a7" providerId="ADAL" clId="{8489179E-951B-314D-846F-66AFFD878020}" dt="2026-04-20T07:26:03.271" v="1423" actId="20577"/>
          <ac:spMkLst>
            <pc:docMk/>
            <pc:sldMk cId="2321587219" sldId="265"/>
            <ac:spMk id="11" creationId="{A36C3566-DC02-1C3C-3F44-8F717C7666F4}"/>
          </ac:spMkLst>
        </pc:spChg>
        <pc:spChg chg="mod">
          <ac:chgData name="李宝丽-Baoli Li" userId="92e16c1f-07a6-439f-8f31-be2bc978a7a7" providerId="ADAL" clId="{8489179E-951B-314D-846F-66AFFD878020}" dt="2026-04-20T07:26:43.318" v="1439" actId="20577"/>
          <ac:spMkLst>
            <pc:docMk/>
            <pc:sldMk cId="2321587219" sldId="265"/>
            <ac:spMk id="22" creationId="{9263E66D-CA34-519C-EA3C-805B2F2D6ECF}"/>
          </ac:spMkLst>
        </pc:spChg>
        <pc:spChg chg="mod">
          <ac:chgData name="李宝丽-Baoli Li" userId="92e16c1f-07a6-439f-8f31-be2bc978a7a7" providerId="ADAL" clId="{8489179E-951B-314D-846F-66AFFD878020}" dt="2026-04-18T10:14:26.238" v="901" actId="1036"/>
          <ac:spMkLst>
            <pc:docMk/>
            <pc:sldMk cId="2321587219" sldId="265"/>
            <ac:spMk id="25" creationId="{29CD9344-E285-6805-F7EF-297548E99148}"/>
          </ac:spMkLst>
        </pc:spChg>
        <pc:spChg chg="mod">
          <ac:chgData name="李宝丽-Baoli Li" userId="92e16c1f-07a6-439f-8f31-be2bc978a7a7" providerId="ADAL" clId="{8489179E-951B-314D-846F-66AFFD878020}" dt="2026-04-18T10:12:26.127" v="848" actId="5793"/>
          <ac:spMkLst>
            <pc:docMk/>
            <pc:sldMk cId="2321587219" sldId="265"/>
            <ac:spMk id="59" creationId="{DAA8133E-B855-B03D-7FE1-D85EB68D6CB5}"/>
          </ac:spMkLst>
        </pc:spChg>
        <pc:graphicFrameChg chg="modGraphic">
          <ac:chgData name="李宝丽-Baoli Li" userId="92e16c1f-07a6-439f-8f31-be2bc978a7a7" providerId="ADAL" clId="{8489179E-951B-314D-846F-66AFFD878020}" dt="2026-04-20T01:46:08.451" v="1283" actId="20577"/>
          <ac:graphicFrameMkLst>
            <pc:docMk/>
            <pc:sldMk cId="2321587219" sldId="265"/>
            <ac:graphicFrameMk id="6" creationId="{F5C1EA6A-0923-CDD4-E55C-1173B2FDDCC1}"/>
          </ac:graphicFrameMkLst>
        </pc:graphicFrameChg>
        <pc:picChg chg="add mod">
          <ac:chgData name="李宝丽-Baoli Li" userId="92e16c1f-07a6-439f-8f31-be2bc978a7a7" providerId="ADAL" clId="{8489179E-951B-314D-846F-66AFFD878020}" dt="2026-05-02T15:27:58.720" v="1447"/>
          <ac:picMkLst>
            <pc:docMk/>
            <pc:sldMk cId="2321587219" sldId="265"/>
            <ac:picMk id="3" creationId="{B14B44C6-45CF-4D3A-76C4-93DD52F32C9B}"/>
          </ac:picMkLst>
        </pc:picChg>
      </pc:sldChg>
      <pc:sldChg chg="addSp modSp mod">
        <pc:chgData name="李宝丽-Baoli Li" userId="92e16c1f-07a6-439f-8f31-be2bc978a7a7" providerId="ADAL" clId="{8489179E-951B-314D-846F-66AFFD878020}" dt="2026-05-02T15:27:58.720" v="1447"/>
        <pc:sldMkLst>
          <pc:docMk/>
          <pc:sldMk cId="3614637777" sldId="266"/>
        </pc:sldMkLst>
        <pc:spChg chg="mod">
          <ac:chgData name="李宝丽-Baoli Li" userId="92e16c1f-07a6-439f-8f31-be2bc978a7a7" providerId="ADAL" clId="{8489179E-951B-314D-846F-66AFFD878020}" dt="2026-04-18T10:12:04.761" v="832" actId="1035"/>
          <ac:spMkLst>
            <pc:docMk/>
            <pc:sldMk cId="3614637777" sldId="266"/>
            <ac:spMk id="59" creationId="{844D173D-B97A-71AC-B385-E012EE1E47B8}"/>
          </ac:spMkLst>
        </pc:spChg>
        <pc:graphicFrameChg chg="modGraphic">
          <ac:chgData name="李宝丽-Baoli Li" userId="92e16c1f-07a6-439f-8f31-be2bc978a7a7" providerId="ADAL" clId="{8489179E-951B-314D-846F-66AFFD878020}" dt="2026-04-18T10:16:11.046" v="911" actId="114"/>
          <ac:graphicFrameMkLst>
            <pc:docMk/>
            <pc:sldMk cId="3614637777" sldId="266"/>
            <ac:graphicFrameMk id="3" creationId="{9E3D8E86-7808-620A-F0C5-0AC8ACADC6F7}"/>
          </ac:graphicFrameMkLst>
        </pc:graphicFrameChg>
        <pc:picChg chg="add mod">
          <ac:chgData name="李宝丽-Baoli Li" userId="92e16c1f-07a6-439f-8f31-be2bc978a7a7" providerId="ADAL" clId="{8489179E-951B-314D-846F-66AFFD878020}" dt="2026-05-02T15:27:58.720" v="1447"/>
          <ac:picMkLst>
            <pc:docMk/>
            <pc:sldMk cId="3614637777" sldId="266"/>
            <ac:picMk id="4" creationId="{61C64048-B140-3C9B-2757-43ACBE9D67A3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589614667695"/>
          <c:y val="0.10296781097468501"/>
          <c:w val="0.80191039184017798"/>
          <c:h val="0.774392643335955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 months</c:v>
                </c:pt>
              </c:strCache>
            </c:strRef>
          </c:tx>
          <c:spPr>
            <a:solidFill>
              <a:srgbClr val="E24545">
                <a:alpha val="40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24545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8F-494B-83AA-947D5E796E14}"/>
              </c:ext>
            </c:extLst>
          </c:dPt>
          <c:dPt>
            <c:idx val="1"/>
            <c:invertIfNegative val="0"/>
            <c:bubble3D val="0"/>
            <c:spPr>
              <a:solidFill>
                <a:srgbClr val="E24545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8F-494B-83AA-947D5E796E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HPV overall</c:v>
                </c:pt>
                <c:pt idx="1">
                  <c:v>HPV16</c:v>
                </c:pt>
                <c:pt idx="2">
                  <c:v>HPV16/18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0.33600000000000002</c:v>
                </c:pt>
                <c:pt idx="1">
                  <c:v>0.42099999999999999</c:v>
                </c:pt>
                <c:pt idx="2">
                  <c:v>0.39400000000000002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8F-494B-83AA-947D5E796E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12 months</c:v>
                </c:pt>
              </c:strCache>
            </c:strRef>
          </c:tx>
          <c:spPr>
            <a:solidFill>
              <a:srgbClr val="E24545">
                <a:alpha val="90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24545">
                  <a:alpha val="9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78F-4FBD-BE56-649629A80E1B}"/>
              </c:ext>
            </c:extLst>
          </c:dPt>
          <c:dPt>
            <c:idx val="1"/>
            <c:invertIfNegative val="0"/>
            <c:bubble3D val="0"/>
            <c:spPr>
              <a:solidFill>
                <a:srgbClr val="E24545">
                  <a:alpha val="9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78F-4FBD-BE56-649629A80E1B}"/>
              </c:ext>
            </c:extLst>
          </c:dPt>
          <c:dPt>
            <c:idx val="2"/>
            <c:invertIfNegative val="0"/>
            <c:bubble3D val="0"/>
            <c:spPr>
              <a:solidFill>
                <a:srgbClr val="E24545">
                  <a:alpha val="9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78F-4FBD-BE56-649629A80E1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HPV overall</c:v>
                </c:pt>
                <c:pt idx="1">
                  <c:v>HPV16</c:v>
                </c:pt>
                <c:pt idx="2">
                  <c:v>HPV16/18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0.45900000000000002</c:v>
                </c:pt>
                <c:pt idx="1">
                  <c:v>0.58799999999999997</c:v>
                </c:pt>
                <c:pt idx="2">
                  <c:v>0.55400000000000005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8F-494B-83AA-947D5E796E1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2"/>
        <c:overlap val="-15"/>
        <c:axId val="688208943"/>
        <c:axId val="688212687"/>
      </c:barChart>
      <c:catAx>
        <c:axId val="688208943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88212687"/>
        <c:crosses val="autoZero"/>
        <c:auto val="1"/>
        <c:lblAlgn val="ctr"/>
        <c:lblOffset val="100"/>
        <c:tickLblSkip val="1"/>
        <c:noMultiLvlLbl val="0"/>
      </c:catAx>
      <c:valAx>
        <c:axId val="688212687"/>
        <c:scaling>
          <c:orientation val="minMax"/>
          <c:max val="0.8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8820894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4617128766976574"/>
          <c:y val="6.3615239005458384E-3"/>
          <c:w val="0.40039773771461468"/>
          <c:h val="0.102734881304217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18ff252-a7a2-4260-b7fc-01dd0d5e294d}"/>
      </c:ext>
    </c:extLst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51822EEB-C7D6-FC01-5559-C1E322EE3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0E9C04C1-E769-74EC-A640-4C77C49CBC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A9A50E5E-1CD5-D91F-E924-084AFA5111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8457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3E9C958C-3047-F6D0-3F33-E3CE27ED9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C67CB11B-7E70-D669-EF60-77EF35C030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DCD5BF36-E47E-5935-E99C-44FC8B142F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055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034E17E8-1E74-F38E-2A61-A1E7CF086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7179CAF5-2C0A-7977-083A-CDFE04CFAC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8B565E94-C24E-75CB-AC96-F7B12900B8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2520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chart" Target="../charts/chart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261658" y="755176"/>
            <a:ext cx="8520600" cy="19485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Long-term Efficacy and Safety of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Hexaminolevulinate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Photodynamic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Therapy (HAL-PDT) in CIN2 Patients: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Results from a Phase III Randomized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Controlled Trial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ABF2C89-C1CE-4E80-6441-D291E377CF59}"/>
              </a:ext>
            </a:extLst>
          </p:cNvPr>
          <p:cNvGrpSpPr/>
          <p:nvPr/>
        </p:nvGrpSpPr>
        <p:grpSpPr>
          <a:xfrm>
            <a:off x="2844268" y="3053868"/>
            <a:ext cx="3618176" cy="725135"/>
            <a:chOff x="3031618" y="3053868"/>
            <a:chExt cx="3618176" cy="725135"/>
          </a:xfrm>
        </p:grpSpPr>
        <p:sp>
          <p:nvSpPr>
            <p:cNvPr id="2" name="Google Shape;54;p13">
              <a:extLst>
                <a:ext uri="{FF2B5EF4-FFF2-40B4-BE49-F238E27FC236}">
                  <a16:creationId xmlns:a16="http://schemas.microsoft.com/office/drawing/2014/main" id="{2478B739-8432-E329-E00D-0C953CCB613E}"/>
                </a:ext>
              </a:extLst>
            </p:cNvPr>
            <p:cNvSpPr txBox="1">
              <a:spLocks/>
            </p:cNvSpPr>
            <p:nvPr/>
          </p:nvSpPr>
          <p:spPr>
            <a:xfrm>
              <a:off x="3271067" y="3053868"/>
              <a:ext cx="3378727" cy="7251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rmAutofit fontScale="975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9pPr>
            </a:lstStyle>
            <a:p>
              <a:pPr algn="ctr"/>
              <a:r>
                <a:rPr lang="en-US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Lan Zhu</a:t>
              </a:r>
            </a:p>
            <a:p>
              <a:pPr algn="ctr"/>
              <a:r>
                <a:rPr lang="en-US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 of Obstetrics and Gynecology Peking Union Medical College Hospital</a:t>
              </a:r>
            </a:p>
          </p:txBody>
        </p:sp>
        <p:sp>
          <p:nvSpPr>
            <p:cNvPr id="4" name="iconfont-1016-724367">
              <a:extLst>
                <a:ext uri="{FF2B5EF4-FFF2-40B4-BE49-F238E27FC236}">
                  <a16:creationId xmlns:a16="http://schemas.microsoft.com/office/drawing/2014/main" id="{568905EB-EE4E-344E-F242-43134C59C83C}"/>
                </a:ext>
              </a:extLst>
            </p:cNvPr>
            <p:cNvSpPr/>
            <p:nvPr/>
          </p:nvSpPr>
          <p:spPr>
            <a:xfrm>
              <a:off x="3031618" y="3286193"/>
              <a:ext cx="239449" cy="260486"/>
            </a:xfrm>
            <a:custGeom>
              <a:avLst/>
              <a:gdLst>
                <a:gd name="T0" fmla="*/ 10041 w 11200"/>
                <a:gd name="T1" fmla="*/ 0 h 12800"/>
                <a:gd name="T2" fmla="*/ 1160 w 11200"/>
                <a:gd name="T3" fmla="*/ 0 h 12800"/>
                <a:gd name="T4" fmla="*/ 0 w 11200"/>
                <a:gd name="T5" fmla="*/ 1163 h 12800"/>
                <a:gd name="T6" fmla="*/ 0 w 11200"/>
                <a:gd name="T7" fmla="*/ 1840 h 12800"/>
                <a:gd name="T8" fmla="*/ 633 w 11200"/>
                <a:gd name="T9" fmla="*/ 1840 h 12800"/>
                <a:gd name="T10" fmla="*/ 1536 w 11200"/>
                <a:gd name="T11" fmla="*/ 2746 h 12800"/>
                <a:gd name="T12" fmla="*/ 633 w 11200"/>
                <a:gd name="T13" fmla="*/ 3653 h 12800"/>
                <a:gd name="T14" fmla="*/ 0 w 11200"/>
                <a:gd name="T15" fmla="*/ 3653 h 12800"/>
                <a:gd name="T16" fmla="*/ 0 w 11200"/>
                <a:gd name="T17" fmla="*/ 4276 h 12800"/>
                <a:gd name="T18" fmla="*/ 633 w 11200"/>
                <a:gd name="T19" fmla="*/ 4276 h 12800"/>
                <a:gd name="T20" fmla="*/ 1536 w 11200"/>
                <a:gd name="T21" fmla="*/ 5182 h 12800"/>
                <a:gd name="T22" fmla="*/ 633 w 11200"/>
                <a:gd name="T23" fmla="*/ 6089 h 12800"/>
                <a:gd name="T24" fmla="*/ 0 w 11200"/>
                <a:gd name="T25" fmla="*/ 6089 h 12800"/>
                <a:gd name="T26" fmla="*/ 0 w 11200"/>
                <a:gd name="T27" fmla="*/ 6711 h 12800"/>
                <a:gd name="T28" fmla="*/ 633 w 11200"/>
                <a:gd name="T29" fmla="*/ 6711 h 12800"/>
                <a:gd name="T30" fmla="*/ 1536 w 11200"/>
                <a:gd name="T31" fmla="*/ 7617 h 12800"/>
                <a:gd name="T32" fmla="*/ 633 w 11200"/>
                <a:gd name="T33" fmla="*/ 8523 h 12800"/>
                <a:gd name="T34" fmla="*/ 0 w 11200"/>
                <a:gd name="T35" fmla="*/ 8523 h 12800"/>
                <a:gd name="T36" fmla="*/ 0 w 11200"/>
                <a:gd name="T37" fmla="*/ 9146 h 12800"/>
                <a:gd name="T38" fmla="*/ 633 w 11200"/>
                <a:gd name="T39" fmla="*/ 9146 h 12800"/>
                <a:gd name="T40" fmla="*/ 1536 w 11200"/>
                <a:gd name="T41" fmla="*/ 10053 h 12800"/>
                <a:gd name="T42" fmla="*/ 633 w 11200"/>
                <a:gd name="T43" fmla="*/ 10960 h 12800"/>
                <a:gd name="T44" fmla="*/ 0 w 11200"/>
                <a:gd name="T45" fmla="*/ 10960 h 12800"/>
                <a:gd name="T46" fmla="*/ 0 w 11200"/>
                <a:gd name="T47" fmla="*/ 11637 h 12800"/>
                <a:gd name="T48" fmla="*/ 1160 w 11200"/>
                <a:gd name="T49" fmla="*/ 12800 h 12800"/>
                <a:gd name="T50" fmla="*/ 10041 w 11200"/>
                <a:gd name="T51" fmla="*/ 12800 h 12800"/>
                <a:gd name="T52" fmla="*/ 11200 w 11200"/>
                <a:gd name="T53" fmla="*/ 11636 h 12800"/>
                <a:gd name="T54" fmla="*/ 11200 w 11200"/>
                <a:gd name="T55" fmla="*/ 1163 h 12800"/>
                <a:gd name="T56" fmla="*/ 10041 w 11200"/>
                <a:gd name="T57" fmla="*/ 0 h 12800"/>
                <a:gd name="T58" fmla="*/ 5779 w 11200"/>
                <a:gd name="T59" fmla="*/ 2358 h 12800"/>
                <a:gd name="T60" fmla="*/ 7392 w 11200"/>
                <a:gd name="T61" fmla="*/ 3976 h 12800"/>
                <a:gd name="T62" fmla="*/ 5779 w 11200"/>
                <a:gd name="T63" fmla="*/ 5594 h 12800"/>
                <a:gd name="T64" fmla="*/ 4166 w 11200"/>
                <a:gd name="T65" fmla="*/ 3977 h 12800"/>
                <a:gd name="T66" fmla="*/ 5779 w 11200"/>
                <a:gd name="T67" fmla="*/ 2358 h 12800"/>
                <a:gd name="T68" fmla="*/ 8367 w 11200"/>
                <a:gd name="T69" fmla="*/ 9913 h 12800"/>
                <a:gd name="T70" fmla="*/ 8362 w 11200"/>
                <a:gd name="T71" fmla="*/ 9913 h 12800"/>
                <a:gd name="T72" fmla="*/ 5779 w 11200"/>
                <a:gd name="T73" fmla="*/ 10441 h 12800"/>
                <a:gd name="T74" fmla="*/ 3196 w 11200"/>
                <a:gd name="T75" fmla="*/ 9913 h 12800"/>
                <a:gd name="T76" fmla="*/ 3190 w 11200"/>
                <a:gd name="T77" fmla="*/ 9913 h 12800"/>
                <a:gd name="T78" fmla="*/ 3190 w 11200"/>
                <a:gd name="T79" fmla="*/ 8341 h 12800"/>
                <a:gd name="T80" fmla="*/ 4916 w 11200"/>
                <a:gd name="T81" fmla="*/ 5855 h 12800"/>
                <a:gd name="T82" fmla="*/ 5779 w 11200"/>
                <a:gd name="T83" fmla="*/ 7009 h 12800"/>
                <a:gd name="T84" fmla="*/ 6642 w 11200"/>
                <a:gd name="T85" fmla="*/ 5855 h 12800"/>
                <a:gd name="T86" fmla="*/ 8367 w 11200"/>
                <a:gd name="T87" fmla="*/ 8341 h 12800"/>
                <a:gd name="T88" fmla="*/ 8367 w 11200"/>
                <a:gd name="T89" fmla="*/ 9913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200" h="12800">
                  <a:moveTo>
                    <a:pt x="10041" y="0"/>
                  </a:moveTo>
                  <a:lnTo>
                    <a:pt x="1160" y="0"/>
                  </a:lnTo>
                  <a:cubicBezTo>
                    <a:pt x="522" y="0"/>
                    <a:pt x="0" y="523"/>
                    <a:pt x="0" y="1163"/>
                  </a:cubicBezTo>
                  <a:lnTo>
                    <a:pt x="0" y="1840"/>
                  </a:lnTo>
                  <a:lnTo>
                    <a:pt x="633" y="1840"/>
                  </a:lnTo>
                  <a:cubicBezTo>
                    <a:pt x="1132" y="1840"/>
                    <a:pt x="1536" y="2246"/>
                    <a:pt x="1536" y="2746"/>
                  </a:cubicBezTo>
                  <a:cubicBezTo>
                    <a:pt x="1536" y="3247"/>
                    <a:pt x="1132" y="3653"/>
                    <a:pt x="633" y="3653"/>
                  </a:cubicBezTo>
                  <a:lnTo>
                    <a:pt x="0" y="3653"/>
                  </a:lnTo>
                  <a:lnTo>
                    <a:pt x="0" y="4276"/>
                  </a:lnTo>
                  <a:lnTo>
                    <a:pt x="633" y="4276"/>
                  </a:lnTo>
                  <a:cubicBezTo>
                    <a:pt x="1132" y="4276"/>
                    <a:pt x="1536" y="4682"/>
                    <a:pt x="1536" y="5182"/>
                  </a:cubicBezTo>
                  <a:cubicBezTo>
                    <a:pt x="1536" y="5683"/>
                    <a:pt x="1132" y="6088"/>
                    <a:pt x="633" y="6089"/>
                  </a:cubicBezTo>
                  <a:lnTo>
                    <a:pt x="0" y="6089"/>
                  </a:lnTo>
                  <a:lnTo>
                    <a:pt x="0" y="6711"/>
                  </a:lnTo>
                  <a:lnTo>
                    <a:pt x="633" y="6711"/>
                  </a:lnTo>
                  <a:cubicBezTo>
                    <a:pt x="1132" y="6711"/>
                    <a:pt x="1536" y="7117"/>
                    <a:pt x="1536" y="7617"/>
                  </a:cubicBezTo>
                  <a:cubicBezTo>
                    <a:pt x="1536" y="8118"/>
                    <a:pt x="1132" y="8523"/>
                    <a:pt x="633" y="8523"/>
                  </a:cubicBezTo>
                  <a:lnTo>
                    <a:pt x="0" y="8523"/>
                  </a:lnTo>
                  <a:lnTo>
                    <a:pt x="0" y="9146"/>
                  </a:lnTo>
                  <a:lnTo>
                    <a:pt x="633" y="9146"/>
                  </a:lnTo>
                  <a:cubicBezTo>
                    <a:pt x="1132" y="9146"/>
                    <a:pt x="1536" y="9553"/>
                    <a:pt x="1536" y="10053"/>
                  </a:cubicBezTo>
                  <a:cubicBezTo>
                    <a:pt x="1536" y="10553"/>
                    <a:pt x="1132" y="10960"/>
                    <a:pt x="633" y="10960"/>
                  </a:cubicBezTo>
                  <a:lnTo>
                    <a:pt x="0" y="10960"/>
                  </a:lnTo>
                  <a:lnTo>
                    <a:pt x="0" y="11637"/>
                  </a:lnTo>
                  <a:cubicBezTo>
                    <a:pt x="0" y="12277"/>
                    <a:pt x="522" y="12800"/>
                    <a:pt x="1160" y="12800"/>
                  </a:cubicBezTo>
                  <a:lnTo>
                    <a:pt x="10041" y="12800"/>
                  </a:lnTo>
                  <a:cubicBezTo>
                    <a:pt x="10678" y="12800"/>
                    <a:pt x="11200" y="12277"/>
                    <a:pt x="11200" y="11636"/>
                  </a:cubicBezTo>
                  <a:lnTo>
                    <a:pt x="11200" y="1163"/>
                  </a:lnTo>
                  <a:cubicBezTo>
                    <a:pt x="11200" y="523"/>
                    <a:pt x="10678" y="0"/>
                    <a:pt x="10041" y="0"/>
                  </a:cubicBezTo>
                  <a:close/>
                  <a:moveTo>
                    <a:pt x="5779" y="2358"/>
                  </a:moveTo>
                  <a:cubicBezTo>
                    <a:pt x="6670" y="2358"/>
                    <a:pt x="7392" y="3082"/>
                    <a:pt x="7392" y="3976"/>
                  </a:cubicBezTo>
                  <a:cubicBezTo>
                    <a:pt x="7392" y="4870"/>
                    <a:pt x="6670" y="5594"/>
                    <a:pt x="5779" y="5594"/>
                  </a:cubicBezTo>
                  <a:cubicBezTo>
                    <a:pt x="4889" y="5594"/>
                    <a:pt x="4166" y="4870"/>
                    <a:pt x="4166" y="3977"/>
                  </a:cubicBezTo>
                  <a:cubicBezTo>
                    <a:pt x="4166" y="3083"/>
                    <a:pt x="4888" y="2358"/>
                    <a:pt x="5779" y="2358"/>
                  </a:cubicBezTo>
                  <a:close/>
                  <a:moveTo>
                    <a:pt x="8367" y="9913"/>
                  </a:moveTo>
                  <a:lnTo>
                    <a:pt x="8362" y="9913"/>
                  </a:lnTo>
                  <a:cubicBezTo>
                    <a:pt x="8314" y="10206"/>
                    <a:pt x="7178" y="10441"/>
                    <a:pt x="5779" y="10441"/>
                  </a:cubicBezTo>
                  <a:cubicBezTo>
                    <a:pt x="4380" y="10441"/>
                    <a:pt x="3243" y="10206"/>
                    <a:pt x="3196" y="9913"/>
                  </a:cubicBezTo>
                  <a:lnTo>
                    <a:pt x="3190" y="9913"/>
                  </a:lnTo>
                  <a:lnTo>
                    <a:pt x="3190" y="8341"/>
                  </a:lnTo>
                  <a:cubicBezTo>
                    <a:pt x="3190" y="7191"/>
                    <a:pt x="3911" y="6218"/>
                    <a:pt x="4916" y="5855"/>
                  </a:cubicBezTo>
                  <a:lnTo>
                    <a:pt x="5779" y="7009"/>
                  </a:lnTo>
                  <a:lnTo>
                    <a:pt x="6642" y="5855"/>
                  </a:lnTo>
                  <a:cubicBezTo>
                    <a:pt x="7647" y="6218"/>
                    <a:pt x="8367" y="7192"/>
                    <a:pt x="8367" y="8341"/>
                  </a:cubicBezTo>
                  <a:lnTo>
                    <a:pt x="8367" y="991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音频 6">
            <a:extLst>
              <a:ext uri="{FF2B5EF4-FFF2-40B4-BE49-F238E27FC236}">
                <a16:creationId xmlns:a16="http://schemas.microsoft.com/office/drawing/2014/main" id="{057FDC71-C666-0322-6740-991AA91889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656"/>
    </mc:Choice>
    <mc:Fallback>
      <p:transition spd="slow" advTm="14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F5642E82-E10E-FDD8-74E7-E73866F13600}"/>
              </a:ext>
            </a:extLst>
          </p:cNvPr>
          <p:cNvSpPr/>
          <p:nvPr/>
        </p:nvSpPr>
        <p:spPr>
          <a:xfrm>
            <a:off x="4304752" y="949738"/>
            <a:ext cx="4445385" cy="3744864"/>
          </a:xfrm>
          <a:prstGeom prst="roundRect">
            <a:avLst>
              <a:gd name="adj" fmla="val 2233"/>
            </a:avLst>
          </a:prstGeom>
          <a:solidFill>
            <a:schemeClr val="bg1"/>
          </a:solidFill>
          <a:ln w="6350">
            <a:gradFill>
              <a:gsLst>
                <a:gs pos="0">
                  <a:srgbClr val="E24545"/>
                </a:gs>
                <a:gs pos="53000">
                  <a:schemeClr val="bg1"/>
                </a:gs>
                <a:gs pos="100000">
                  <a:srgbClr val="00528C"/>
                </a:gs>
              </a:gsLst>
              <a:lin ang="0" scaled="0"/>
            </a:gradFill>
          </a:ln>
          <a:effectLst>
            <a:outerShdw blurRad="63500" sx="101000" sy="101000" algn="ctr" rotWithShape="0">
              <a:srgbClr val="FCD4D4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157AD86E-4425-2042-93BC-12DA263F8FA4}"/>
              </a:ext>
            </a:extLst>
          </p:cNvPr>
          <p:cNvSpPr/>
          <p:nvPr/>
        </p:nvSpPr>
        <p:spPr>
          <a:xfrm>
            <a:off x="408757" y="939338"/>
            <a:ext cx="3790331" cy="3765665"/>
          </a:xfrm>
          <a:prstGeom prst="roundRect">
            <a:avLst>
              <a:gd name="adj" fmla="val 2233"/>
            </a:avLst>
          </a:prstGeom>
          <a:solidFill>
            <a:schemeClr val="bg1"/>
          </a:solidFill>
          <a:ln w="6350">
            <a:gradFill>
              <a:gsLst>
                <a:gs pos="0">
                  <a:srgbClr val="E24545"/>
                </a:gs>
                <a:gs pos="53000">
                  <a:schemeClr val="bg1"/>
                </a:gs>
                <a:gs pos="100000">
                  <a:srgbClr val="00528C"/>
                </a:gs>
              </a:gsLst>
              <a:lin ang="0" scaled="0"/>
            </a:gradFill>
          </a:ln>
          <a:effectLst>
            <a:outerShdw blurRad="63500" sx="101000" sy="101000" algn="ctr" rotWithShape="0">
              <a:srgbClr val="FCD4D4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275941" y="19639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ackground and Methods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eking Union Medical College">
            <a:extLst>
              <a:ext uri="{FF2B5EF4-FFF2-40B4-BE49-F238E27FC236}">
                <a16:creationId xmlns:a16="http://schemas.microsoft.com/office/drawing/2014/main" id="{EDF8A9EE-2AC4-665C-84EF-20885A862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549" y="87585"/>
            <a:ext cx="701826" cy="70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圆角矩形 19">
            <a:extLst>
              <a:ext uri="{FF2B5EF4-FFF2-40B4-BE49-F238E27FC236}">
                <a16:creationId xmlns:a16="http://schemas.microsoft.com/office/drawing/2014/main" id="{60DF70DE-3E84-9DA8-ED1E-DD4E650AD53F}"/>
              </a:ext>
            </a:extLst>
          </p:cNvPr>
          <p:cNvSpPr/>
          <p:nvPr/>
        </p:nvSpPr>
        <p:spPr>
          <a:xfrm>
            <a:off x="7105176" y="2104962"/>
            <a:ext cx="1422290" cy="1390959"/>
          </a:xfrm>
          <a:prstGeom prst="roundRect">
            <a:avLst>
              <a:gd name="adj" fmla="val 3172"/>
            </a:avLst>
          </a:prstGeom>
          <a:solidFill>
            <a:srgbClr val="FEECEC"/>
          </a:solidFill>
          <a:ln w="12700" cap="flat" cmpd="sng" algn="ctr">
            <a:solidFill>
              <a:srgbClr val="FEECEC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800" b="1" kern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Post-hoc analysis at the 12-month follow-up</a:t>
            </a:r>
            <a:r>
              <a:rPr lang="zh-CN" altLang="en-US" sz="800" b="1" kern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：</a:t>
            </a:r>
            <a:endParaRPr lang="en-US" altLang="zh-CN" sz="800" b="1" kern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12-month response rate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800" kern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12-month h</a:t>
            </a:r>
            <a:r>
              <a:rPr kumimoji="0" lang="en-US" altLang="zh-CN" sz="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istologic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regression rate</a:t>
            </a:r>
          </a:p>
          <a:p>
            <a:pPr marL="171450" lvl="0" indent="-171450">
              <a:buClrTx/>
              <a:buFont typeface="Arial" panose="020B0604020202020204" pitchFamily="34" charset="0"/>
              <a:buChar char="•"/>
              <a:defRPr/>
            </a:pPr>
            <a:r>
              <a:rPr lang="en-US" altLang="zh-CN" sz="800" kern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6- and 12-month HPV clearance, HPV16 clearance, and HPV16/18 clearance</a:t>
            </a: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文本框 39">
            <a:extLst>
              <a:ext uri="{FF2B5EF4-FFF2-40B4-BE49-F238E27FC236}">
                <a16:creationId xmlns:a16="http://schemas.microsoft.com/office/drawing/2014/main" id="{A92AC8A2-8345-5F35-18EF-2B037DACCA7C}"/>
              </a:ext>
            </a:extLst>
          </p:cNvPr>
          <p:cNvSpPr txBox="1"/>
          <p:nvPr/>
        </p:nvSpPr>
        <p:spPr>
          <a:xfrm>
            <a:off x="4404028" y="4202096"/>
            <a:ext cx="412343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buClrTx/>
              <a:defRPr/>
            </a:pPr>
            <a:r>
              <a:rPr kumimoji="0" lang="en-US" altLang="zh-CN" sz="7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Note:</a:t>
            </a:r>
          </a:p>
          <a:p>
            <a:pPr defTabSz="457200">
              <a:buClrTx/>
              <a:defRPr/>
            </a:pPr>
            <a:r>
              <a:rPr kumimoji="0" lang="en-US" altLang="zh-CN" sz="7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 responder was defined as </a:t>
            </a:r>
            <a:r>
              <a:rPr lang="en-US" altLang="zh-CN" sz="7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normal histology, or LSIL histology </a:t>
            </a:r>
            <a:r>
              <a:rPr kumimoji="0" lang="en-US" altLang="zh-CN" sz="7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 HPV clearance. </a:t>
            </a:r>
          </a:p>
          <a:p>
            <a:pPr lvl="0" defTabSz="457200">
              <a:buClrTx/>
              <a:defRPr/>
            </a:pPr>
            <a:r>
              <a:rPr lang="en-US" altLang="zh-CN" sz="7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</a:t>
            </a:r>
            <a:r>
              <a:rPr kumimoji="0" lang="en-US" altLang="zh-CN" sz="70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istologic</a:t>
            </a:r>
            <a:r>
              <a:rPr kumimoji="0" lang="en-US" altLang="zh-CN" sz="7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regression was defined as LSIL or normal histology.</a:t>
            </a:r>
            <a:endParaRPr kumimoji="0" lang="zh-CN" altLang="en-US" sz="7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122B94F-010A-BA37-826B-32FFC28F3586}"/>
              </a:ext>
            </a:extLst>
          </p:cNvPr>
          <p:cNvSpPr txBox="1"/>
          <p:nvPr/>
        </p:nvSpPr>
        <p:spPr>
          <a:xfrm>
            <a:off x="4289858" y="1012018"/>
            <a:ext cx="44453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100" b="0" i="0" u="none" strike="noStrike">
                <a:solidFill>
                  <a:srgbClr val="0F1115"/>
                </a:solidFill>
                <a:effectLst/>
                <a:latin typeface="+mn-lt"/>
              </a:rPr>
              <a:t>This is a 12-month post hoc analysis of the APRICITY trial (NCT04484415), a multicenter, phase III randomized controlled trial</a:t>
            </a:r>
            <a:endParaRPr kumimoji="0" lang="en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圆角矩形 19">
            <a:extLst>
              <a:ext uri="{FF2B5EF4-FFF2-40B4-BE49-F238E27FC236}">
                <a16:creationId xmlns:a16="http://schemas.microsoft.com/office/drawing/2014/main" id="{56E74D61-896D-2932-E450-AF13168FEBB2}"/>
              </a:ext>
            </a:extLst>
          </p:cNvPr>
          <p:cNvSpPr/>
          <p:nvPr/>
        </p:nvSpPr>
        <p:spPr>
          <a:xfrm>
            <a:off x="4404029" y="3571945"/>
            <a:ext cx="4123437" cy="582918"/>
          </a:xfrm>
          <a:prstGeom prst="roundRect">
            <a:avLst>
              <a:gd name="adj" fmla="val 3172"/>
            </a:avLst>
          </a:prstGeom>
          <a:solidFill>
            <a:srgbClr val="FEECEC"/>
          </a:solidFill>
          <a:ln w="12700" cap="flat" cmpd="sng" algn="ctr">
            <a:solidFill>
              <a:srgbClr val="FEECEC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Statistical Considerations</a:t>
            </a:r>
          </a:p>
          <a:p>
            <a:pPr marL="171450" indent="-171450">
              <a:buClrTx/>
              <a:buFont typeface="Arial" panose="020B0604020202020204" pitchFamily="34" charset="0"/>
              <a:buChar char="•"/>
              <a:defRPr/>
            </a:pPr>
            <a:r>
              <a:rPr lang="en-US" altLang="zh-CN" sz="800" kern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kumimoji="0" lang="en-US" altLang="zh-CN" sz="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fficacy endpoints were analyzed using </a:t>
            </a: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non-responder imputation (NRI):</a:t>
            </a:r>
            <a:r>
              <a:rPr lang="en-US" altLang="zh-CN" sz="800" kern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patients with missing clinical response data at the analysis time point (e.g., 6-month or 12-month) for any reason were regarded as non-responders.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3354A7E4-4547-DF9F-8816-E4F920F8E38B}"/>
              </a:ext>
            </a:extLst>
          </p:cNvPr>
          <p:cNvSpPr txBox="1"/>
          <p:nvPr/>
        </p:nvSpPr>
        <p:spPr>
          <a:xfrm>
            <a:off x="275941" y="4950697"/>
            <a:ext cx="748701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zh-CN" sz="800" b="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 Turk Ger </a:t>
            </a:r>
            <a:r>
              <a:rPr lang="en-US" altLang="zh-CN" sz="800" b="0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Gynecol</a:t>
            </a:r>
            <a:r>
              <a:rPr lang="en-US" altLang="zh-CN" sz="800" b="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Assoc.2024;25(4):238-246.</a:t>
            </a:r>
            <a:r>
              <a:rPr lang="it-IT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it-IT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Obstet Gynecol Sci. 2025;68(6):483-490. 3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a-DK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Chen F, et al. Med. 2025 Oct 9:100851. 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C08DB0C-6518-50C9-27C9-9510352A4D7F}"/>
              </a:ext>
            </a:extLst>
          </p:cNvPr>
          <p:cNvSpPr txBox="1"/>
          <p:nvPr/>
        </p:nvSpPr>
        <p:spPr>
          <a:xfrm>
            <a:off x="408489" y="4777566"/>
            <a:ext cx="575905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HSIL,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high-grade squamous intraepithelial lesions; L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SIL,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low-grade squamous intraepithelial lesion; CIN, </a:t>
            </a:r>
            <a:r>
              <a:rPr lang="en-US" altLang="zh-CN" sz="7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cervical intraepithelial neoplasia.</a:t>
            </a:r>
            <a:endParaRPr lang="zh-CN" altLang="en-US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333F23F-619E-4A6D-7F81-02891BA1A9B4}"/>
              </a:ext>
            </a:extLst>
          </p:cNvPr>
          <p:cNvSpPr txBox="1"/>
          <p:nvPr/>
        </p:nvSpPr>
        <p:spPr>
          <a:xfrm>
            <a:off x="514421" y="1144617"/>
            <a:ext cx="35604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Cold knife conization (CKC) and loop electrosurgical excision procedure (LEEP) are the standard surgical treatments for CIN2/3. However, excisional procedures may impair cervical competence and increase obstetric risks, particularly in young women</a:t>
            </a:r>
            <a:r>
              <a:rPr lang="en-US" altLang="zh-CN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Non-surgical treatment options remain limited. Photodynamic therapy (PDT) has shown promising efficacy in previous studies and offers a non-invasive approach that preserves cervical integrity and fertility potential</a:t>
            </a:r>
            <a:r>
              <a:rPr kumimoji="1" lang="en-US" altLang="zh-CN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1" lang="en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Hexaminolevulinate photodynamic therapy </a:t>
            </a:r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(HAL-PDT) has demonstrated clinical effectiveness in treating HSIL</a:t>
            </a:r>
            <a:r>
              <a:rPr kumimoji="1" lang="en-US" altLang="zh-CN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. This study aims to evaluate its long-term efficacy and safety in CIN2 patients.</a:t>
            </a:r>
            <a:endParaRPr kumimoji="1"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42" name="组合 1041">
            <a:extLst>
              <a:ext uri="{FF2B5EF4-FFF2-40B4-BE49-F238E27FC236}">
                <a16:creationId xmlns:a16="http://schemas.microsoft.com/office/drawing/2014/main" id="{5C701320-98F1-B97D-6EFE-BBB84F485B2C}"/>
              </a:ext>
            </a:extLst>
          </p:cNvPr>
          <p:cNvGrpSpPr/>
          <p:nvPr/>
        </p:nvGrpSpPr>
        <p:grpSpPr>
          <a:xfrm>
            <a:off x="4485254" y="1523556"/>
            <a:ext cx="2737986" cy="1972365"/>
            <a:chOff x="4485254" y="1523556"/>
            <a:chExt cx="2737986" cy="1972365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BD1587F-CD69-1B6B-9699-93EDFD059C11}"/>
                </a:ext>
              </a:extLst>
            </p:cNvPr>
            <p:cNvSpPr/>
            <p:nvPr/>
          </p:nvSpPr>
          <p:spPr>
            <a:xfrm>
              <a:off x="4954031" y="2176407"/>
              <a:ext cx="932801" cy="1319514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344ACCB6-D7B1-0DEA-E391-FD5E5FF1849B}"/>
                </a:ext>
              </a:extLst>
            </p:cNvPr>
            <p:cNvGrpSpPr/>
            <p:nvPr/>
          </p:nvGrpSpPr>
          <p:grpSpPr>
            <a:xfrm>
              <a:off x="4604798" y="2349455"/>
              <a:ext cx="464691" cy="983440"/>
              <a:chOff x="2379132" y="4400549"/>
              <a:chExt cx="548706" cy="1046285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464FC2BA-9B78-311A-5371-DAAC1606EEF4}"/>
                  </a:ext>
                </a:extLst>
              </p:cNvPr>
              <p:cNvCxnSpPr/>
              <p:nvPr/>
            </p:nvCxnSpPr>
            <p:spPr>
              <a:xfrm>
                <a:off x="2690446" y="4400549"/>
                <a:ext cx="0" cy="1046285"/>
              </a:xfrm>
              <a:prstGeom prst="line">
                <a:avLst/>
              </a:prstGeom>
              <a:noFill/>
              <a:ln w="6350" cap="flat" cmpd="sng" algn="ctr">
                <a:solidFill>
                  <a:srgbClr val="E2454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868E9DC6-3C01-D536-B3A3-5E5BB89EBB64}"/>
                  </a:ext>
                </a:extLst>
              </p:cNvPr>
              <p:cNvCxnSpPr/>
              <p:nvPr/>
            </p:nvCxnSpPr>
            <p:spPr>
              <a:xfrm>
                <a:off x="2690446" y="4400549"/>
                <a:ext cx="23739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E2454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880EAA57-0CF8-FDEB-B07A-8BF447DCB839}"/>
                  </a:ext>
                </a:extLst>
              </p:cNvPr>
              <p:cNvCxnSpPr/>
              <p:nvPr/>
            </p:nvCxnSpPr>
            <p:spPr>
              <a:xfrm>
                <a:off x="2690446" y="5446834"/>
                <a:ext cx="23739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E2454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464DB7CE-E671-E2C5-17FD-C0CF9CBABADB}"/>
                  </a:ext>
                </a:extLst>
              </p:cNvPr>
              <p:cNvCxnSpPr/>
              <p:nvPr/>
            </p:nvCxnSpPr>
            <p:spPr>
              <a:xfrm flipV="1">
                <a:off x="2379132" y="4934511"/>
                <a:ext cx="311314" cy="2135"/>
              </a:xfrm>
              <a:prstGeom prst="line">
                <a:avLst/>
              </a:prstGeom>
              <a:noFill/>
              <a:ln w="6350" cap="flat" cmpd="sng" algn="ctr">
                <a:solidFill>
                  <a:srgbClr val="E2454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4F882D5B-877E-4086-B830-2994AFF4F249}"/>
                </a:ext>
              </a:extLst>
            </p:cNvPr>
            <p:cNvGrpSpPr/>
            <p:nvPr/>
          </p:nvGrpSpPr>
          <p:grpSpPr>
            <a:xfrm>
              <a:off x="4485254" y="2696185"/>
              <a:ext cx="293012" cy="269718"/>
              <a:chOff x="5890248" y="5040580"/>
              <a:chExt cx="357998" cy="251796"/>
            </a:xfrm>
          </p:grpSpPr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5B425106-8322-2377-0542-AE01C43EA442}"/>
                  </a:ext>
                </a:extLst>
              </p:cNvPr>
              <p:cNvSpPr/>
              <p:nvPr/>
            </p:nvSpPr>
            <p:spPr>
              <a:xfrm>
                <a:off x="5890248" y="5040580"/>
                <a:ext cx="357998" cy="251796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E2454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2D58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43">
                <a:extLst>
                  <a:ext uri="{FF2B5EF4-FFF2-40B4-BE49-F238E27FC236}">
                    <a16:creationId xmlns:a16="http://schemas.microsoft.com/office/drawing/2014/main" id="{2CF1D19D-7784-8B19-1967-85823A7CD25B}"/>
                  </a:ext>
                </a:extLst>
              </p:cNvPr>
              <p:cNvSpPr txBox="1"/>
              <p:nvPr/>
            </p:nvSpPr>
            <p:spPr>
              <a:xfrm>
                <a:off x="5917506" y="5069037"/>
                <a:ext cx="295921" cy="2011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D5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D5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2:1</a:t>
                </a:r>
                <a:endParaRPr kumimoji="0" lang="zh-CN" altLang="en-US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002D58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圆角矩形 18">
              <a:extLst>
                <a:ext uri="{FF2B5EF4-FFF2-40B4-BE49-F238E27FC236}">
                  <a16:creationId xmlns:a16="http://schemas.microsoft.com/office/drawing/2014/main" id="{B214EBDD-B8B9-21A1-AA37-D9E68F7D8379}"/>
                </a:ext>
              </a:extLst>
            </p:cNvPr>
            <p:cNvSpPr/>
            <p:nvPr/>
          </p:nvSpPr>
          <p:spPr>
            <a:xfrm>
              <a:off x="5017142" y="3091385"/>
              <a:ext cx="796170" cy="38893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Placebo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+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PDT 0 J/cm</a:t>
              </a:r>
              <a:r>
                <a:rPr kumimoji="0" lang="en-US" altLang="zh-CN" sz="7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2</a:t>
              </a:r>
              <a:endParaRPr kumimoji="0" lang="zh-CN" altLang="en-US" sz="7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" name="圆角矩形 32">
              <a:extLst>
                <a:ext uri="{FF2B5EF4-FFF2-40B4-BE49-F238E27FC236}">
                  <a16:creationId xmlns:a16="http://schemas.microsoft.com/office/drawing/2014/main" id="{28674227-1911-865C-F082-568B23DA66D2}"/>
                </a:ext>
              </a:extLst>
            </p:cNvPr>
            <p:cNvSpPr/>
            <p:nvPr/>
          </p:nvSpPr>
          <p:spPr>
            <a:xfrm>
              <a:off x="5000893" y="2176407"/>
              <a:ext cx="812419" cy="399746"/>
            </a:xfrm>
            <a:prstGeom prst="roundRect">
              <a:avLst/>
            </a:prstGeom>
            <a:solidFill>
              <a:srgbClr val="E24545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HAL 5%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+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PDT 125J/cm</a:t>
              </a:r>
              <a:r>
                <a:rPr kumimoji="0" lang="en-US" altLang="zh-CN" sz="700" b="0" i="0" u="none" strike="noStrike" kern="0" cap="none" spc="0" normalizeH="0" baseline="300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2 </a:t>
              </a:r>
              <a:endParaRPr kumimoji="0" lang="zh-CN" altLang="en-US" sz="7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文本框 14">
              <a:extLst>
                <a:ext uri="{FF2B5EF4-FFF2-40B4-BE49-F238E27FC236}">
                  <a16:creationId xmlns:a16="http://schemas.microsoft.com/office/drawing/2014/main" id="{263DC748-47EC-A8BA-7AEA-8EE1B5ABA391}"/>
                </a:ext>
              </a:extLst>
            </p:cNvPr>
            <p:cNvSpPr txBox="1"/>
            <p:nvPr/>
          </p:nvSpPr>
          <p:spPr>
            <a:xfrm>
              <a:off x="6405859" y="2307240"/>
              <a:ext cx="8173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buClrTx/>
                <a:defRPr/>
              </a:pPr>
              <a:endPara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文本框 35">
              <a:extLst>
                <a:ext uri="{FF2B5EF4-FFF2-40B4-BE49-F238E27FC236}">
                  <a16:creationId xmlns:a16="http://schemas.microsoft.com/office/drawing/2014/main" id="{2335A4A6-1FBE-5B51-CC46-AB1641B2F21C}"/>
                </a:ext>
              </a:extLst>
            </p:cNvPr>
            <p:cNvSpPr txBox="1"/>
            <p:nvPr/>
          </p:nvSpPr>
          <p:spPr>
            <a:xfrm>
              <a:off x="4950196" y="1523556"/>
              <a:ext cx="1870458" cy="584775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>
              <a:solidFill>
                <a:schemeClr val="tx1">
                  <a:alpha val="33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Key inclusion</a:t>
              </a:r>
              <a:r>
                <a:rPr lang="en-US" altLang="zh-CN" sz="800" kern="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:</a:t>
              </a:r>
              <a:r>
                <a:rPr lang="zh-CN" altLang="en-US" sz="800" kern="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endParaRPr kumimoji="0" lang="en-US" altLang="zh-CN" sz="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171450" marR="0" lvl="0" indent="-17145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zh-CN" altLang="en-US" sz="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≥</a:t>
              </a:r>
              <a:r>
                <a:rPr kumimoji="0" lang="en-US" altLang="zh-CN" sz="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18 yrs, female</a:t>
              </a:r>
            </a:p>
            <a:p>
              <a:pPr marL="171450" marR="0" lvl="0" indent="-17145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altLang="zh-CN" sz="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Biopsy-confirmed CIN2 by independent pathologists’ panel</a:t>
              </a:r>
              <a:endParaRPr kumimoji="0" lang="zh-CN" altLang="en-US" sz="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41">
              <a:extLst>
                <a:ext uri="{FF2B5EF4-FFF2-40B4-BE49-F238E27FC236}">
                  <a16:creationId xmlns:a16="http://schemas.microsoft.com/office/drawing/2014/main" id="{2C2CFDBB-B8FA-DAB5-0723-2AE4009C8059}"/>
                </a:ext>
              </a:extLst>
            </p:cNvPr>
            <p:cNvSpPr txBox="1"/>
            <p:nvPr/>
          </p:nvSpPr>
          <p:spPr>
            <a:xfrm>
              <a:off x="5017142" y="2668931"/>
              <a:ext cx="79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defRPr/>
              </a:pPr>
              <a:r>
                <a:rPr kumimoji="0" lang="en-US" altLang="zh-CN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6-month treatment</a:t>
              </a:r>
              <a:r>
                <a:rPr lang="en-US" altLang="zh-CN" sz="800" b="1" kern="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</a:p>
          </p:txBody>
        </p: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012C3AF8-363F-AD1C-198F-178B0580668D}"/>
                </a:ext>
              </a:extLst>
            </p:cNvPr>
            <p:cNvCxnSpPr>
              <a:cxnSpLocks/>
              <a:stCxn id="24" idx="0"/>
            </p:cNvCxnSpPr>
            <p:nvPr/>
          </p:nvCxnSpPr>
          <p:spPr>
            <a:xfrm flipV="1">
              <a:off x="4631760" y="1815943"/>
              <a:ext cx="0" cy="880242"/>
            </a:xfrm>
            <a:prstGeom prst="line">
              <a:avLst/>
            </a:prstGeom>
            <a:noFill/>
            <a:ln w="6350" cap="flat" cmpd="sng" algn="ctr">
              <a:solidFill>
                <a:srgbClr val="E24545"/>
              </a:solidFill>
              <a:prstDash val="solid"/>
              <a:miter lim="800000"/>
            </a:ln>
            <a:effectLst/>
          </p:spPr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F8E26070-9495-0EC2-17A5-B85DA591B1FF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4628666" y="1815944"/>
              <a:ext cx="321530" cy="0"/>
            </a:xfrm>
            <a:prstGeom prst="line">
              <a:avLst/>
            </a:prstGeom>
            <a:noFill/>
            <a:ln w="6350" cap="flat" cmpd="sng" algn="ctr">
              <a:solidFill>
                <a:srgbClr val="E24545"/>
              </a:solidFill>
              <a:prstDash val="solid"/>
              <a:miter lim="800000"/>
            </a:ln>
            <a:effectLst/>
          </p:spPr>
        </p:cxn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5AED2741-A2F9-750D-39CA-7B5D5E5B3755}"/>
                </a:ext>
              </a:extLst>
            </p:cNvPr>
            <p:cNvSpPr/>
            <p:nvPr/>
          </p:nvSpPr>
          <p:spPr>
            <a:xfrm>
              <a:off x="6008340" y="2184355"/>
              <a:ext cx="932801" cy="1311566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圆角矩形 32">
              <a:extLst>
                <a:ext uri="{FF2B5EF4-FFF2-40B4-BE49-F238E27FC236}">
                  <a16:creationId xmlns:a16="http://schemas.microsoft.com/office/drawing/2014/main" id="{845CC7E2-5014-7026-61C8-FBE635C07604}"/>
                </a:ext>
              </a:extLst>
            </p:cNvPr>
            <p:cNvSpPr/>
            <p:nvPr/>
          </p:nvSpPr>
          <p:spPr>
            <a:xfrm>
              <a:off x="6066049" y="2193532"/>
              <a:ext cx="819919" cy="358400"/>
            </a:xfrm>
            <a:prstGeom prst="roundRect">
              <a:avLst/>
            </a:prstGeom>
            <a:solidFill>
              <a:srgbClr val="E24545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Only observation</a:t>
              </a:r>
            </a:p>
          </p:txBody>
        </p:sp>
        <p:sp>
          <p:nvSpPr>
            <p:cNvPr id="51" name="圆角矩形 18">
              <a:extLst>
                <a:ext uri="{FF2B5EF4-FFF2-40B4-BE49-F238E27FC236}">
                  <a16:creationId xmlns:a16="http://schemas.microsoft.com/office/drawing/2014/main" id="{931883A0-E5A8-C192-72C9-A53789A92A7D}"/>
                </a:ext>
              </a:extLst>
            </p:cNvPr>
            <p:cNvSpPr/>
            <p:nvPr/>
          </p:nvSpPr>
          <p:spPr>
            <a:xfrm>
              <a:off x="6101707" y="3150379"/>
              <a:ext cx="796170" cy="20743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Unblinding</a:t>
              </a:r>
            </a:p>
          </p:txBody>
        </p: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14DE398E-BA71-E0B8-37EE-74AFFB0566A9}"/>
                </a:ext>
              </a:extLst>
            </p:cNvPr>
            <p:cNvCxnSpPr>
              <a:cxnSpLocks/>
            </p:cNvCxnSpPr>
            <p:nvPr/>
          </p:nvCxnSpPr>
          <p:spPr>
            <a:xfrm>
              <a:off x="5822612" y="3231699"/>
              <a:ext cx="259531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E24545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FFF126CD-5726-FB58-67F6-1EF7B1E2F8A1}"/>
                </a:ext>
              </a:extLst>
            </p:cNvPr>
            <p:cNvCxnSpPr>
              <a:cxnSpLocks/>
            </p:cNvCxnSpPr>
            <p:nvPr/>
          </p:nvCxnSpPr>
          <p:spPr>
            <a:xfrm>
              <a:off x="5784083" y="2362497"/>
              <a:ext cx="259531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E24545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27" name="文本框 41">
              <a:extLst>
                <a:ext uri="{FF2B5EF4-FFF2-40B4-BE49-F238E27FC236}">
                  <a16:creationId xmlns:a16="http://schemas.microsoft.com/office/drawing/2014/main" id="{FBC2356D-A501-D9AC-167B-EFACE0D303D8}"/>
                </a:ext>
              </a:extLst>
            </p:cNvPr>
            <p:cNvSpPr txBox="1"/>
            <p:nvPr/>
          </p:nvSpPr>
          <p:spPr>
            <a:xfrm>
              <a:off x="5994779" y="2682275"/>
              <a:ext cx="9619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defRPr/>
              </a:pPr>
              <a:r>
                <a:rPr kumimoji="0" lang="en-US" altLang="zh-CN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6-month extension phase</a:t>
              </a:r>
            </a:p>
          </p:txBody>
        </p:sp>
      </p:grpSp>
      <p:cxnSp>
        <p:nvCxnSpPr>
          <p:cNvPr id="1035" name="直接箭头连接符 1034">
            <a:extLst>
              <a:ext uri="{FF2B5EF4-FFF2-40B4-BE49-F238E27FC236}">
                <a16:creationId xmlns:a16="http://schemas.microsoft.com/office/drawing/2014/main" id="{0725CE66-2CF6-4F49-9419-83CD7EB7D6FC}"/>
              </a:ext>
            </a:extLst>
          </p:cNvPr>
          <p:cNvCxnSpPr>
            <a:cxnSpLocks/>
          </p:cNvCxnSpPr>
          <p:nvPr/>
        </p:nvCxnSpPr>
        <p:spPr>
          <a:xfrm>
            <a:off x="6941141" y="2888194"/>
            <a:ext cx="174962" cy="0"/>
          </a:xfrm>
          <a:prstGeom prst="straightConnector1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3" name="音频 2">
            <a:extLst>
              <a:ext uri="{FF2B5EF4-FFF2-40B4-BE49-F238E27FC236}">
                <a16:creationId xmlns:a16="http://schemas.microsoft.com/office/drawing/2014/main" id="{2C74930E-3569-F69F-D30A-5D10053DB6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461"/>
    </mc:Choice>
    <mc:Fallback>
      <p:transition spd="slow" advTm="614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>
          <a:extLst>
            <a:ext uri="{FF2B5EF4-FFF2-40B4-BE49-F238E27FC236}">
              <a16:creationId xmlns:a16="http://schemas.microsoft.com/office/drawing/2014/main" id="{C1764B92-83C0-4B2E-7F52-28AF1B6D2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>
            <a:extLst>
              <a:ext uri="{FF2B5EF4-FFF2-40B4-BE49-F238E27FC236}">
                <a16:creationId xmlns:a16="http://schemas.microsoft.com/office/drawing/2014/main" id="{844D173D-B97A-71AC-B385-E012EE1E47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5941" y="19639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Demographics and Baseline Characteristics</a:t>
            </a:r>
          </a:p>
        </p:txBody>
      </p:sp>
      <p:pic>
        <p:nvPicPr>
          <p:cNvPr id="1026" name="Picture 2" descr="Peking Union Medical College">
            <a:extLst>
              <a:ext uri="{FF2B5EF4-FFF2-40B4-BE49-F238E27FC236}">
                <a16:creationId xmlns:a16="http://schemas.microsoft.com/office/drawing/2014/main" id="{ADD7F500-68D6-FE2C-7E06-DF5DAC9C8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549" y="87585"/>
            <a:ext cx="701826" cy="70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9E3D8E86-7808-620A-F0C5-0AC8ACADC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719926"/>
              </p:ext>
            </p:extLst>
          </p:nvPr>
        </p:nvGraphicFramePr>
        <p:xfrm>
          <a:off x="1235733" y="789411"/>
          <a:ext cx="6310746" cy="40538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1861869507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53208536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9850904"/>
                    </a:ext>
                  </a:extLst>
                </a:gridCol>
                <a:gridCol w="1414746">
                  <a:extLst>
                    <a:ext uri="{9D8B030D-6E8A-4147-A177-3AD203B41FA5}">
                      <a16:colId xmlns:a16="http://schemas.microsoft.com/office/drawing/2014/main" val="1239463546"/>
                    </a:ext>
                  </a:extLst>
                </a:gridCol>
              </a:tblGrid>
              <a:tr h="210979">
                <a:tc>
                  <a:txBody>
                    <a:bodyPr/>
                    <a:lstStyle/>
                    <a:p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4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latin typeface="+mn-lt"/>
                        </a:rPr>
                        <a:t>HAL-</a:t>
                      </a:r>
                      <a:r>
                        <a:rPr lang="en-US" altLang="zh-CN" sz="1000" dirty="0" err="1">
                          <a:latin typeface="+mn-lt"/>
                        </a:rPr>
                        <a:t>PDT, n</a:t>
                      </a:r>
                      <a:r>
                        <a:rPr lang="en-US" altLang="zh-CN" sz="1000" dirty="0">
                          <a:latin typeface="+mn-lt"/>
                        </a:rPr>
                        <a:t>=120</a:t>
                      </a:r>
                    </a:p>
                    <a:p>
                      <a:pPr algn="ctr"/>
                      <a:r>
                        <a:rPr lang="en-US" altLang="zh-CN" sz="1000" dirty="0">
                          <a:latin typeface="+mn-lt"/>
                        </a:rPr>
                        <a:t>n (%)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4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err="1">
                          <a:latin typeface="+mn-lt"/>
                        </a:rPr>
                        <a:t>Placebo, n</a:t>
                      </a:r>
                      <a:r>
                        <a:rPr lang="en-US" altLang="zh-CN" sz="1000" dirty="0">
                          <a:latin typeface="+mn-lt"/>
                        </a:rPr>
                        <a:t>=62</a:t>
                      </a:r>
                    </a:p>
                    <a:p>
                      <a:pPr algn="ctr"/>
                      <a:r>
                        <a:rPr lang="en-US" altLang="zh-CN" sz="1000" dirty="0">
                          <a:latin typeface="+mn-lt"/>
                        </a:rPr>
                        <a:t>n (%)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4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i="1" dirty="0">
                          <a:latin typeface="+mn-lt"/>
                        </a:rPr>
                        <a:t>P </a:t>
                      </a:r>
                      <a:r>
                        <a:rPr lang="en-US" altLang="zh-CN" sz="1000" i="0" dirty="0">
                          <a:latin typeface="+mn-lt"/>
                        </a:rPr>
                        <a:t>value</a:t>
                      </a:r>
                      <a:r>
                        <a:rPr lang="en-US" altLang="zh-CN" sz="1000" baseline="30000" dirty="0">
                          <a:latin typeface="+mn-lt"/>
                        </a:rPr>
                        <a:t>#</a:t>
                      </a:r>
                      <a:endParaRPr lang="zh-CN" altLang="en-US" sz="1000" baseline="30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4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787146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latin typeface="+mn-lt"/>
                        </a:rPr>
                        <a:t>Age, years</a:t>
                      </a: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 panose="020B0604020202020204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 panose="020B0604020202020204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 panose="020B0604020202020204"/>
                        </a:rPr>
                        <a:t>0.8478</a:t>
                      </a:r>
                      <a:endParaRPr lang="zh-CN" altLang="en-US" sz="10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 panose="020B0604020202020204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904724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216000">
                        <a:spcBef>
                          <a:spcPts val="0"/>
                        </a:spcBef>
                      </a:pPr>
                      <a:r>
                        <a:rPr lang="zh-CN" altLang="en-US" sz="1000" dirty="0">
                          <a:latin typeface="+mn-lt"/>
                        </a:rPr>
                        <a:t>＜</a:t>
                      </a:r>
                      <a:r>
                        <a:rPr lang="en-US" altLang="zh-CN" sz="1000" dirty="0">
                          <a:latin typeface="+mn-lt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 panose="020B0604020202020204"/>
                        </a:rPr>
                        <a:t>26 (21.7)</a:t>
                      </a:r>
                      <a:endParaRPr lang="zh-CN" altLang="en-US" sz="10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 panose="020B0604020202020204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 panose="020B0604020202020204"/>
                        </a:rPr>
                        <a:t>12 (19.4)</a:t>
                      </a:r>
                      <a:endParaRPr lang="zh-CN" altLang="en-US" sz="10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 panose="020B0604020202020204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 panose="020B0604020202020204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2025391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216000">
                        <a:spcBef>
                          <a:spcPts val="0"/>
                        </a:spcBef>
                      </a:pPr>
                      <a:r>
                        <a:rPr lang="zh-CN" altLang="en-US" sz="1000" dirty="0">
                          <a:latin typeface="+mn-lt"/>
                        </a:rPr>
                        <a:t>≥</a:t>
                      </a:r>
                      <a:r>
                        <a:rPr lang="en-US" altLang="zh-CN" sz="1000" dirty="0">
                          <a:latin typeface="+mn-lt"/>
                        </a:rPr>
                        <a:t>25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94 (78.3)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50 (80.6)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974900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en-US" altLang="zh-CN" sz="1000" dirty="0">
                          <a:latin typeface="+mn-lt"/>
                        </a:rPr>
                        <a:t>HPV status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0.8103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4266379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216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en-US" altLang="zh-CN" sz="1000" dirty="0">
                          <a:latin typeface="+mn-lt"/>
                        </a:rPr>
                        <a:t>HPV16+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57 (47.5)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27 (43.5)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401583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216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en-US" altLang="zh-CN" sz="1000" dirty="0">
                          <a:latin typeface="+mn-lt"/>
                        </a:rPr>
                        <a:t>HPV18+/other+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en-US" altLang="zh-CN" sz="1000" dirty="0">
                          <a:latin typeface="+mn-lt"/>
                        </a:rPr>
                        <a:t>53 (44.2)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en-US" altLang="zh-CN" sz="1000" dirty="0">
                          <a:latin typeface="+mn-lt"/>
                        </a:rPr>
                        <a:t>31 (50.0)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6708581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216000"/>
                      <a:r>
                        <a:rPr lang="en-US" altLang="zh-CN" sz="1000" dirty="0">
                          <a:latin typeface="+mn-lt"/>
                        </a:rPr>
                        <a:t>HPV16+/18+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66 (55.0)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33 (53.2)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663532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216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en-US" altLang="zh-CN" sz="1000" dirty="0">
                          <a:latin typeface="+mn-lt"/>
                        </a:rPr>
                        <a:t>Negative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10 (8.3)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4 (6.5)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08371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0"/>
                      <a:r>
                        <a:rPr lang="en-US" altLang="zh-CN" sz="1000" dirty="0">
                          <a:latin typeface="+mn-lt"/>
                        </a:rPr>
                        <a:t>Region</a:t>
                      </a: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0.4895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188551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216000"/>
                      <a:r>
                        <a:rPr lang="en-US" altLang="zh-CN" sz="1000" dirty="0">
                          <a:latin typeface="+mn-lt"/>
                        </a:rPr>
                        <a:t>China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89 (74.2)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43 (69.4)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696433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216000"/>
                      <a:r>
                        <a:rPr lang="en-US" altLang="zh-CN" sz="1000" dirty="0">
                          <a:latin typeface="+mn-lt"/>
                        </a:rPr>
                        <a:t>Europe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31 (25.8)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19 (30.6)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578499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0"/>
                      <a:r>
                        <a:rPr lang="en-US" altLang="zh-CN" sz="1000" dirty="0">
                          <a:latin typeface="+mn-lt"/>
                        </a:rPr>
                        <a:t>Lesion coverage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0.1266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1805204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216000"/>
                      <a:r>
                        <a:rPr lang="zh-CN" altLang="en-US" sz="1000" dirty="0">
                          <a:latin typeface="+mn-lt"/>
                        </a:rPr>
                        <a:t>≥</a:t>
                      </a:r>
                      <a:r>
                        <a:rPr lang="en-US" altLang="zh-CN" sz="1000" dirty="0">
                          <a:latin typeface="+mn-lt"/>
                        </a:rPr>
                        <a:t>25%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32 (26.7)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25 (40.3)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420806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216000"/>
                      <a:r>
                        <a:rPr lang="zh-CN" altLang="en-US" sz="1000" dirty="0">
                          <a:latin typeface="+mn-lt"/>
                        </a:rPr>
                        <a:t>＜</a:t>
                      </a:r>
                      <a:r>
                        <a:rPr lang="en-US" altLang="zh-CN" sz="1000" dirty="0">
                          <a:latin typeface="+mn-lt"/>
                        </a:rPr>
                        <a:t>25%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77 (64.2)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35 (56.5)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448776"/>
                  </a:ext>
                </a:extLst>
              </a:tr>
              <a:tr h="210979">
                <a:tc>
                  <a:txBody>
                    <a:bodyPr/>
                    <a:lstStyle/>
                    <a:p>
                      <a:pPr marL="216000"/>
                      <a:r>
                        <a:rPr lang="en-US" altLang="zh-CN" sz="1000" dirty="0">
                          <a:latin typeface="+mn-lt"/>
                        </a:rPr>
                        <a:t>Not available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11 (9.2)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1000" dirty="0">
                          <a:latin typeface="+mn-lt"/>
                        </a:rPr>
                        <a:t>2 (3.2)</a:t>
                      </a:r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/>
                      <a:endParaRPr lang="zh-CN" alt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976089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DD891043-D035-4047-AC1F-14208AB425A7}"/>
              </a:ext>
            </a:extLst>
          </p:cNvPr>
          <p:cNvSpPr txBox="1"/>
          <p:nvPr/>
        </p:nvSpPr>
        <p:spPr>
          <a:xfrm>
            <a:off x="275941" y="4776456"/>
            <a:ext cx="69203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auto"/>
            <a:r>
              <a:rPr lang="en-US" altLang="zh-CN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Fisher’s exact test.</a:t>
            </a:r>
          </a:p>
          <a:p>
            <a:pPr lvl="0" fontAlgn="auto"/>
            <a:r>
              <a:rPr lang="en-US" altLang="zh-CN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P-values were calculated based on a three-category classification: HPV16+, HPV18+/other+, and negative.</a:t>
            </a:r>
          </a:p>
          <a:p>
            <a:pPr lvl="0" fontAlgn="auto"/>
            <a:r>
              <a:rPr lang="en-US" altLang="zh-CN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HPV,</a:t>
            </a: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700" kern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human papillomavirus; </a:t>
            </a:r>
            <a:r>
              <a:rPr lang="en-US" altLang="zh-CN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, positive;  HPV16+/18+,</a:t>
            </a: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HPV16 and/or HPV18 positive.</a:t>
            </a: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7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音频 3">
            <a:extLst>
              <a:ext uri="{FF2B5EF4-FFF2-40B4-BE49-F238E27FC236}">
                <a16:creationId xmlns:a16="http://schemas.microsoft.com/office/drawing/2014/main" id="{61C64048-B140-3C9B-2757-43ACBE9D67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637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65"/>
    </mc:Choice>
    <mc:Fallback>
      <p:transition spd="slow" advTm="81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>
          <a:extLst>
            <a:ext uri="{FF2B5EF4-FFF2-40B4-BE49-F238E27FC236}">
              <a16:creationId xmlns:a16="http://schemas.microsoft.com/office/drawing/2014/main" id="{F47E8BA7-8473-3851-4F6C-03FEDA4F4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CA337450-0248-D4E9-1427-9AAED474CD8E}"/>
              </a:ext>
            </a:extLst>
          </p:cNvPr>
          <p:cNvGrpSpPr/>
          <p:nvPr/>
        </p:nvGrpSpPr>
        <p:grpSpPr>
          <a:xfrm>
            <a:off x="298529" y="1958382"/>
            <a:ext cx="3524566" cy="2913420"/>
            <a:chOff x="304392" y="2532247"/>
            <a:chExt cx="3728889" cy="3654388"/>
          </a:xfrm>
        </p:grpSpPr>
        <p:sp>
          <p:nvSpPr>
            <p:cNvPr id="46" name="矩形: 对角圆角 45">
              <a:extLst>
                <a:ext uri="{FF2B5EF4-FFF2-40B4-BE49-F238E27FC236}">
                  <a16:creationId xmlns:a16="http://schemas.microsoft.com/office/drawing/2014/main" id="{DE24D5BC-E147-89C2-835C-93BF04094823}"/>
                </a:ext>
              </a:extLst>
            </p:cNvPr>
            <p:cNvSpPr/>
            <p:nvPr/>
          </p:nvSpPr>
          <p:spPr>
            <a:xfrm>
              <a:off x="304392" y="2532247"/>
              <a:ext cx="3717645" cy="3654388"/>
            </a:xfrm>
            <a:prstGeom prst="round2DiagRect">
              <a:avLst>
                <a:gd name="adj1" fmla="val 5278"/>
                <a:gd name="adj2" fmla="val 0"/>
              </a:avLst>
            </a:prstGeom>
            <a:solidFill>
              <a:sysClr val="window" lastClr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01600" algn="ctr" rotWithShape="0">
                <a:srgbClr val="002060">
                  <a:alpha val="20000"/>
                </a:srgbClr>
              </a:outerShdw>
            </a:effectLst>
          </p:spPr>
          <p:txBody>
            <a:bodyPr vert="horz" wrap="none" lIns="45720" tIns="45720" rIns="45720" bIns="45720" numCol="1" rtlCol="0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矩形: 对角圆角 46">
              <a:extLst>
                <a:ext uri="{FF2B5EF4-FFF2-40B4-BE49-F238E27FC236}">
                  <a16:creationId xmlns:a16="http://schemas.microsoft.com/office/drawing/2014/main" id="{2BDC23AE-17F7-D2E8-9CE3-6B6080F1AE4C}"/>
                </a:ext>
              </a:extLst>
            </p:cNvPr>
            <p:cNvSpPr/>
            <p:nvPr/>
          </p:nvSpPr>
          <p:spPr>
            <a:xfrm>
              <a:off x="315636" y="2542123"/>
              <a:ext cx="3717645" cy="463264"/>
            </a:xfrm>
            <a:prstGeom prst="round2DiagRect">
              <a:avLst>
                <a:gd name="adj1" fmla="val 24413"/>
                <a:gd name="adj2" fmla="val 0"/>
              </a:avLst>
            </a:prstGeom>
            <a:solidFill>
              <a:srgbClr val="E24545"/>
            </a:solidFill>
            <a:ln w="12700" cap="flat" cmpd="sng" algn="ctr">
              <a:solidFill>
                <a:srgbClr val="E24545"/>
              </a:solidFill>
              <a:prstDash val="solid"/>
              <a:miter lim="800000"/>
            </a:ln>
            <a:effectLst>
              <a:outerShdw blurRad="50800" dist="38100" dir="5400000" algn="t" rotWithShape="0">
                <a:srgbClr val="E24545">
                  <a:alpha val="20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9" name="Google Shape;59;p14">
            <a:extLst>
              <a:ext uri="{FF2B5EF4-FFF2-40B4-BE49-F238E27FC236}">
                <a16:creationId xmlns:a16="http://schemas.microsoft.com/office/drawing/2014/main" id="{EDEEF303-7409-CCC6-6151-897C61D2D6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5941" y="19639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eking Union Medical College">
            <a:extLst>
              <a:ext uri="{FF2B5EF4-FFF2-40B4-BE49-F238E27FC236}">
                <a16:creationId xmlns:a16="http://schemas.microsoft.com/office/drawing/2014/main" id="{E8359767-49A7-9D42-A894-C2C727802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549" y="87585"/>
            <a:ext cx="701826" cy="70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FDD4071C-70D0-95BC-C1AC-D80AB1141C7C}"/>
              </a:ext>
            </a:extLst>
          </p:cNvPr>
          <p:cNvGrpSpPr/>
          <p:nvPr/>
        </p:nvGrpSpPr>
        <p:grpSpPr>
          <a:xfrm>
            <a:off x="2612063" y="3514248"/>
            <a:ext cx="815059" cy="811265"/>
            <a:chOff x="3926153" y="5122739"/>
            <a:chExt cx="759836" cy="748428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5265E1CD-258F-4BDD-6AC5-D337F3115F78}"/>
                </a:ext>
              </a:extLst>
            </p:cNvPr>
            <p:cNvGrpSpPr/>
            <p:nvPr/>
          </p:nvGrpSpPr>
          <p:grpSpPr>
            <a:xfrm>
              <a:off x="3926153" y="5122739"/>
              <a:ext cx="759836" cy="748428"/>
              <a:chOff x="12464568" y="966342"/>
              <a:chExt cx="1365616" cy="1365616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FCF81111-9590-EAD9-FBB1-B941DD771B6D}"/>
                  </a:ext>
                </a:extLst>
              </p:cNvPr>
              <p:cNvGrpSpPr/>
              <p:nvPr/>
            </p:nvGrpSpPr>
            <p:grpSpPr>
              <a:xfrm>
                <a:off x="12510064" y="1009220"/>
                <a:ext cx="1283360" cy="1294729"/>
                <a:chOff x="2483748" y="7668296"/>
                <a:chExt cx="3600008" cy="3600000"/>
              </a:xfrm>
            </p:grpSpPr>
            <p:sp>
              <p:nvSpPr>
                <p:cNvPr id="9" name="任意多边形: 形状 8">
                  <a:extLst>
                    <a:ext uri="{FF2B5EF4-FFF2-40B4-BE49-F238E27FC236}">
                      <a16:creationId xmlns:a16="http://schemas.microsoft.com/office/drawing/2014/main" id="{B24F1E9E-13D0-77E2-012B-3D53ABB7ED57}"/>
                    </a:ext>
                  </a:extLst>
                </p:cNvPr>
                <p:cNvSpPr/>
                <p:nvPr/>
              </p:nvSpPr>
              <p:spPr>
                <a:xfrm>
                  <a:off x="2483753" y="9238398"/>
                  <a:ext cx="3600003" cy="1990179"/>
                </a:xfrm>
                <a:custGeom>
                  <a:avLst/>
                  <a:gdLst>
                    <a:gd name="connsiteX0" fmla="*/ 201030 w 2144314"/>
                    <a:gd name="connsiteY0" fmla="*/ 681 h 1754579"/>
                    <a:gd name="connsiteX1" fmla="*/ 1072157 w 2144314"/>
                    <a:gd name="connsiteY1" fmla="*/ 64900 h 1754579"/>
                    <a:gd name="connsiteX2" fmla="*/ 2144313 w 2144314"/>
                    <a:gd name="connsiteY2" fmla="*/ 64900 h 1754579"/>
                    <a:gd name="connsiteX3" fmla="*/ 2144313 w 2144314"/>
                    <a:gd name="connsiteY3" fmla="*/ 614929 h 1754579"/>
                    <a:gd name="connsiteX4" fmla="*/ 2144314 w 2144314"/>
                    <a:gd name="connsiteY4" fmla="*/ 614929 h 1754579"/>
                    <a:gd name="connsiteX5" fmla="*/ 2144314 w 2144314"/>
                    <a:gd name="connsiteY5" fmla="*/ 1754579 h 1754579"/>
                    <a:gd name="connsiteX6" fmla="*/ 0 w 2144314"/>
                    <a:gd name="connsiteY6" fmla="*/ 1754579 h 1754579"/>
                    <a:gd name="connsiteX7" fmla="*/ 0 w 2144314"/>
                    <a:gd name="connsiteY7" fmla="*/ 1009148 h 1754579"/>
                    <a:gd name="connsiteX8" fmla="*/ 0 w 2144314"/>
                    <a:gd name="connsiteY8" fmla="*/ 614929 h 1754579"/>
                    <a:gd name="connsiteX9" fmla="*/ 0 w 2144314"/>
                    <a:gd name="connsiteY9" fmla="*/ 64900 h 1754579"/>
                    <a:gd name="connsiteX10" fmla="*/ 201030 w 2144314"/>
                    <a:gd name="connsiteY10" fmla="*/ 681 h 1754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44314" h="1754579">
                      <a:moveTo>
                        <a:pt x="201030" y="681"/>
                      </a:moveTo>
                      <a:cubicBezTo>
                        <a:pt x="491406" y="-15017"/>
                        <a:pt x="781781" y="247567"/>
                        <a:pt x="1072157" y="64900"/>
                      </a:cubicBezTo>
                      <a:cubicBezTo>
                        <a:pt x="1429542" y="-159921"/>
                        <a:pt x="1786928" y="289721"/>
                        <a:pt x="2144313" y="64900"/>
                      </a:cubicBezTo>
                      <a:lnTo>
                        <a:pt x="2144313" y="614929"/>
                      </a:lnTo>
                      <a:lnTo>
                        <a:pt x="2144314" y="614929"/>
                      </a:lnTo>
                      <a:lnTo>
                        <a:pt x="2144314" y="1754579"/>
                      </a:lnTo>
                      <a:lnTo>
                        <a:pt x="0" y="1754579"/>
                      </a:lnTo>
                      <a:lnTo>
                        <a:pt x="0" y="1009148"/>
                      </a:lnTo>
                      <a:lnTo>
                        <a:pt x="0" y="614929"/>
                      </a:lnTo>
                      <a:lnTo>
                        <a:pt x="0" y="64900"/>
                      </a:lnTo>
                      <a:cubicBezTo>
                        <a:pt x="67010" y="22746"/>
                        <a:pt x="134020" y="4304"/>
                        <a:pt x="201030" y="68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A92626"/>
                    </a:gs>
                    <a:gs pos="100000">
                      <a:srgbClr val="E24545">
                        <a:shade val="30000"/>
                        <a:satMod val="115000"/>
                      </a:srgbClr>
                    </a:gs>
                    <a:gs pos="73000">
                      <a:srgbClr val="E24545">
                        <a:shade val="67500"/>
                        <a:satMod val="115000"/>
                      </a:srgbClr>
                    </a:gs>
                    <a:gs pos="57000">
                      <a:srgbClr val="E24545">
                        <a:shade val="100000"/>
                        <a:satMod val="115000"/>
                      </a:srgbClr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it-IT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9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0" name="组合 9">
                  <a:extLst>
                    <a:ext uri="{FF2B5EF4-FFF2-40B4-BE49-F238E27FC236}">
                      <a16:creationId xmlns:a16="http://schemas.microsoft.com/office/drawing/2014/main" id="{B433C34B-B6C8-9149-4DC1-BF131EBD5DCE}"/>
                    </a:ext>
                  </a:extLst>
                </p:cNvPr>
                <p:cNvGrpSpPr/>
                <p:nvPr/>
              </p:nvGrpSpPr>
              <p:grpSpPr>
                <a:xfrm>
                  <a:off x="2483748" y="7668296"/>
                  <a:ext cx="3600000" cy="3600000"/>
                  <a:chOff x="4634523" y="-312615"/>
                  <a:chExt cx="1471493" cy="1471493"/>
                </a:xfrm>
                <a:solidFill>
                  <a:schemeClr val="bg1"/>
                </a:solidFill>
              </p:grpSpPr>
              <p:sp>
                <p:nvSpPr>
                  <p:cNvPr id="11" name="任意多边形: 形状 10">
                    <a:extLst>
                      <a:ext uri="{FF2B5EF4-FFF2-40B4-BE49-F238E27FC236}">
                        <a16:creationId xmlns:a16="http://schemas.microsoft.com/office/drawing/2014/main" id="{FFAE588F-7BA5-E51C-FC82-D820B484F9B9}"/>
                      </a:ext>
                    </a:extLst>
                  </p:cNvPr>
                  <p:cNvSpPr/>
                  <p:nvPr/>
                </p:nvSpPr>
                <p:spPr>
                  <a:xfrm>
                    <a:off x="4634523" y="-312615"/>
                    <a:ext cx="730739" cy="730739"/>
                  </a:xfrm>
                  <a:custGeom>
                    <a:avLst/>
                    <a:gdLst>
                      <a:gd name="connsiteX0" fmla="*/ 0 w 730739"/>
                      <a:gd name="connsiteY0" fmla="*/ 0 h 730739"/>
                      <a:gd name="connsiteX1" fmla="*/ 730739 w 730739"/>
                      <a:gd name="connsiteY1" fmla="*/ 0 h 730739"/>
                      <a:gd name="connsiteX2" fmla="*/ 0 w 730739"/>
                      <a:gd name="connsiteY2" fmla="*/ 730739 h 730739"/>
                      <a:gd name="connsiteX3" fmla="*/ 0 w 730739"/>
                      <a:gd name="connsiteY3" fmla="*/ 0 h 7307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0739" h="730739">
                        <a:moveTo>
                          <a:pt x="0" y="0"/>
                        </a:moveTo>
                        <a:lnTo>
                          <a:pt x="730739" y="0"/>
                        </a:lnTo>
                        <a:cubicBezTo>
                          <a:pt x="327163" y="0"/>
                          <a:pt x="0" y="327163"/>
                          <a:pt x="0" y="73073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>
                    <a:defPPr>
                      <a:defRPr lang="it-IT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90000"/>
                      </a:lnSpc>
                    </a:pPr>
                    <a:endParaRPr lang="zh-CN" altLang="en-US" sz="16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" name="任意多边形: 形状 11">
                    <a:extLst>
                      <a:ext uri="{FF2B5EF4-FFF2-40B4-BE49-F238E27FC236}">
                        <a16:creationId xmlns:a16="http://schemas.microsoft.com/office/drawing/2014/main" id="{9B62843D-804C-9F86-E28F-3C48FA4DAB59}"/>
                      </a:ext>
                    </a:extLst>
                  </p:cNvPr>
                  <p:cNvSpPr/>
                  <p:nvPr/>
                </p:nvSpPr>
                <p:spPr>
                  <a:xfrm>
                    <a:off x="4634523" y="-312615"/>
                    <a:ext cx="1471493" cy="1471493"/>
                  </a:xfrm>
                  <a:custGeom>
                    <a:avLst/>
                    <a:gdLst>
                      <a:gd name="connsiteX0" fmla="*/ 730739 w 1471493"/>
                      <a:gd name="connsiteY0" fmla="*/ 0 h 1471493"/>
                      <a:gd name="connsiteX1" fmla="*/ 1471493 w 1471493"/>
                      <a:gd name="connsiteY1" fmla="*/ 0 h 1471493"/>
                      <a:gd name="connsiteX2" fmla="*/ 1471493 w 1471493"/>
                      <a:gd name="connsiteY2" fmla="*/ 1471493 h 1471493"/>
                      <a:gd name="connsiteX3" fmla="*/ 0 w 1471493"/>
                      <a:gd name="connsiteY3" fmla="*/ 1471493 h 1471493"/>
                      <a:gd name="connsiteX4" fmla="*/ 0 w 1471493"/>
                      <a:gd name="connsiteY4" fmla="*/ 730739 h 1471493"/>
                      <a:gd name="connsiteX5" fmla="*/ 730739 w 1471493"/>
                      <a:gd name="connsiteY5" fmla="*/ 1461478 h 1471493"/>
                      <a:gd name="connsiteX6" fmla="*/ 1461478 w 1471493"/>
                      <a:gd name="connsiteY6" fmla="*/ 730739 h 1471493"/>
                      <a:gd name="connsiteX7" fmla="*/ 730739 w 1471493"/>
                      <a:gd name="connsiteY7" fmla="*/ 0 h 1471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71493" h="1471493">
                        <a:moveTo>
                          <a:pt x="730739" y="0"/>
                        </a:moveTo>
                        <a:lnTo>
                          <a:pt x="1471493" y="0"/>
                        </a:lnTo>
                        <a:lnTo>
                          <a:pt x="1471493" y="1471493"/>
                        </a:lnTo>
                        <a:lnTo>
                          <a:pt x="0" y="1471493"/>
                        </a:lnTo>
                        <a:lnTo>
                          <a:pt x="0" y="730739"/>
                        </a:lnTo>
                        <a:cubicBezTo>
                          <a:pt x="0" y="1134315"/>
                          <a:pt x="327163" y="1461478"/>
                          <a:pt x="730739" y="1461478"/>
                        </a:cubicBezTo>
                        <a:cubicBezTo>
                          <a:pt x="1134315" y="1461478"/>
                          <a:pt x="1461478" y="1134315"/>
                          <a:pt x="1461478" y="730739"/>
                        </a:cubicBezTo>
                        <a:cubicBezTo>
                          <a:pt x="1461478" y="327163"/>
                          <a:pt x="1134315" y="0"/>
                          <a:pt x="73073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>
                    <a:defPPr>
                      <a:defRPr lang="it-IT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90000"/>
                      </a:lnSpc>
                    </a:pPr>
                    <a:endParaRPr lang="zh-CN" altLang="en-US" sz="16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6139B583-72B7-80B1-0689-EA0B06E0F4F4}"/>
                  </a:ext>
                </a:extLst>
              </p:cNvPr>
              <p:cNvSpPr/>
              <p:nvPr/>
            </p:nvSpPr>
            <p:spPr>
              <a:xfrm>
                <a:off x="12464568" y="966342"/>
                <a:ext cx="1365616" cy="1365616"/>
              </a:xfrm>
              <a:prstGeom prst="ellipse">
                <a:avLst/>
              </a:prstGeom>
              <a:noFill/>
              <a:ln w="28575">
                <a:solidFill>
                  <a:srgbClr val="E2454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it-IT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endParaRPr lang="zh-CN" altLang="en-US" sz="1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" name="文本框 8">
              <a:extLst>
                <a:ext uri="{FF2B5EF4-FFF2-40B4-BE49-F238E27FC236}">
                  <a16:creationId xmlns:a16="http://schemas.microsoft.com/office/drawing/2014/main" id="{9D5656AD-2271-4D90-6743-351D84EF38A1}"/>
                </a:ext>
              </a:extLst>
            </p:cNvPr>
            <p:cNvSpPr txBox="1"/>
            <p:nvPr/>
          </p:nvSpPr>
          <p:spPr>
            <a:xfrm>
              <a:off x="3970128" y="5515262"/>
              <a:ext cx="715861" cy="28393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51.9%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B41871D3-8851-55FD-3E51-6C730E3EFEA0}"/>
              </a:ext>
            </a:extLst>
          </p:cNvPr>
          <p:cNvSpPr txBox="1"/>
          <p:nvPr/>
        </p:nvSpPr>
        <p:spPr>
          <a:xfrm>
            <a:off x="683565" y="2606118"/>
            <a:ext cx="1895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Response rate: </a:t>
            </a:r>
          </a:p>
          <a:p>
            <a:r>
              <a:rPr lang="en-US" altLang="zh-CN" sz="1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47.2% </a:t>
            </a:r>
            <a:r>
              <a:rPr lang="en-US" altLang="zh-CN" sz="12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51/108)</a:t>
            </a:r>
            <a:endParaRPr lang="en-US" altLang="zh-CN" sz="12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95%CI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37.54-57.06</a:t>
            </a:r>
            <a:r>
              <a:rPr lang="en-US" altLang="zh-CN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A62F98D-76EF-663E-4232-6CAFD32AE9E7}"/>
              </a:ext>
            </a:extLst>
          </p:cNvPr>
          <p:cNvSpPr txBox="1"/>
          <p:nvPr/>
        </p:nvSpPr>
        <p:spPr>
          <a:xfrm>
            <a:off x="683565" y="3660436"/>
            <a:ext cx="21258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Histologic regression: </a:t>
            </a:r>
          </a:p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51.9%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(56/108)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95%CI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42.03-61.57</a:t>
            </a:r>
            <a:r>
              <a:rPr lang="en-US" altLang="zh-CN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7EA07B2-6B1D-2417-1956-D173F3F6D4FB}"/>
              </a:ext>
            </a:extLst>
          </p:cNvPr>
          <p:cNvGrpSpPr/>
          <p:nvPr/>
        </p:nvGrpSpPr>
        <p:grpSpPr>
          <a:xfrm>
            <a:off x="2590121" y="2510090"/>
            <a:ext cx="815059" cy="811265"/>
            <a:chOff x="3926153" y="5122739"/>
            <a:chExt cx="759836" cy="748428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6F76B14-4CED-16F5-5541-5A9110084B07}"/>
                </a:ext>
              </a:extLst>
            </p:cNvPr>
            <p:cNvGrpSpPr/>
            <p:nvPr/>
          </p:nvGrpSpPr>
          <p:grpSpPr>
            <a:xfrm>
              <a:off x="3926153" y="5122739"/>
              <a:ext cx="759836" cy="748428"/>
              <a:chOff x="12464568" y="966342"/>
              <a:chExt cx="1365616" cy="1365616"/>
            </a:xfrm>
          </p:grpSpPr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BF2E4084-71EE-ECF0-8843-955D94EBC509}"/>
                  </a:ext>
                </a:extLst>
              </p:cNvPr>
              <p:cNvGrpSpPr/>
              <p:nvPr/>
            </p:nvGrpSpPr>
            <p:grpSpPr>
              <a:xfrm>
                <a:off x="12510064" y="1009220"/>
                <a:ext cx="1283360" cy="1294729"/>
                <a:chOff x="2483748" y="7668296"/>
                <a:chExt cx="3600008" cy="3600000"/>
              </a:xfrm>
            </p:grpSpPr>
            <p:sp>
              <p:nvSpPr>
                <p:cNvPr id="20" name="任意多边形: 形状 19">
                  <a:extLst>
                    <a:ext uri="{FF2B5EF4-FFF2-40B4-BE49-F238E27FC236}">
                      <a16:creationId xmlns:a16="http://schemas.microsoft.com/office/drawing/2014/main" id="{0B048751-56E0-A004-6EF0-AE2F8A19E5B4}"/>
                    </a:ext>
                  </a:extLst>
                </p:cNvPr>
                <p:cNvSpPr/>
                <p:nvPr/>
              </p:nvSpPr>
              <p:spPr>
                <a:xfrm>
                  <a:off x="2483753" y="9516156"/>
                  <a:ext cx="3600003" cy="1712421"/>
                </a:xfrm>
                <a:custGeom>
                  <a:avLst/>
                  <a:gdLst>
                    <a:gd name="connsiteX0" fmla="*/ 201030 w 2144314"/>
                    <a:gd name="connsiteY0" fmla="*/ 681 h 1754579"/>
                    <a:gd name="connsiteX1" fmla="*/ 1072157 w 2144314"/>
                    <a:gd name="connsiteY1" fmla="*/ 64900 h 1754579"/>
                    <a:gd name="connsiteX2" fmla="*/ 2144313 w 2144314"/>
                    <a:gd name="connsiteY2" fmla="*/ 64900 h 1754579"/>
                    <a:gd name="connsiteX3" fmla="*/ 2144313 w 2144314"/>
                    <a:gd name="connsiteY3" fmla="*/ 614929 h 1754579"/>
                    <a:gd name="connsiteX4" fmla="*/ 2144314 w 2144314"/>
                    <a:gd name="connsiteY4" fmla="*/ 614929 h 1754579"/>
                    <a:gd name="connsiteX5" fmla="*/ 2144314 w 2144314"/>
                    <a:gd name="connsiteY5" fmla="*/ 1754579 h 1754579"/>
                    <a:gd name="connsiteX6" fmla="*/ 0 w 2144314"/>
                    <a:gd name="connsiteY6" fmla="*/ 1754579 h 1754579"/>
                    <a:gd name="connsiteX7" fmla="*/ 0 w 2144314"/>
                    <a:gd name="connsiteY7" fmla="*/ 1009148 h 1754579"/>
                    <a:gd name="connsiteX8" fmla="*/ 0 w 2144314"/>
                    <a:gd name="connsiteY8" fmla="*/ 614929 h 1754579"/>
                    <a:gd name="connsiteX9" fmla="*/ 0 w 2144314"/>
                    <a:gd name="connsiteY9" fmla="*/ 64900 h 1754579"/>
                    <a:gd name="connsiteX10" fmla="*/ 201030 w 2144314"/>
                    <a:gd name="connsiteY10" fmla="*/ 681 h 1754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44314" h="1754579">
                      <a:moveTo>
                        <a:pt x="201030" y="681"/>
                      </a:moveTo>
                      <a:cubicBezTo>
                        <a:pt x="491406" y="-15017"/>
                        <a:pt x="781781" y="247567"/>
                        <a:pt x="1072157" y="64900"/>
                      </a:cubicBezTo>
                      <a:cubicBezTo>
                        <a:pt x="1429542" y="-159921"/>
                        <a:pt x="1786928" y="289721"/>
                        <a:pt x="2144313" y="64900"/>
                      </a:cubicBezTo>
                      <a:lnTo>
                        <a:pt x="2144313" y="614929"/>
                      </a:lnTo>
                      <a:lnTo>
                        <a:pt x="2144314" y="614929"/>
                      </a:lnTo>
                      <a:lnTo>
                        <a:pt x="2144314" y="1754579"/>
                      </a:lnTo>
                      <a:lnTo>
                        <a:pt x="0" y="1754579"/>
                      </a:lnTo>
                      <a:lnTo>
                        <a:pt x="0" y="1009148"/>
                      </a:lnTo>
                      <a:lnTo>
                        <a:pt x="0" y="614929"/>
                      </a:lnTo>
                      <a:lnTo>
                        <a:pt x="0" y="64900"/>
                      </a:lnTo>
                      <a:cubicBezTo>
                        <a:pt x="67010" y="22746"/>
                        <a:pt x="134020" y="4304"/>
                        <a:pt x="201030" y="68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A92626"/>
                    </a:gs>
                    <a:gs pos="100000">
                      <a:srgbClr val="E24545">
                        <a:shade val="30000"/>
                        <a:satMod val="115000"/>
                      </a:srgbClr>
                    </a:gs>
                    <a:gs pos="73000">
                      <a:srgbClr val="E24545">
                        <a:shade val="67500"/>
                        <a:satMod val="115000"/>
                      </a:srgbClr>
                    </a:gs>
                    <a:gs pos="57000">
                      <a:srgbClr val="E24545">
                        <a:shade val="100000"/>
                        <a:satMod val="115000"/>
                      </a:srgbClr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it-IT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9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1" name="组合 20">
                  <a:extLst>
                    <a:ext uri="{FF2B5EF4-FFF2-40B4-BE49-F238E27FC236}">
                      <a16:creationId xmlns:a16="http://schemas.microsoft.com/office/drawing/2014/main" id="{463680C0-D7B8-D5AF-2B36-7A2101831D53}"/>
                    </a:ext>
                  </a:extLst>
                </p:cNvPr>
                <p:cNvGrpSpPr/>
                <p:nvPr/>
              </p:nvGrpSpPr>
              <p:grpSpPr>
                <a:xfrm>
                  <a:off x="2483748" y="7668296"/>
                  <a:ext cx="3600000" cy="3600000"/>
                  <a:chOff x="4634523" y="-312615"/>
                  <a:chExt cx="1471493" cy="1471493"/>
                </a:xfrm>
                <a:solidFill>
                  <a:schemeClr val="bg1"/>
                </a:solidFill>
              </p:grpSpPr>
              <p:sp>
                <p:nvSpPr>
                  <p:cNvPr id="22" name="任意多边形: 形状 21">
                    <a:extLst>
                      <a:ext uri="{FF2B5EF4-FFF2-40B4-BE49-F238E27FC236}">
                        <a16:creationId xmlns:a16="http://schemas.microsoft.com/office/drawing/2014/main" id="{D6419B5F-4F0F-B537-1E5D-4788B6A616DE}"/>
                      </a:ext>
                    </a:extLst>
                  </p:cNvPr>
                  <p:cNvSpPr/>
                  <p:nvPr/>
                </p:nvSpPr>
                <p:spPr>
                  <a:xfrm>
                    <a:off x="4634523" y="-312615"/>
                    <a:ext cx="730739" cy="730739"/>
                  </a:xfrm>
                  <a:custGeom>
                    <a:avLst/>
                    <a:gdLst>
                      <a:gd name="connsiteX0" fmla="*/ 0 w 730739"/>
                      <a:gd name="connsiteY0" fmla="*/ 0 h 730739"/>
                      <a:gd name="connsiteX1" fmla="*/ 730739 w 730739"/>
                      <a:gd name="connsiteY1" fmla="*/ 0 h 730739"/>
                      <a:gd name="connsiteX2" fmla="*/ 0 w 730739"/>
                      <a:gd name="connsiteY2" fmla="*/ 730739 h 730739"/>
                      <a:gd name="connsiteX3" fmla="*/ 0 w 730739"/>
                      <a:gd name="connsiteY3" fmla="*/ 0 h 7307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0739" h="730739">
                        <a:moveTo>
                          <a:pt x="0" y="0"/>
                        </a:moveTo>
                        <a:lnTo>
                          <a:pt x="730739" y="0"/>
                        </a:lnTo>
                        <a:cubicBezTo>
                          <a:pt x="327163" y="0"/>
                          <a:pt x="0" y="327163"/>
                          <a:pt x="0" y="73073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>
                    <a:defPPr>
                      <a:defRPr lang="it-IT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90000"/>
                      </a:lnSpc>
                    </a:pPr>
                    <a:endParaRPr lang="zh-CN" altLang="en-US" sz="16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" name="任意多边形: 形状 22">
                    <a:extLst>
                      <a:ext uri="{FF2B5EF4-FFF2-40B4-BE49-F238E27FC236}">
                        <a16:creationId xmlns:a16="http://schemas.microsoft.com/office/drawing/2014/main" id="{95F2861A-B07A-EA37-B4FC-85AA274C729E}"/>
                      </a:ext>
                    </a:extLst>
                  </p:cNvPr>
                  <p:cNvSpPr/>
                  <p:nvPr/>
                </p:nvSpPr>
                <p:spPr>
                  <a:xfrm>
                    <a:off x="4634523" y="-312615"/>
                    <a:ext cx="1471493" cy="1471493"/>
                  </a:xfrm>
                  <a:custGeom>
                    <a:avLst/>
                    <a:gdLst>
                      <a:gd name="connsiteX0" fmla="*/ 730739 w 1471493"/>
                      <a:gd name="connsiteY0" fmla="*/ 0 h 1471493"/>
                      <a:gd name="connsiteX1" fmla="*/ 1471493 w 1471493"/>
                      <a:gd name="connsiteY1" fmla="*/ 0 h 1471493"/>
                      <a:gd name="connsiteX2" fmla="*/ 1471493 w 1471493"/>
                      <a:gd name="connsiteY2" fmla="*/ 1471493 h 1471493"/>
                      <a:gd name="connsiteX3" fmla="*/ 0 w 1471493"/>
                      <a:gd name="connsiteY3" fmla="*/ 1471493 h 1471493"/>
                      <a:gd name="connsiteX4" fmla="*/ 0 w 1471493"/>
                      <a:gd name="connsiteY4" fmla="*/ 730739 h 1471493"/>
                      <a:gd name="connsiteX5" fmla="*/ 730739 w 1471493"/>
                      <a:gd name="connsiteY5" fmla="*/ 1461478 h 1471493"/>
                      <a:gd name="connsiteX6" fmla="*/ 1461478 w 1471493"/>
                      <a:gd name="connsiteY6" fmla="*/ 730739 h 1471493"/>
                      <a:gd name="connsiteX7" fmla="*/ 730739 w 1471493"/>
                      <a:gd name="connsiteY7" fmla="*/ 0 h 1471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71493" h="1471493">
                        <a:moveTo>
                          <a:pt x="730739" y="0"/>
                        </a:moveTo>
                        <a:lnTo>
                          <a:pt x="1471493" y="0"/>
                        </a:lnTo>
                        <a:lnTo>
                          <a:pt x="1471493" y="1471493"/>
                        </a:lnTo>
                        <a:lnTo>
                          <a:pt x="0" y="1471493"/>
                        </a:lnTo>
                        <a:lnTo>
                          <a:pt x="0" y="730739"/>
                        </a:lnTo>
                        <a:cubicBezTo>
                          <a:pt x="0" y="1134315"/>
                          <a:pt x="327163" y="1461478"/>
                          <a:pt x="730739" y="1461478"/>
                        </a:cubicBezTo>
                        <a:cubicBezTo>
                          <a:pt x="1134315" y="1461478"/>
                          <a:pt x="1461478" y="1134315"/>
                          <a:pt x="1461478" y="730739"/>
                        </a:cubicBezTo>
                        <a:cubicBezTo>
                          <a:pt x="1461478" y="327163"/>
                          <a:pt x="1134315" y="0"/>
                          <a:pt x="73073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>
                    <a:defPPr>
                      <a:defRPr lang="it-IT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90000"/>
                      </a:lnSpc>
                    </a:pPr>
                    <a:endParaRPr lang="zh-CN" altLang="en-US" sz="16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FD0DFEB1-7AD0-5F89-2998-C1382E32B07B}"/>
                  </a:ext>
                </a:extLst>
              </p:cNvPr>
              <p:cNvSpPr/>
              <p:nvPr/>
            </p:nvSpPr>
            <p:spPr>
              <a:xfrm>
                <a:off x="12464568" y="966342"/>
                <a:ext cx="1365616" cy="1365616"/>
              </a:xfrm>
              <a:prstGeom prst="ellipse">
                <a:avLst/>
              </a:prstGeom>
              <a:noFill/>
              <a:ln w="28575">
                <a:solidFill>
                  <a:srgbClr val="E2454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it-IT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endParaRPr lang="zh-CN" altLang="en-US" sz="1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文本框 8">
              <a:extLst>
                <a:ext uri="{FF2B5EF4-FFF2-40B4-BE49-F238E27FC236}">
                  <a16:creationId xmlns:a16="http://schemas.microsoft.com/office/drawing/2014/main" id="{E25CCABA-1516-26AB-53A4-41EB7B6166B6}"/>
                </a:ext>
              </a:extLst>
            </p:cNvPr>
            <p:cNvSpPr txBox="1"/>
            <p:nvPr/>
          </p:nvSpPr>
          <p:spPr>
            <a:xfrm>
              <a:off x="3970128" y="5515262"/>
              <a:ext cx="715861" cy="28393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47.2%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51A01ECB-7B62-37E2-A54F-2291BF8B0119}"/>
              </a:ext>
            </a:extLst>
          </p:cNvPr>
          <p:cNvSpPr txBox="1"/>
          <p:nvPr/>
        </p:nvSpPr>
        <p:spPr>
          <a:xfrm>
            <a:off x="230384" y="739757"/>
            <a:ext cx="884046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 12 months, response and histologic regression rates were 47.2% and 51.9%, respectively, demonstrating sustained efficacy beyond the 6‑month primary endpoint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200" kern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HPV clearance at 12 months was 45.9% overall, 58.8% for HPV16, and 55.4% for HPV16/18</a:t>
            </a:r>
            <a:endParaRPr lang="en-US" altLang="zh-CN" sz="12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The integrated drug-device system demonstrated favorable usability, with 100% procedural success and high patient compliance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362EAD83-0C28-EE3A-11AC-6561BCEDC854}"/>
              </a:ext>
            </a:extLst>
          </p:cNvPr>
          <p:cNvGrpSpPr/>
          <p:nvPr/>
        </p:nvGrpSpPr>
        <p:grpSpPr>
          <a:xfrm>
            <a:off x="3970601" y="1958159"/>
            <a:ext cx="4352225" cy="2913643"/>
            <a:chOff x="304393" y="2294865"/>
            <a:chExt cx="3529885" cy="3654669"/>
          </a:xfrm>
        </p:grpSpPr>
        <p:sp>
          <p:nvSpPr>
            <p:cNvPr id="49" name="矩形: 对角圆角 48">
              <a:extLst>
                <a:ext uri="{FF2B5EF4-FFF2-40B4-BE49-F238E27FC236}">
                  <a16:creationId xmlns:a16="http://schemas.microsoft.com/office/drawing/2014/main" id="{40AEA0AC-97A9-E07A-ABE7-2E22537FB573}"/>
                </a:ext>
              </a:extLst>
            </p:cNvPr>
            <p:cNvSpPr/>
            <p:nvPr/>
          </p:nvSpPr>
          <p:spPr>
            <a:xfrm>
              <a:off x="304393" y="2303466"/>
              <a:ext cx="3503689" cy="3646068"/>
            </a:xfrm>
            <a:prstGeom prst="round2DiagRect">
              <a:avLst>
                <a:gd name="adj1" fmla="val 5278"/>
                <a:gd name="adj2" fmla="val 0"/>
              </a:avLst>
            </a:prstGeom>
            <a:solidFill>
              <a:sysClr val="window" lastClr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01600" algn="ctr" rotWithShape="0">
                <a:srgbClr val="002060">
                  <a:alpha val="20000"/>
                </a:srgbClr>
              </a:outerShdw>
            </a:effectLst>
          </p:spPr>
          <p:txBody>
            <a:bodyPr vert="horz" wrap="none" lIns="45720" tIns="45720" rIns="45720" bIns="45720" numCol="1" rtlCol="0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矩形: 对角圆角 49">
              <a:extLst>
                <a:ext uri="{FF2B5EF4-FFF2-40B4-BE49-F238E27FC236}">
                  <a16:creationId xmlns:a16="http://schemas.microsoft.com/office/drawing/2014/main" id="{BE8B2AC0-7008-F8BE-3A38-DF129A3636DF}"/>
                </a:ext>
              </a:extLst>
            </p:cNvPr>
            <p:cNvSpPr/>
            <p:nvPr/>
          </p:nvSpPr>
          <p:spPr>
            <a:xfrm>
              <a:off x="313013" y="2294865"/>
              <a:ext cx="3521265" cy="454647"/>
            </a:xfrm>
            <a:prstGeom prst="round2DiagRect">
              <a:avLst>
                <a:gd name="adj1" fmla="val 24413"/>
                <a:gd name="adj2" fmla="val 0"/>
              </a:avLst>
            </a:prstGeom>
            <a:solidFill>
              <a:srgbClr val="E24545"/>
            </a:solidFill>
            <a:ln w="12700" cap="flat" cmpd="sng" algn="ctr">
              <a:solidFill>
                <a:srgbClr val="E24545"/>
              </a:solidFill>
              <a:prstDash val="solid"/>
              <a:miter lim="800000"/>
            </a:ln>
            <a:effectLst>
              <a:outerShdw blurRad="50800" dist="38100" dir="5400000" algn="t" rotWithShape="0">
                <a:srgbClr val="E24545">
                  <a:alpha val="20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1" i="0" u="none" strike="noStrike" kern="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HPV clearance trend from 6 month to 12 month</a:t>
              </a:r>
            </a:p>
          </p:txBody>
        </p:sp>
      </p:grpSp>
      <p:graphicFrame>
        <p:nvGraphicFramePr>
          <p:cNvPr id="51" name="图表 50">
            <a:extLst>
              <a:ext uri="{FF2B5EF4-FFF2-40B4-BE49-F238E27FC236}">
                <a16:creationId xmlns:a16="http://schemas.microsoft.com/office/drawing/2014/main" id="{210DCD89-CF6F-ED0E-7EA4-1428A4366C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1319989"/>
              </p:ext>
            </p:extLst>
          </p:nvPr>
        </p:nvGraphicFramePr>
        <p:xfrm>
          <a:off x="4182292" y="2566325"/>
          <a:ext cx="4108235" cy="1996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3" name="文本框 39">
            <a:extLst>
              <a:ext uri="{FF2B5EF4-FFF2-40B4-BE49-F238E27FC236}">
                <a16:creationId xmlns:a16="http://schemas.microsoft.com/office/drawing/2014/main" id="{FB296901-123E-0799-F1C6-58CA98EC591D}"/>
              </a:ext>
            </a:extLst>
          </p:cNvPr>
          <p:cNvSpPr txBox="1"/>
          <p:nvPr/>
        </p:nvSpPr>
        <p:spPr>
          <a:xfrm>
            <a:off x="92685" y="1953410"/>
            <a:ext cx="393010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zh-CN" sz="12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0" lang="en-US" altLang="zh-CN" sz="1200" b="1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month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Response rate and histologic regression </a:t>
            </a:r>
          </a:p>
        </p:txBody>
      </p:sp>
      <p:sp>
        <p:nvSpPr>
          <p:cNvPr id="27" name="curve-down-left-arrow_20856">
            <a:extLst>
              <a:ext uri="{FF2B5EF4-FFF2-40B4-BE49-F238E27FC236}">
                <a16:creationId xmlns:a16="http://schemas.microsoft.com/office/drawing/2014/main" id="{A73E99DF-72C4-2ED8-1C99-273041725015}"/>
              </a:ext>
            </a:extLst>
          </p:cNvPr>
          <p:cNvSpPr/>
          <p:nvPr/>
        </p:nvSpPr>
        <p:spPr>
          <a:xfrm rot="7267550" flipV="1">
            <a:off x="7300838" y="3706647"/>
            <a:ext cx="566464" cy="388470"/>
          </a:xfrm>
          <a:custGeom>
            <a:avLst/>
            <a:gdLst>
              <a:gd name="T0" fmla="*/ 237 w 810"/>
              <a:gd name="T1" fmla="*/ 533 h 680"/>
              <a:gd name="T2" fmla="*/ 237 w 810"/>
              <a:gd name="T3" fmla="*/ 680 h 680"/>
              <a:gd name="T4" fmla="*/ 0 w 810"/>
              <a:gd name="T5" fmla="*/ 443 h 680"/>
              <a:gd name="T6" fmla="*/ 237 w 810"/>
              <a:gd name="T7" fmla="*/ 206 h 680"/>
              <a:gd name="T8" fmla="*/ 237 w 810"/>
              <a:gd name="T9" fmla="*/ 355 h 680"/>
              <a:gd name="T10" fmla="*/ 797 w 810"/>
              <a:gd name="T11" fmla="*/ 0 h 680"/>
              <a:gd name="T12" fmla="*/ 810 w 810"/>
              <a:gd name="T13" fmla="*/ 89 h 680"/>
              <a:gd name="T14" fmla="*/ 237 w 810"/>
              <a:gd name="T15" fmla="*/ 533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0" h="680">
                <a:moveTo>
                  <a:pt x="237" y="533"/>
                </a:moveTo>
                <a:lnTo>
                  <a:pt x="237" y="680"/>
                </a:lnTo>
                <a:lnTo>
                  <a:pt x="0" y="443"/>
                </a:lnTo>
                <a:lnTo>
                  <a:pt x="237" y="206"/>
                </a:lnTo>
                <a:lnTo>
                  <a:pt x="237" y="355"/>
                </a:lnTo>
                <a:cubicBezTo>
                  <a:pt x="516" y="334"/>
                  <a:pt x="742" y="188"/>
                  <a:pt x="797" y="0"/>
                </a:cubicBezTo>
                <a:cubicBezTo>
                  <a:pt x="805" y="28"/>
                  <a:pt x="810" y="58"/>
                  <a:pt x="810" y="89"/>
                </a:cubicBezTo>
                <a:cubicBezTo>
                  <a:pt x="810" y="319"/>
                  <a:pt x="559" y="509"/>
                  <a:pt x="237" y="533"/>
                </a:cubicBez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urve-down-left-arrow_20856">
            <a:extLst>
              <a:ext uri="{FF2B5EF4-FFF2-40B4-BE49-F238E27FC236}">
                <a16:creationId xmlns:a16="http://schemas.microsoft.com/office/drawing/2014/main" id="{0286A240-7D32-9316-50A2-FF5474DBDA72}"/>
              </a:ext>
            </a:extLst>
          </p:cNvPr>
          <p:cNvSpPr/>
          <p:nvPr/>
        </p:nvSpPr>
        <p:spPr>
          <a:xfrm rot="7267550" flipV="1">
            <a:off x="6222608" y="3681309"/>
            <a:ext cx="566464" cy="388470"/>
          </a:xfrm>
          <a:custGeom>
            <a:avLst/>
            <a:gdLst>
              <a:gd name="T0" fmla="*/ 237 w 810"/>
              <a:gd name="T1" fmla="*/ 533 h 680"/>
              <a:gd name="T2" fmla="*/ 237 w 810"/>
              <a:gd name="T3" fmla="*/ 680 h 680"/>
              <a:gd name="T4" fmla="*/ 0 w 810"/>
              <a:gd name="T5" fmla="*/ 443 h 680"/>
              <a:gd name="T6" fmla="*/ 237 w 810"/>
              <a:gd name="T7" fmla="*/ 206 h 680"/>
              <a:gd name="T8" fmla="*/ 237 w 810"/>
              <a:gd name="T9" fmla="*/ 355 h 680"/>
              <a:gd name="T10" fmla="*/ 797 w 810"/>
              <a:gd name="T11" fmla="*/ 0 h 680"/>
              <a:gd name="T12" fmla="*/ 810 w 810"/>
              <a:gd name="T13" fmla="*/ 89 h 680"/>
              <a:gd name="T14" fmla="*/ 237 w 810"/>
              <a:gd name="T15" fmla="*/ 533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0" h="680">
                <a:moveTo>
                  <a:pt x="237" y="533"/>
                </a:moveTo>
                <a:lnTo>
                  <a:pt x="237" y="680"/>
                </a:lnTo>
                <a:lnTo>
                  <a:pt x="0" y="443"/>
                </a:lnTo>
                <a:lnTo>
                  <a:pt x="237" y="206"/>
                </a:lnTo>
                <a:lnTo>
                  <a:pt x="237" y="355"/>
                </a:lnTo>
                <a:cubicBezTo>
                  <a:pt x="516" y="334"/>
                  <a:pt x="742" y="188"/>
                  <a:pt x="797" y="0"/>
                </a:cubicBezTo>
                <a:cubicBezTo>
                  <a:pt x="805" y="28"/>
                  <a:pt x="810" y="58"/>
                  <a:pt x="810" y="89"/>
                </a:cubicBezTo>
                <a:cubicBezTo>
                  <a:pt x="810" y="319"/>
                  <a:pt x="559" y="509"/>
                  <a:pt x="237" y="533"/>
                </a:cubicBez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urve-down-left-arrow_20856">
            <a:extLst>
              <a:ext uri="{FF2B5EF4-FFF2-40B4-BE49-F238E27FC236}">
                <a16:creationId xmlns:a16="http://schemas.microsoft.com/office/drawing/2014/main" id="{0F0A684C-71CA-9551-6ED1-374226DCAB69}"/>
              </a:ext>
            </a:extLst>
          </p:cNvPr>
          <p:cNvSpPr/>
          <p:nvPr/>
        </p:nvSpPr>
        <p:spPr>
          <a:xfrm rot="7267550" flipV="1">
            <a:off x="5144378" y="3774357"/>
            <a:ext cx="566464" cy="388470"/>
          </a:xfrm>
          <a:custGeom>
            <a:avLst/>
            <a:gdLst>
              <a:gd name="T0" fmla="*/ 237 w 810"/>
              <a:gd name="T1" fmla="*/ 533 h 680"/>
              <a:gd name="T2" fmla="*/ 237 w 810"/>
              <a:gd name="T3" fmla="*/ 680 h 680"/>
              <a:gd name="T4" fmla="*/ 0 w 810"/>
              <a:gd name="T5" fmla="*/ 443 h 680"/>
              <a:gd name="T6" fmla="*/ 237 w 810"/>
              <a:gd name="T7" fmla="*/ 206 h 680"/>
              <a:gd name="T8" fmla="*/ 237 w 810"/>
              <a:gd name="T9" fmla="*/ 355 h 680"/>
              <a:gd name="T10" fmla="*/ 797 w 810"/>
              <a:gd name="T11" fmla="*/ 0 h 680"/>
              <a:gd name="T12" fmla="*/ 810 w 810"/>
              <a:gd name="T13" fmla="*/ 89 h 680"/>
              <a:gd name="T14" fmla="*/ 237 w 810"/>
              <a:gd name="T15" fmla="*/ 533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0" h="680">
                <a:moveTo>
                  <a:pt x="237" y="533"/>
                </a:moveTo>
                <a:lnTo>
                  <a:pt x="237" y="680"/>
                </a:lnTo>
                <a:lnTo>
                  <a:pt x="0" y="443"/>
                </a:lnTo>
                <a:lnTo>
                  <a:pt x="237" y="206"/>
                </a:lnTo>
                <a:lnTo>
                  <a:pt x="237" y="355"/>
                </a:lnTo>
                <a:cubicBezTo>
                  <a:pt x="516" y="334"/>
                  <a:pt x="742" y="188"/>
                  <a:pt x="797" y="0"/>
                </a:cubicBezTo>
                <a:cubicBezTo>
                  <a:pt x="805" y="28"/>
                  <a:pt x="810" y="58"/>
                  <a:pt x="810" y="89"/>
                </a:cubicBezTo>
                <a:cubicBezTo>
                  <a:pt x="810" y="319"/>
                  <a:pt x="559" y="509"/>
                  <a:pt x="237" y="533"/>
                </a:cubicBez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4630496-1EF0-994F-4EF7-CF5F43FE29E0}"/>
              </a:ext>
            </a:extLst>
          </p:cNvPr>
          <p:cNvSpPr txBox="1"/>
          <p:nvPr/>
        </p:nvSpPr>
        <p:spPr>
          <a:xfrm>
            <a:off x="391117" y="4501485"/>
            <a:ext cx="33287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9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the modified intention-to-treat population, the mean number of PDT cycles in the HAL-PDT group was 1.73 (range: 1–2)</a:t>
            </a:r>
            <a:endParaRPr lang="zh-CN" altLang="en-US" sz="900"/>
          </a:p>
        </p:txBody>
      </p:sp>
      <p:pic>
        <p:nvPicPr>
          <p:cNvPr id="24" name="音频 23">
            <a:extLst>
              <a:ext uri="{FF2B5EF4-FFF2-40B4-BE49-F238E27FC236}">
                <a16:creationId xmlns:a16="http://schemas.microsoft.com/office/drawing/2014/main" id="{0F7A0FD1-407F-E2CF-5684-19C3CD0633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66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936"/>
    </mc:Choice>
    <mc:Fallback>
      <p:transition spd="slow" advTm="53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>
          <a:extLst>
            <a:ext uri="{FF2B5EF4-FFF2-40B4-BE49-F238E27FC236}">
              <a16:creationId xmlns:a16="http://schemas.microsoft.com/office/drawing/2014/main" id="{A106E6A0-4F45-774A-ED2D-496985646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>
            <a:extLst>
              <a:ext uri="{FF2B5EF4-FFF2-40B4-BE49-F238E27FC236}">
                <a16:creationId xmlns:a16="http://schemas.microsoft.com/office/drawing/2014/main" id="{1604F9F6-1037-5EAF-9223-F6A6F61C2FA4}"/>
              </a:ext>
            </a:extLst>
          </p:cNvPr>
          <p:cNvSpPr/>
          <p:nvPr/>
        </p:nvSpPr>
        <p:spPr>
          <a:xfrm>
            <a:off x="399194" y="918538"/>
            <a:ext cx="3895220" cy="938719"/>
          </a:xfrm>
          <a:prstGeom prst="roundRect">
            <a:avLst>
              <a:gd name="adj" fmla="val 2233"/>
            </a:avLst>
          </a:prstGeom>
          <a:solidFill>
            <a:schemeClr val="bg1"/>
          </a:solidFill>
          <a:ln w="6350">
            <a:gradFill>
              <a:gsLst>
                <a:gs pos="0">
                  <a:srgbClr val="E24545"/>
                </a:gs>
                <a:gs pos="53000">
                  <a:schemeClr val="bg1"/>
                </a:gs>
                <a:gs pos="100000">
                  <a:srgbClr val="00528C"/>
                </a:gs>
              </a:gsLst>
              <a:lin ang="0" scaled="0"/>
            </a:gradFill>
          </a:ln>
          <a:effectLst>
            <a:outerShdw blurRad="63500" sx="101000" sy="101000" algn="ctr" rotWithShape="0">
              <a:srgbClr val="FCD4D4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Google Shape;59;p14">
            <a:extLst>
              <a:ext uri="{FF2B5EF4-FFF2-40B4-BE49-F238E27FC236}">
                <a16:creationId xmlns:a16="http://schemas.microsoft.com/office/drawing/2014/main" id="{DAA8133E-B855-B03D-7FE1-D85EB68D6C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5941" y="19639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Safety </a:t>
            </a: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pic>
        <p:nvPicPr>
          <p:cNvPr id="1026" name="Picture 2" descr="Peking Union Medical College">
            <a:extLst>
              <a:ext uri="{FF2B5EF4-FFF2-40B4-BE49-F238E27FC236}">
                <a16:creationId xmlns:a16="http://schemas.microsoft.com/office/drawing/2014/main" id="{965E4C95-442F-7DAE-B6B2-A055428C3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549" y="87585"/>
            <a:ext cx="701826" cy="70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73D16E4-DAA2-93A0-E57C-4FEA52DA019A}"/>
              </a:ext>
            </a:extLst>
          </p:cNvPr>
          <p:cNvSpPr txBox="1"/>
          <p:nvPr/>
        </p:nvSpPr>
        <p:spPr>
          <a:xfrm>
            <a:off x="383772" y="910935"/>
            <a:ext cx="3991377" cy="977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05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Over the 12-month follow-up period, treatment-emergent adverse events (TEAEs</a:t>
            </a:r>
            <a:r>
              <a:rPr lang="en-US" altLang="zh-CN" sz="1050" dirty="0">
                <a:latin typeface="Arial" panose="020B0604020202020204" pitchFamily="34" charset="0"/>
                <a:cs typeface="Arial" panose="020B0604020202020204" pitchFamily="34" charset="0"/>
              </a:rPr>
              <a:t>) in the HAL-PDT group</a:t>
            </a:r>
            <a:r>
              <a:rPr lang="en-US" altLang="zh-CN" sz="105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were predominantly mild</a:t>
            </a:r>
            <a:endParaRPr lang="en-US" altLang="zh-CN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05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most commonly reported TEAEs were vaginal discharge, abdominal pain, and vulvovaginal pain</a:t>
            </a:r>
            <a:endParaRPr lang="zh-CN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F5C1EA6A-0923-CDD4-E55C-1173B2FDD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603784"/>
              </p:ext>
            </p:extLst>
          </p:nvPr>
        </p:nvGraphicFramePr>
        <p:xfrm>
          <a:off x="403592" y="1937474"/>
          <a:ext cx="3890822" cy="292608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311379">
                  <a:extLst>
                    <a:ext uri="{9D8B030D-6E8A-4147-A177-3AD203B41FA5}">
                      <a16:colId xmlns:a16="http://schemas.microsoft.com/office/drawing/2014/main" val="1861869507"/>
                    </a:ext>
                  </a:extLst>
                </a:gridCol>
                <a:gridCol w="1579443">
                  <a:extLst>
                    <a:ext uri="{9D8B030D-6E8A-4147-A177-3AD203B41FA5}">
                      <a16:colId xmlns:a16="http://schemas.microsoft.com/office/drawing/2014/main" val="532085360"/>
                    </a:ext>
                  </a:extLst>
                </a:gridCol>
              </a:tblGrid>
              <a:tr h="235797">
                <a:tc>
                  <a:txBody>
                    <a:bodyPr/>
                    <a:lstStyle/>
                    <a:p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45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n=119,n (%)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4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787146"/>
                  </a:ext>
                </a:extLst>
              </a:tr>
              <a:tr h="235797"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TEAEs by severity</a:t>
                      </a: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000" b="0" i="0" u="none" strike="noStrik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 panose="020B0604020202020204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904724"/>
                  </a:ext>
                </a:extLst>
              </a:tr>
              <a:tr h="235797">
                <a:tc>
                  <a:txBody>
                    <a:bodyPr/>
                    <a:lstStyle/>
                    <a:p>
                      <a:pPr marL="216000">
                        <a:spcBef>
                          <a:spcPts val="0"/>
                        </a:spcBef>
                      </a:pP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Mild</a:t>
                      </a: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n-US" altLang="zh-CN" sz="1000" b="0" i="0" u="none" strike="noStrik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 panose="020B0604020202020204"/>
                        </a:rPr>
                        <a:t>50 (42.0)</a:t>
                      </a:r>
                      <a:endParaRPr lang="zh-CN" altLang="en-US" sz="1000" b="0" i="0" u="none" strike="noStrik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 panose="020B0604020202020204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2025391"/>
                  </a:ext>
                </a:extLst>
              </a:tr>
              <a:tr h="235797">
                <a:tc>
                  <a:txBody>
                    <a:bodyPr/>
                    <a:lstStyle/>
                    <a:p>
                      <a:pPr marL="216000">
                        <a:spcBef>
                          <a:spcPts val="0"/>
                        </a:spcBef>
                      </a:pP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Moderate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(16.0)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974900"/>
                  </a:ext>
                </a:extLst>
              </a:tr>
              <a:tr h="235797">
                <a:tc>
                  <a:txBody>
                    <a:bodyPr/>
                    <a:lstStyle/>
                    <a:p>
                      <a:pPr marL="216000">
                        <a:spcBef>
                          <a:spcPts val="0"/>
                        </a:spcBef>
                      </a:pP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Severe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(1.7)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3525417"/>
                  </a:ext>
                </a:extLst>
              </a:tr>
              <a:tr h="2357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TEAEs preferred term (n &gt; 5)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/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4266379"/>
                  </a:ext>
                </a:extLst>
              </a:tr>
              <a:tr h="235797">
                <a:tc>
                  <a:txBody>
                    <a:bodyPr/>
                    <a:lstStyle/>
                    <a:p>
                      <a:pPr marL="216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Vaginal discharge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(16.0)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401583"/>
                  </a:ext>
                </a:extLst>
              </a:tr>
              <a:tr h="235797">
                <a:tc>
                  <a:txBody>
                    <a:bodyPr/>
                    <a:lstStyle/>
                    <a:p>
                      <a:pPr marL="216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Abdominal pain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(6.7)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6708581"/>
                  </a:ext>
                </a:extLst>
              </a:tr>
              <a:tr h="235797">
                <a:tc>
                  <a:txBody>
                    <a:bodyPr/>
                    <a:lstStyle/>
                    <a:p>
                      <a:pPr marL="216000"/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Vulvovaginal pain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(5.0)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663532"/>
                  </a:ext>
                </a:extLst>
              </a:tr>
              <a:tr h="235797">
                <a:tc>
                  <a:txBody>
                    <a:bodyPr/>
                    <a:lstStyle/>
                    <a:p>
                      <a:pPr marL="216000"/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Abdominal discomfort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(4.2)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188551"/>
                  </a:ext>
                </a:extLst>
              </a:tr>
              <a:tr h="235797">
                <a:tc>
                  <a:txBody>
                    <a:bodyPr/>
                    <a:lstStyle/>
                    <a:p>
                      <a:pPr marL="216000"/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Vaginal infection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(4.2)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696433"/>
                  </a:ext>
                </a:extLst>
              </a:tr>
              <a:tr h="235797">
                <a:tc>
                  <a:txBody>
                    <a:bodyPr/>
                    <a:lstStyle/>
                    <a:p>
                      <a:pPr marL="216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Vaginal hemorrhage </a:t>
                      </a: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/>
                        <a:buNone/>
                        <a:tabLst/>
                        <a:defRPr/>
                      </a:pPr>
                      <a:r>
                        <a:rPr lang="en-US" altLang="zh-C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(4.2)</a:t>
                      </a:r>
                      <a:endParaRPr lang="zh-CN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45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197474"/>
                  </a:ext>
                </a:extLst>
              </a:tr>
            </a:tbl>
          </a:graphicData>
        </a:graphic>
      </p:graphicFrame>
      <p:grpSp>
        <p:nvGrpSpPr>
          <p:cNvPr id="8" name="组合 7">
            <a:extLst>
              <a:ext uri="{FF2B5EF4-FFF2-40B4-BE49-F238E27FC236}">
                <a16:creationId xmlns:a16="http://schemas.microsoft.com/office/drawing/2014/main" id="{EC8F0707-6CC7-39CE-3EC8-819C2A2DE069}"/>
              </a:ext>
            </a:extLst>
          </p:cNvPr>
          <p:cNvGrpSpPr/>
          <p:nvPr/>
        </p:nvGrpSpPr>
        <p:grpSpPr>
          <a:xfrm>
            <a:off x="4455885" y="884193"/>
            <a:ext cx="4222475" cy="3979360"/>
            <a:chOff x="304392" y="2056993"/>
            <a:chExt cx="3717645" cy="4991428"/>
          </a:xfrm>
        </p:grpSpPr>
        <p:sp>
          <p:nvSpPr>
            <p:cNvPr id="9" name="矩形: 对角圆角 8">
              <a:extLst>
                <a:ext uri="{FF2B5EF4-FFF2-40B4-BE49-F238E27FC236}">
                  <a16:creationId xmlns:a16="http://schemas.microsoft.com/office/drawing/2014/main" id="{4C70FCEC-1EB7-1AAC-C893-08F72FB4EBB9}"/>
                </a:ext>
              </a:extLst>
            </p:cNvPr>
            <p:cNvSpPr/>
            <p:nvPr/>
          </p:nvSpPr>
          <p:spPr>
            <a:xfrm>
              <a:off x="304392" y="2230606"/>
              <a:ext cx="3717645" cy="4817815"/>
            </a:xfrm>
            <a:prstGeom prst="round2DiagRect">
              <a:avLst>
                <a:gd name="adj1" fmla="val 5278"/>
                <a:gd name="adj2" fmla="val 0"/>
              </a:avLst>
            </a:prstGeom>
            <a:solidFill>
              <a:sysClr val="window" lastClr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01600" algn="ctr" rotWithShape="0">
                <a:srgbClr val="002060">
                  <a:alpha val="20000"/>
                </a:srgbClr>
              </a:outerShdw>
            </a:effectLst>
          </p:spPr>
          <p:txBody>
            <a:bodyPr vert="horz" wrap="none" lIns="45720" tIns="45720" rIns="45720" bIns="45720" numCol="1" rtlCol="0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矩形: 对角圆角 9">
              <a:extLst>
                <a:ext uri="{FF2B5EF4-FFF2-40B4-BE49-F238E27FC236}">
                  <a16:creationId xmlns:a16="http://schemas.microsoft.com/office/drawing/2014/main" id="{02CE3D7F-DB4F-FA73-09E1-61285E7736BD}"/>
                </a:ext>
              </a:extLst>
            </p:cNvPr>
            <p:cNvSpPr/>
            <p:nvPr/>
          </p:nvSpPr>
          <p:spPr>
            <a:xfrm>
              <a:off x="304392" y="2056993"/>
              <a:ext cx="3717645" cy="436933"/>
            </a:xfrm>
            <a:prstGeom prst="round2DiagRect">
              <a:avLst>
                <a:gd name="adj1" fmla="val 24413"/>
                <a:gd name="adj2" fmla="val 0"/>
              </a:avLst>
            </a:prstGeom>
            <a:solidFill>
              <a:srgbClr val="E24545"/>
            </a:solidFill>
            <a:ln w="12700" cap="flat" cmpd="sng" algn="ctr">
              <a:solidFill>
                <a:srgbClr val="E24545"/>
              </a:solidFill>
              <a:prstDash val="solid"/>
              <a:miter lim="800000"/>
            </a:ln>
            <a:effectLst>
              <a:outerShdw blurRad="50800" dist="38100" dir="5400000" algn="t" rotWithShape="0">
                <a:srgbClr val="E24545">
                  <a:alpha val="20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Conclusions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A1EFE24-4B37-AA15-BB04-A75B4545807B}"/>
              </a:ext>
            </a:extLst>
          </p:cNvPr>
          <p:cNvGrpSpPr/>
          <p:nvPr/>
        </p:nvGrpSpPr>
        <p:grpSpPr>
          <a:xfrm>
            <a:off x="4702628" y="1465727"/>
            <a:ext cx="3871751" cy="958339"/>
            <a:chOff x="4560666" y="1254916"/>
            <a:chExt cx="3944277" cy="958339"/>
          </a:xfrm>
        </p:grpSpPr>
        <p:sp>
          <p:nvSpPr>
            <p:cNvPr id="11" name="文本框 32">
              <a:extLst>
                <a:ext uri="{FF2B5EF4-FFF2-40B4-BE49-F238E27FC236}">
                  <a16:creationId xmlns:a16="http://schemas.microsoft.com/office/drawing/2014/main" id="{A36C3566-DC02-1C3C-3F44-8F717C7666F4}"/>
                </a:ext>
              </a:extLst>
            </p:cNvPr>
            <p:cNvSpPr txBox="1"/>
            <p:nvPr/>
          </p:nvSpPr>
          <p:spPr>
            <a:xfrm>
              <a:off x="4967553" y="1254916"/>
              <a:ext cx="3537390" cy="9583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Aft>
                  <a:spcPts val="800"/>
                </a:spcAft>
              </a:pPr>
              <a:r>
                <a:rPr lang="en-US" altLang="zh-CN" sz="1200" kern="100" dirty="0"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</a:rPr>
                <a:t>HAL-PDT demonstrated robust long-term efficacy (</a:t>
              </a:r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47.2%</a:t>
              </a:r>
              <a:r>
                <a:rPr lang="zh-CN" alt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response rate, </a:t>
              </a:r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51.9%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histologic regression rate) and sustained HPV clearance rates at 12 months.</a:t>
              </a:r>
              <a:endParaRPr lang="en-US" altLang="zh-CN" sz="1200" kern="100" dirty="0">
                <a:effectLst/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12" name="燕尾形 8">
              <a:extLst>
                <a:ext uri="{FF2B5EF4-FFF2-40B4-BE49-F238E27FC236}">
                  <a16:creationId xmlns:a16="http://schemas.microsoft.com/office/drawing/2014/main" id="{394F9E28-F643-CC84-8454-C8D9A98C7837}"/>
                </a:ext>
              </a:extLst>
            </p:cNvPr>
            <p:cNvSpPr/>
            <p:nvPr/>
          </p:nvSpPr>
          <p:spPr>
            <a:xfrm>
              <a:off x="4560666" y="1518443"/>
              <a:ext cx="311188" cy="292032"/>
            </a:xfrm>
            <a:prstGeom prst="chevron">
              <a:avLst/>
            </a:prstGeom>
            <a:gradFill>
              <a:gsLst>
                <a:gs pos="68000">
                  <a:srgbClr val="E24545"/>
                </a:gs>
                <a:gs pos="0">
                  <a:srgbClr val="00528C"/>
                </a:gs>
                <a:gs pos="100000">
                  <a:srgbClr val="E24545">
                    <a:alpha val="30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85000" lnSpcReduction="20000"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A65AF79-B32F-551D-0B8D-D240A1886495}"/>
              </a:ext>
            </a:extLst>
          </p:cNvPr>
          <p:cNvGrpSpPr/>
          <p:nvPr/>
        </p:nvGrpSpPr>
        <p:grpSpPr>
          <a:xfrm>
            <a:off x="4666870" y="2682981"/>
            <a:ext cx="3907509" cy="736805"/>
            <a:chOff x="4560666" y="1376636"/>
            <a:chExt cx="3980704" cy="736805"/>
          </a:xfrm>
        </p:grpSpPr>
        <p:sp>
          <p:nvSpPr>
            <p:cNvPr id="22" name="文本框 32">
              <a:extLst>
                <a:ext uri="{FF2B5EF4-FFF2-40B4-BE49-F238E27FC236}">
                  <a16:creationId xmlns:a16="http://schemas.microsoft.com/office/drawing/2014/main" id="{9263E66D-CA34-519C-EA3C-805B2F2D6ECF}"/>
                </a:ext>
              </a:extLst>
            </p:cNvPr>
            <p:cNvSpPr txBox="1"/>
            <p:nvPr/>
          </p:nvSpPr>
          <p:spPr>
            <a:xfrm>
              <a:off x="4954076" y="1376636"/>
              <a:ext cx="3587294" cy="7368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Aft>
                  <a:spcPts val="800"/>
                </a:spcAft>
              </a:pPr>
              <a:r>
                <a:rPr lang="en-US" altLang="zh-CN" sz="1200" kern="100" dirty="0"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</a:rPr>
                <a:t>HAL-PDT showed a favorable safety profile during follow-up, with predominantly mild 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TEAEs </a:t>
              </a:r>
              <a:r>
                <a:rPr lang="en-US" altLang="zh-CN" sz="1200" kern="100" dirty="0"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</a:rPr>
                <a:t>and high patient compliance.</a:t>
              </a:r>
              <a:endParaRPr lang="en-US" altLang="zh-CN" sz="1200" kern="100" dirty="0">
                <a:effectLst/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23" name="燕尾形 8">
              <a:extLst>
                <a:ext uri="{FF2B5EF4-FFF2-40B4-BE49-F238E27FC236}">
                  <a16:creationId xmlns:a16="http://schemas.microsoft.com/office/drawing/2014/main" id="{F2A4D739-7915-DD60-3779-8A543BD00454}"/>
                </a:ext>
              </a:extLst>
            </p:cNvPr>
            <p:cNvSpPr/>
            <p:nvPr/>
          </p:nvSpPr>
          <p:spPr>
            <a:xfrm>
              <a:off x="4560666" y="1518443"/>
              <a:ext cx="311188" cy="292032"/>
            </a:xfrm>
            <a:prstGeom prst="chevron">
              <a:avLst/>
            </a:prstGeom>
            <a:gradFill>
              <a:gsLst>
                <a:gs pos="68000">
                  <a:srgbClr val="E24545"/>
                </a:gs>
                <a:gs pos="0">
                  <a:srgbClr val="00528C"/>
                </a:gs>
                <a:gs pos="100000">
                  <a:srgbClr val="E24545">
                    <a:alpha val="30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85000" lnSpcReduction="20000"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141167D-B61A-2844-FB2F-435BE6ED2975}"/>
              </a:ext>
            </a:extLst>
          </p:cNvPr>
          <p:cNvGrpSpPr/>
          <p:nvPr/>
        </p:nvGrpSpPr>
        <p:grpSpPr>
          <a:xfrm>
            <a:off x="4702629" y="3803747"/>
            <a:ext cx="3920737" cy="736805"/>
            <a:chOff x="4560666" y="1359076"/>
            <a:chExt cx="3994180" cy="736805"/>
          </a:xfrm>
        </p:grpSpPr>
        <p:sp>
          <p:nvSpPr>
            <p:cNvPr id="25" name="文本框 32">
              <a:extLst>
                <a:ext uri="{FF2B5EF4-FFF2-40B4-BE49-F238E27FC236}">
                  <a16:creationId xmlns:a16="http://schemas.microsoft.com/office/drawing/2014/main" id="{29CD9344-E285-6805-F7EF-297548E99148}"/>
                </a:ext>
              </a:extLst>
            </p:cNvPr>
            <p:cNvSpPr txBox="1"/>
            <p:nvPr/>
          </p:nvSpPr>
          <p:spPr>
            <a:xfrm>
              <a:off x="4967552" y="1359076"/>
              <a:ext cx="3587294" cy="7368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Aft>
                  <a:spcPts val="800"/>
                </a:spcAft>
              </a:pPr>
              <a:r>
                <a:rPr lang="en-US" altLang="zh-CN" sz="1200" kern="100" dirty="0"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</a:rPr>
                <a:t>These findings support HAL-PDT as an effective, non-surgical, cervix-preserving treatment option for CIN2 patients.</a:t>
              </a:r>
              <a:endParaRPr lang="en-US" altLang="zh-CN" sz="1200" kern="100" dirty="0">
                <a:effectLst/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26" name="燕尾形 8">
              <a:extLst>
                <a:ext uri="{FF2B5EF4-FFF2-40B4-BE49-F238E27FC236}">
                  <a16:creationId xmlns:a16="http://schemas.microsoft.com/office/drawing/2014/main" id="{94EAA724-244B-33BC-E744-BAE55DDBEE0E}"/>
                </a:ext>
              </a:extLst>
            </p:cNvPr>
            <p:cNvSpPr/>
            <p:nvPr/>
          </p:nvSpPr>
          <p:spPr>
            <a:xfrm>
              <a:off x="4560666" y="1518443"/>
              <a:ext cx="311188" cy="292032"/>
            </a:xfrm>
            <a:prstGeom prst="chevron">
              <a:avLst/>
            </a:prstGeom>
            <a:gradFill>
              <a:gsLst>
                <a:gs pos="68000">
                  <a:srgbClr val="E24545"/>
                </a:gs>
                <a:gs pos="0">
                  <a:srgbClr val="00528C"/>
                </a:gs>
                <a:gs pos="100000">
                  <a:srgbClr val="E24545">
                    <a:alpha val="30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85000" lnSpcReduction="20000"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音频 2">
            <a:extLst>
              <a:ext uri="{FF2B5EF4-FFF2-40B4-BE49-F238E27FC236}">
                <a16:creationId xmlns:a16="http://schemas.microsoft.com/office/drawing/2014/main" id="{B14B44C6-45CF-4D3A-76C4-93DD52F32C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87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288"/>
    </mc:Choice>
    <mc:Fallback>
      <p:transition spd="slow" advTm="40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1710</TotalTime>
  <Words>844</Words>
  <Application>Microsoft Macintosh PowerPoint</Application>
  <PresentationFormat>全屏显示(16:9)</PresentationFormat>
  <Paragraphs>130</Paragraphs>
  <Slides>5</Slides>
  <Notes>5</Notes>
  <HiddenSlides>0</HiddenSlides>
  <MMClips>5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Long-term Efficacy and Safety of Hexaminolevulinate Photodynamic Therapy (HAL-PDT) in CIN2 Patients: Results from a Phase III Randomized Controlled Trial</vt:lpstr>
      <vt:lpstr>Background and Methods</vt:lpstr>
      <vt:lpstr>Demographics and Baseline Characteristics</vt:lpstr>
      <vt:lpstr>Results</vt:lpstr>
      <vt:lpstr>Safety and 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admin</cp:lastModifiedBy>
  <cp:revision>68</cp:revision>
  <dcterms:created xsi:type="dcterms:W3CDTF">2026-04-14T09:16:04Z</dcterms:created>
  <dcterms:modified xsi:type="dcterms:W3CDTF">2026-05-02T15:28:04Z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76293BF0393B49B491F76E09352712A8_12</vt:lpwstr>
  </property>
</Properties>
</file>