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9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87"/>
    <p:restoredTop sz="91898"/>
  </p:normalViewPr>
  <p:slideViewPr>
    <p:cSldViewPr snapToGrid="0">
      <p:cViewPr varScale="1">
        <p:scale>
          <a:sx n="137" d="100"/>
          <a:sy n="137" d="100"/>
        </p:scale>
        <p:origin x="54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A1F62D4E-8DD0-9551-325C-EBA5C1C2F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3CBB5944-38C4-362E-2188-CCBC426D13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8D74274B-4626-D651-68D2-69A7DC117F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638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27D458B5-F2A5-B1F5-CB90-D3B716DF2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93BA1A7-5F81-47C6-25A6-6A43AC74B389}"/>
              </a:ext>
            </a:extLst>
          </p:cNvPr>
          <p:cNvSpPr/>
          <p:nvPr/>
        </p:nvSpPr>
        <p:spPr>
          <a:xfrm>
            <a:off x="0" y="-18483"/>
            <a:ext cx="9144000" cy="78975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0D9AABDF-241A-5D28-F910-A90839558D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2063" y="1333026"/>
            <a:ext cx="7661226" cy="16090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9B060F7-DD43-3629-8F90-A6FD199B7E6D}"/>
              </a:ext>
            </a:extLst>
          </p:cNvPr>
          <p:cNvSpPr txBox="1"/>
          <p:nvPr/>
        </p:nvSpPr>
        <p:spPr>
          <a:xfrm>
            <a:off x="1386212" y="231577"/>
            <a:ext cx="5610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00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Valle S.</a:t>
            </a:r>
            <a:r>
              <a:rPr lang="es-AR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Salamanca C., Puñal A., Spinosa, M. Fleider L., </a:t>
            </a:r>
          </a:p>
          <a:p>
            <a:pPr algn="ctr"/>
            <a:r>
              <a:rPr lang="es-AR" sz="10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Gynecology</a:t>
            </a:r>
            <a:r>
              <a:rPr lang="es-AR" sz="1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10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Division</a:t>
            </a:r>
            <a:r>
              <a:rPr lang="es-AR" sz="1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Hospital de Clínicas “José de San Martín”, </a:t>
            </a:r>
            <a:r>
              <a:rPr lang="es-AR" sz="10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es-AR" sz="1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AR" sz="10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s-AR" sz="1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Buenos Aires, Argentina.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B7138B0-6BA5-B7C2-D3A2-AC99F9D4C001}"/>
              </a:ext>
            </a:extLst>
          </p:cNvPr>
          <p:cNvSpPr txBox="1"/>
          <p:nvPr/>
        </p:nvSpPr>
        <p:spPr>
          <a:xfrm>
            <a:off x="-105728" y="-36082"/>
            <a:ext cx="8594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MULTICENTRIC DISEASE OF THE LOWER ANOGENITAL TRACT: MANAGMENT AND</a:t>
            </a:r>
            <a:r>
              <a:rPr lang="es-ES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chemeClr val="bg1">
                      <a:alpha val="43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OUTCOMES</a:t>
            </a:r>
            <a:r>
              <a:rPr lang="es-ES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chemeClr val="bg1">
                      <a:alpha val="43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5AB3604-8C6E-7BE8-8F60-73AC52B778B0}"/>
              </a:ext>
            </a:extLst>
          </p:cNvPr>
          <p:cNvSpPr/>
          <p:nvPr/>
        </p:nvSpPr>
        <p:spPr>
          <a:xfrm>
            <a:off x="39194" y="26028"/>
            <a:ext cx="705600" cy="707041"/>
          </a:xfrm>
          <a:custGeom>
            <a:avLst/>
            <a:gdLst/>
            <a:ahLst/>
            <a:cxnLst/>
            <a:rect l="l" t="t" r="r" b="b"/>
            <a:pathLst>
              <a:path w="2140910" h="1961472" extrusionOk="0">
                <a:moveTo>
                  <a:pt x="0" y="0"/>
                </a:moveTo>
                <a:lnTo>
                  <a:pt x="2140910" y="0"/>
                </a:lnTo>
                <a:lnTo>
                  <a:pt x="2140910" y="1961472"/>
                </a:lnTo>
                <a:lnTo>
                  <a:pt x="0" y="1961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349" t="-1919" b="-23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Audio 44">
            <a:extLst>
              <a:ext uri="{FF2B5EF4-FFF2-40B4-BE49-F238E27FC236}">
                <a16:creationId xmlns:a16="http://schemas.microsoft.com/office/drawing/2014/main" id="{47D59CE3-64A1-323F-02BD-5C83022882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V="1">
            <a:off x="8695055" y="4666215"/>
            <a:ext cx="448945" cy="3480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92065B1-7DF0-781C-1599-CD60F9BB10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49" b="8751"/>
          <a:stretch>
            <a:fillRect/>
          </a:stretch>
        </p:blipFill>
        <p:spPr>
          <a:xfrm>
            <a:off x="7680475" y="231577"/>
            <a:ext cx="1424331" cy="38393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53A7635-7D0B-CAD1-E43C-1036091154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94" y="805491"/>
            <a:ext cx="9065612" cy="433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3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76"/>
    </mc:Choice>
    <mc:Fallback xmlns="">
      <p:transition spd="slow" advTm="113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47</Words>
  <Application>Microsoft Macintosh PowerPoint</Application>
  <PresentationFormat>Presentación en pantalla (16:9)</PresentationFormat>
  <Paragraphs>3</Paragraphs>
  <Slides>1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Sofia  La Valle</cp:lastModifiedBy>
  <cp:revision>16</cp:revision>
  <dcterms:modified xsi:type="dcterms:W3CDTF">2026-05-02T18:34:43Z</dcterms:modified>
</cp:coreProperties>
</file>