
<file path=[Content_Types].xml><?xml version="1.0" encoding="utf-8"?>
<Types xmlns="http://schemas.openxmlformats.org/package/2006/content-types">
  <Default Extension="jpeg" ContentType="image/jpeg"/>
  <Default Extension="m4a" ContentType="audi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63" d="100"/>
          <a:sy n="63" d="100"/>
        </p:scale>
        <p:origin x="612"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214E79FB-11C7-5172-1746-EC0ABD35EF2C}"/>
              </a:ext>
            </a:extLst>
          </p:cNvPr>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a:extLst>
              <a:ext uri="{FF2B5EF4-FFF2-40B4-BE49-F238E27FC236}">
                <a16:creationId xmlns:a16="http://schemas.microsoft.com/office/drawing/2014/main" id="{D1F4018E-EA13-F51D-7185-48F962799A2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a:extLst>
              <a:ext uri="{FF2B5EF4-FFF2-40B4-BE49-F238E27FC236}">
                <a16:creationId xmlns:a16="http://schemas.microsoft.com/office/drawing/2014/main" id="{041FFC4D-15BE-C496-A065-1BF5FA655DF5}"/>
              </a:ext>
            </a:extLst>
          </p:cNvPr>
          <p:cNvSpPr>
            <a:spLocks noGrp="1"/>
          </p:cNvSpPr>
          <p:nvPr>
            <p:ph type="dt" sz="half" idx="10"/>
          </p:nvPr>
        </p:nvSpPr>
        <p:spPr/>
        <p:txBody>
          <a:bodyPr/>
          <a:lstStyle/>
          <a:p>
            <a:fld id="{98352917-78E2-491F-AEAF-7B122C906BB0}" type="datetimeFigureOut">
              <a:rPr lang="zh-CN" altLang="en-US" smtClean="0"/>
              <a:t>2026/5/3</a:t>
            </a:fld>
            <a:endParaRPr lang="zh-CN" altLang="en-US"/>
          </a:p>
        </p:txBody>
      </p:sp>
      <p:sp>
        <p:nvSpPr>
          <p:cNvPr id="5" name="页脚占位符 4">
            <a:extLst>
              <a:ext uri="{FF2B5EF4-FFF2-40B4-BE49-F238E27FC236}">
                <a16:creationId xmlns:a16="http://schemas.microsoft.com/office/drawing/2014/main" id="{A709656A-1F41-6BD0-6E10-ED4DA77622A4}"/>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5468831B-BB0C-4352-D88D-79CBC706C1FE}"/>
              </a:ext>
            </a:extLst>
          </p:cNvPr>
          <p:cNvSpPr>
            <a:spLocks noGrp="1"/>
          </p:cNvSpPr>
          <p:nvPr>
            <p:ph type="sldNum" sz="quarter" idx="12"/>
          </p:nvPr>
        </p:nvSpPr>
        <p:spPr/>
        <p:txBody>
          <a:bodyPr/>
          <a:lstStyle/>
          <a:p>
            <a:fld id="{4094153F-1A84-40F5-B1C2-97D776DC8B03}" type="slidenum">
              <a:rPr lang="zh-CN" altLang="en-US" smtClean="0"/>
              <a:t>‹#›</a:t>
            </a:fld>
            <a:endParaRPr lang="zh-CN" altLang="en-US"/>
          </a:p>
        </p:txBody>
      </p:sp>
    </p:spTree>
    <p:extLst>
      <p:ext uri="{BB962C8B-B14F-4D97-AF65-F5344CB8AC3E}">
        <p14:creationId xmlns:p14="http://schemas.microsoft.com/office/powerpoint/2010/main" val="31998406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1EFBD1AB-783B-214F-2745-345607FC8575}"/>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974D9E77-F0BC-A144-3BBC-FB2AB4C4B6CE}"/>
              </a:ext>
            </a:extLst>
          </p:cNvPr>
          <p:cNvSpPr>
            <a:spLocks noGrp="1"/>
          </p:cNvSpPr>
          <p:nvPr>
            <p:ph idx="1"/>
          </p:nvPr>
        </p:nvSpPr>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01C50557-0170-FEDB-ABEA-1BB3C90ECBF0}"/>
              </a:ext>
            </a:extLst>
          </p:cNvPr>
          <p:cNvSpPr>
            <a:spLocks noGrp="1"/>
          </p:cNvSpPr>
          <p:nvPr>
            <p:ph type="dt" sz="half" idx="10"/>
          </p:nvPr>
        </p:nvSpPr>
        <p:spPr/>
        <p:txBody>
          <a:bodyPr/>
          <a:lstStyle/>
          <a:p>
            <a:fld id="{98352917-78E2-491F-AEAF-7B122C906BB0}" type="datetimeFigureOut">
              <a:rPr lang="zh-CN" altLang="en-US" smtClean="0"/>
              <a:t>2026/5/3</a:t>
            </a:fld>
            <a:endParaRPr lang="zh-CN" altLang="en-US"/>
          </a:p>
        </p:txBody>
      </p:sp>
      <p:sp>
        <p:nvSpPr>
          <p:cNvPr id="5" name="页脚占位符 4">
            <a:extLst>
              <a:ext uri="{FF2B5EF4-FFF2-40B4-BE49-F238E27FC236}">
                <a16:creationId xmlns:a16="http://schemas.microsoft.com/office/drawing/2014/main" id="{01838AAA-0507-A27C-F9DC-23C75E853A81}"/>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9220E092-7FBF-062B-9BE4-F1455B158009}"/>
              </a:ext>
            </a:extLst>
          </p:cNvPr>
          <p:cNvSpPr>
            <a:spLocks noGrp="1"/>
          </p:cNvSpPr>
          <p:nvPr>
            <p:ph type="sldNum" sz="quarter" idx="12"/>
          </p:nvPr>
        </p:nvSpPr>
        <p:spPr/>
        <p:txBody>
          <a:bodyPr/>
          <a:lstStyle/>
          <a:p>
            <a:fld id="{4094153F-1A84-40F5-B1C2-97D776DC8B03}" type="slidenum">
              <a:rPr lang="zh-CN" altLang="en-US" smtClean="0"/>
              <a:t>‹#›</a:t>
            </a:fld>
            <a:endParaRPr lang="zh-CN" altLang="en-US"/>
          </a:p>
        </p:txBody>
      </p:sp>
    </p:spTree>
    <p:extLst>
      <p:ext uri="{BB962C8B-B14F-4D97-AF65-F5344CB8AC3E}">
        <p14:creationId xmlns:p14="http://schemas.microsoft.com/office/powerpoint/2010/main" val="26652261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4F0EA84-0B3B-5EB4-443A-F45165B468AB}"/>
              </a:ext>
            </a:extLst>
          </p:cNvPr>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a:extLst>
              <a:ext uri="{FF2B5EF4-FFF2-40B4-BE49-F238E27FC236}">
                <a16:creationId xmlns:a16="http://schemas.microsoft.com/office/drawing/2014/main" id="{AEE9ABD6-5CF1-B2D7-196A-1B55C346736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a:extLst>
              <a:ext uri="{FF2B5EF4-FFF2-40B4-BE49-F238E27FC236}">
                <a16:creationId xmlns:a16="http://schemas.microsoft.com/office/drawing/2014/main" id="{E995068D-9128-5E1B-E367-B40A74E55472}"/>
              </a:ext>
            </a:extLst>
          </p:cNvPr>
          <p:cNvSpPr>
            <a:spLocks noGrp="1"/>
          </p:cNvSpPr>
          <p:nvPr>
            <p:ph type="dt" sz="half" idx="10"/>
          </p:nvPr>
        </p:nvSpPr>
        <p:spPr/>
        <p:txBody>
          <a:bodyPr/>
          <a:lstStyle/>
          <a:p>
            <a:fld id="{98352917-78E2-491F-AEAF-7B122C906BB0}" type="datetimeFigureOut">
              <a:rPr lang="zh-CN" altLang="en-US" smtClean="0"/>
              <a:t>2026/5/3</a:t>
            </a:fld>
            <a:endParaRPr lang="zh-CN" altLang="en-US"/>
          </a:p>
        </p:txBody>
      </p:sp>
      <p:sp>
        <p:nvSpPr>
          <p:cNvPr id="5" name="页脚占位符 4">
            <a:extLst>
              <a:ext uri="{FF2B5EF4-FFF2-40B4-BE49-F238E27FC236}">
                <a16:creationId xmlns:a16="http://schemas.microsoft.com/office/drawing/2014/main" id="{543A9433-8DB8-0EA0-011A-9FDF4E11BEF4}"/>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A9601567-C5A3-1BE9-BDB8-BE299954E09B}"/>
              </a:ext>
            </a:extLst>
          </p:cNvPr>
          <p:cNvSpPr>
            <a:spLocks noGrp="1"/>
          </p:cNvSpPr>
          <p:nvPr>
            <p:ph type="sldNum" sz="quarter" idx="12"/>
          </p:nvPr>
        </p:nvSpPr>
        <p:spPr/>
        <p:txBody>
          <a:bodyPr/>
          <a:lstStyle/>
          <a:p>
            <a:fld id="{4094153F-1A84-40F5-B1C2-97D776DC8B03}" type="slidenum">
              <a:rPr lang="zh-CN" altLang="en-US" smtClean="0"/>
              <a:t>‹#›</a:t>
            </a:fld>
            <a:endParaRPr lang="zh-CN" altLang="en-US"/>
          </a:p>
        </p:txBody>
      </p:sp>
    </p:spTree>
    <p:extLst>
      <p:ext uri="{BB962C8B-B14F-4D97-AF65-F5344CB8AC3E}">
        <p14:creationId xmlns:p14="http://schemas.microsoft.com/office/powerpoint/2010/main" val="25197431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7C630942-8ABC-ABA6-1F3D-07CE86021AC0}"/>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752C8D16-1751-B114-BC47-6108DE8256B1}"/>
              </a:ext>
            </a:extLst>
          </p:cNvPr>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内容占位符 3">
            <a:extLst>
              <a:ext uri="{FF2B5EF4-FFF2-40B4-BE49-F238E27FC236}">
                <a16:creationId xmlns:a16="http://schemas.microsoft.com/office/drawing/2014/main" id="{06168A21-9E86-102A-5B9D-307F8077FC7A}"/>
              </a:ext>
            </a:extLst>
          </p:cNvPr>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日期占位符 4">
            <a:extLst>
              <a:ext uri="{FF2B5EF4-FFF2-40B4-BE49-F238E27FC236}">
                <a16:creationId xmlns:a16="http://schemas.microsoft.com/office/drawing/2014/main" id="{AD80618E-9C6F-4D6D-C31E-D495487D0251}"/>
              </a:ext>
            </a:extLst>
          </p:cNvPr>
          <p:cNvSpPr>
            <a:spLocks noGrp="1"/>
          </p:cNvSpPr>
          <p:nvPr>
            <p:ph type="dt" sz="half" idx="10"/>
          </p:nvPr>
        </p:nvSpPr>
        <p:spPr/>
        <p:txBody>
          <a:bodyPr/>
          <a:lstStyle/>
          <a:p>
            <a:fld id="{98352917-78E2-491F-AEAF-7B122C906BB0}" type="datetimeFigureOut">
              <a:rPr lang="zh-CN" altLang="en-US" smtClean="0"/>
              <a:t>2026/5/3</a:t>
            </a:fld>
            <a:endParaRPr lang="zh-CN" altLang="en-US"/>
          </a:p>
        </p:txBody>
      </p:sp>
      <p:sp>
        <p:nvSpPr>
          <p:cNvPr id="6" name="页脚占位符 5">
            <a:extLst>
              <a:ext uri="{FF2B5EF4-FFF2-40B4-BE49-F238E27FC236}">
                <a16:creationId xmlns:a16="http://schemas.microsoft.com/office/drawing/2014/main" id="{186C0C55-3F94-6C61-9B37-012223D4D516}"/>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0E2AB245-A29A-8844-B573-E2944FCEE456}"/>
              </a:ext>
            </a:extLst>
          </p:cNvPr>
          <p:cNvSpPr>
            <a:spLocks noGrp="1"/>
          </p:cNvSpPr>
          <p:nvPr>
            <p:ph type="sldNum" sz="quarter" idx="12"/>
          </p:nvPr>
        </p:nvSpPr>
        <p:spPr/>
        <p:txBody>
          <a:bodyPr/>
          <a:lstStyle/>
          <a:p>
            <a:fld id="{4094153F-1A84-40F5-B1C2-97D776DC8B03}" type="slidenum">
              <a:rPr lang="zh-CN" altLang="en-US" smtClean="0"/>
              <a:t>‹#›</a:t>
            </a:fld>
            <a:endParaRPr lang="zh-CN" altLang="en-US"/>
          </a:p>
        </p:txBody>
      </p:sp>
    </p:spTree>
    <p:extLst>
      <p:ext uri="{BB962C8B-B14F-4D97-AF65-F5344CB8AC3E}">
        <p14:creationId xmlns:p14="http://schemas.microsoft.com/office/powerpoint/2010/main" val="27278602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395B044-1986-ED22-A55C-42D4811913E6}"/>
              </a:ext>
            </a:extLst>
          </p:cNvPr>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a:extLst>
              <a:ext uri="{FF2B5EF4-FFF2-40B4-BE49-F238E27FC236}">
                <a16:creationId xmlns:a16="http://schemas.microsoft.com/office/drawing/2014/main" id="{A36A5E0D-BE4C-613E-4DA3-DC0A488028D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a:extLst>
              <a:ext uri="{FF2B5EF4-FFF2-40B4-BE49-F238E27FC236}">
                <a16:creationId xmlns:a16="http://schemas.microsoft.com/office/drawing/2014/main" id="{D64ACC34-6399-2221-FC14-BAB095F4D596}"/>
              </a:ext>
            </a:extLst>
          </p:cNvPr>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文本占位符 4">
            <a:extLst>
              <a:ext uri="{FF2B5EF4-FFF2-40B4-BE49-F238E27FC236}">
                <a16:creationId xmlns:a16="http://schemas.microsoft.com/office/drawing/2014/main" id="{56EF3768-D870-1182-34AE-F4D4FB2BEFA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a:extLst>
              <a:ext uri="{FF2B5EF4-FFF2-40B4-BE49-F238E27FC236}">
                <a16:creationId xmlns:a16="http://schemas.microsoft.com/office/drawing/2014/main" id="{F6F20EA8-99AD-3913-0EA4-5D604D50EE59}"/>
              </a:ext>
            </a:extLst>
          </p:cNvPr>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7" name="日期占位符 6">
            <a:extLst>
              <a:ext uri="{FF2B5EF4-FFF2-40B4-BE49-F238E27FC236}">
                <a16:creationId xmlns:a16="http://schemas.microsoft.com/office/drawing/2014/main" id="{DD4BADC7-A785-64CD-8F5D-13F5CD817229}"/>
              </a:ext>
            </a:extLst>
          </p:cNvPr>
          <p:cNvSpPr>
            <a:spLocks noGrp="1"/>
          </p:cNvSpPr>
          <p:nvPr>
            <p:ph type="dt" sz="half" idx="10"/>
          </p:nvPr>
        </p:nvSpPr>
        <p:spPr/>
        <p:txBody>
          <a:bodyPr/>
          <a:lstStyle/>
          <a:p>
            <a:fld id="{98352917-78E2-491F-AEAF-7B122C906BB0}" type="datetimeFigureOut">
              <a:rPr lang="zh-CN" altLang="en-US" smtClean="0"/>
              <a:t>2026/5/3</a:t>
            </a:fld>
            <a:endParaRPr lang="zh-CN" altLang="en-US"/>
          </a:p>
        </p:txBody>
      </p:sp>
      <p:sp>
        <p:nvSpPr>
          <p:cNvPr id="8" name="页脚占位符 7">
            <a:extLst>
              <a:ext uri="{FF2B5EF4-FFF2-40B4-BE49-F238E27FC236}">
                <a16:creationId xmlns:a16="http://schemas.microsoft.com/office/drawing/2014/main" id="{7037834D-B3E6-874A-2E81-4ACA0E6C0935}"/>
              </a:ext>
            </a:extLst>
          </p:cNvPr>
          <p:cNvSpPr>
            <a:spLocks noGrp="1"/>
          </p:cNvSpPr>
          <p:nvPr>
            <p:ph type="ftr" sz="quarter" idx="11"/>
          </p:nvPr>
        </p:nvSpPr>
        <p:spPr/>
        <p:txBody>
          <a:bodyPr/>
          <a:lstStyle/>
          <a:p>
            <a:endParaRPr lang="zh-CN" altLang="en-US"/>
          </a:p>
        </p:txBody>
      </p:sp>
      <p:sp>
        <p:nvSpPr>
          <p:cNvPr id="9" name="灯片编号占位符 8">
            <a:extLst>
              <a:ext uri="{FF2B5EF4-FFF2-40B4-BE49-F238E27FC236}">
                <a16:creationId xmlns:a16="http://schemas.microsoft.com/office/drawing/2014/main" id="{B557F269-6453-0763-3E5F-9F986531D8C8}"/>
              </a:ext>
            </a:extLst>
          </p:cNvPr>
          <p:cNvSpPr>
            <a:spLocks noGrp="1"/>
          </p:cNvSpPr>
          <p:nvPr>
            <p:ph type="sldNum" sz="quarter" idx="12"/>
          </p:nvPr>
        </p:nvSpPr>
        <p:spPr/>
        <p:txBody>
          <a:bodyPr/>
          <a:lstStyle/>
          <a:p>
            <a:fld id="{4094153F-1A84-40F5-B1C2-97D776DC8B03}" type="slidenum">
              <a:rPr lang="zh-CN" altLang="en-US" smtClean="0"/>
              <a:t>‹#›</a:t>
            </a:fld>
            <a:endParaRPr lang="zh-CN" altLang="en-US"/>
          </a:p>
        </p:txBody>
      </p:sp>
    </p:spTree>
    <p:extLst>
      <p:ext uri="{BB962C8B-B14F-4D97-AF65-F5344CB8AC3E}">
        <p14:creationId xmlns:p14="http://schemas.microsoft.com/office/powerpoint/2010/main" val="21657260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C3FC53C-14D5-BD95-0CEF-4CDCA458809E}"/>
              </a:ext>
            </a:extLst>
          </p:cNvPr>
          <p:cNvSpPr>
            <a:spLocks noGrp="1"/>
          </p:cNvSpPr>
          <p:nvPr>
            <p:ph type="title"/>
          </p:nvPr>
        </p:nvSpPr>
        <p:spPr/>
        <p:txBody>
          <a:bodyPr/>
          <a:lstStyle/>
          <a:p>
            <a:r>
              <a:rPr lang="zh-CN" altLang="en-US"/>
              <a:t>单击此处编辑母版标题样式</a:t>
            </a:r>
          </a:p>
        </p:txBody>
      </p:sp>
      <p:sp>
        <p:nvSpPr>
          <p:cNvPr id="3" name="日期占位符 2">
            <a:extLst>
              <a:ext uri="{FF2B5EF4-FFF2-40B4-BE49-F238E27FC236}">
                <a16:creationId xmlns:a16="http://schemas.microsoft.com/office/drawing/2014/main" id="{476365BF-65AD-FFEA-E8B8-45CA15CEB6F8}"/>
              </a:ext>
            </a:extLst>
          </p:cNvPr>
          <p:cNvSpPr>
            <a:spLocks noGrp="1"/>
          </p:cNvSpPr>
          <p:nvPr>
            <p:ph type="dt" sz="half" idx="10"/>
          </p:nvPr>
        </p:nvSpPr>
        <p:spPr/>
        <p:txBody>
          <a:bodyPr/>
          <a:lstStyle/>
          <a:p>
            <a:fld id="{98352917-78E2-491F-AEAF-7B122C906BB0}" type="datetimeFigureOut">
              <a:rPr lang="zh-CN" altLang="en-US" smtClean="0"/>
              <a:t>2026/5/3</a:t>
            </a:fld>
            <a:endParaRPr lang="zh-CN" altLang="en-US"/>
          </a:p>
        </p:txBody>
      </p:sp>
      <p:sp>
        <p:nvSpPr>
          <p:cNvPr id="4" name="页脚占位符 3">
            <a:extLst>
              <a:ext uri="{FF2B5EF4-FFF2-40B4-BE49-F238E27FC236}">
                <a16:creationId xmlns:a16="http://schemas.microsoft.com/office/drawing/2014/main" id="{2C8739BE-25AA-B45A-5255-2C0BB6BA963A}"/>
              </a:ext>
            </a:extLst>
          </p:cNvPr>
          <p:cNvSpPr>
            <a:spLocks noGrp="1"/>
          </p:cNvSpPr>
          <p:nvPr>
            <p:ph type="ftr" sz="quarter" idx="11"/>
          </p:nvPr>
        </p:nvSpPr>
        <p:spPr/>
        <p:txBody>
          <a:bodyPr/>
          <a:lstStyle/>
          <a:p>
            <a:endParaRPr lang="zh-CN" altLang="en-US"/>
          </a:p>
        </p:txBody>
      </p:sp>
      <p:sp>
        <p:nvSpPr>
          <p:cNvPr id="5" name="灯片编号占位符 4">
            <a:extLst>
              <a:ext uri="{FF2B5EF4-FFF2-40B4-BE49-F238E27FC236}">
                <a16:creationId xmlns:a16="http://schemas.microsoft.com/office/drawing/2014/main" id="{6A13B764-BD99-C39F-1F60-519A6B19A247}"/>
              </a:ext>
            </a:extLst>
          </p:cNvPr>
          <p:cNvSpPr>
            <a:spLocks noGrp="1"/>
          </p:cNvSpPr>
          <p:nvPr>
            <p:ph type="sldNum" sz="quarter" idx="12"/>
          </p:nvPr>
        </p:nvSpPr>
        <p:spPr/>
        <p:txBody>
          <a:bodyPr/>
          <a:lstStyle/>
          <a:p>
            <a:fld id="{4094153F-1A84-40F5-B1C2-97D776DC8B03}" type="slidenum">
              <a:rPr lang="zh-CN" altLang="en-US" smtClean="0"/>
              <a:t>‹#›</a:t>
            </a:fld>
            <a:endParaRPr lang="zh-CN" altLang="en-US"/>
          </a:p>
        </p:txBody>
      </p:sp>
    </p:spTree>
    <p:extLst>
      <p:ext uri="{BB962C8B-B14F-4D97-AF65-F5344CB8AC3E}">
        <p14:creationId xmlns:p14="http://schemas.microsoft.com/office/powerpoint/2010/main" val="39730788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id="{7F17C224-DC11-4A3C-8B31-34A238FED802}"/>
              </a:ext>
            </a:extLst>
          </p:cNvPr>
          <p:cNvSpPr>
            <a:spLocks noGrp="1"/>
          </p:cNvSpPr>
          <p:nvPr>
            <p:ph type="dt" sz="half" idx="10"/>
          </p:nvPr>
        </p:nvSpPr>
        <p:spPr/>
        <p:txBody>
          <a:bodyPr/>
          <a:lstStyle/>
          <a:p>
            <a:fld id="{98352917-78E2-491F-AEAF-7B122C906BB0}" type="datetimeFigureOut">
              <a:rPr lang="zh-CN" altLang="en-US" smtClean="0"/>
              <a:t>2026/5/3</a:t>
            </a:fld>
            <a:endParaRPr lang="zh-CN" altLang="en-US"/>
          </a:p>
        </p:txBody>
      </p:sp>
      <p:sp>
        <p:nvSpPr>
          <p:cNvPr id="3" name="页脚占位符 2">
            <a:extLst>
              <a:ext uri="{FF2B5EF4-FFF2-40B4-BE49-F238E27FC236}">
                <a16:creationId xmlns:a16="http://schemas.microsoft.com/office/drawing/2014/main" id="{52C2BD6C-6F18-DA7E-9755-8181BD923B8D}"/>
              </a:ext>
            </a:extLst>
          </p:cNvPr>
          <p:cNvSpPr>
            <a:spLocks noGrp="1"/>
          </p:cNvSpPr>
          <p:nvPr>
            <p:ph type="ftr" sz="quarter" idx="11"/>
          </p:nvPr>
        </p:nvSpPr>
        <p:spPr/>
        <p:txBody>
          <a:bodyPr/>
          <a:lstStyle/>
          <a:p>
            <a:endParaRPr lang="zh-CN" altLang="en-US"/>
          </a:p>
        </p:txBody>
      </p:sp>
      <p:sp>
        <p:nvSpPr>
          <p:cNvPr id="4" name="灯片编号占位符 3">
            <a:extLst>
              <a:ext uri="{FF2B5EF4-FFF2-40B4-BE49-F238E27FC236}">
                <a16:creationId xmlns:a16="http://schemas.microsoft.com/office/drawing/2014/main" id="{23AF799C-932A-873C-EF94-BC465E130AA3}"/>
              </a:ext>
            </a:extLst>
          </p:cNvPr>
          <p:cNvSpPr>
            <a:spLocks noGrp="1"/>
          </p:cNvSpPr>
          <p:nvPr>
            <p:ph type="sldNum" sz="quarter" idx="12"/>
          </p:nvPr>
        </p:nvSpPr>
        <p:spPr/>
        <p:txBody>
          <a:bodyPr/>
          <a:lstStyle/>
          <a:p>
            <a:fld id="{4094153F-1A84-40F5-B1C2-97D776DC8B03}" type="slidenum">
              <a:rPr lang="zh-CN" altLang="en-US" smtClean="0"/>
              <a:t>‹#›</a:t>
            </a:fld>
            <a:endParaRPr lang="zh-CN" altLang="en-US"/>
          </a:p>
        </p:txBody>
      </p:sp>
    </p:spTree>
    <p:extLst>
      <p:ext uri="{BB962C8B-B14F-4D97-AF65-F5344CB8AC3E}">
        <p14:creationId xmlns:p14="http://schemas.microsoft.com/office/powerpoint/2010/main" val="35498196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2C31F42-BEBF-FFEA-A4AB-F32F521C51EC}"/>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a:extLst>
              <a:ext uri="{FF2B5EF4-FFF2-40B4-BE49-F238E27FC236}">
                <a16:creationId xmlns:a16="http://schemas.microsoft.com/office/drawing/2014/main" id="{41D1C90B-9A7B-236A-0617-9A6B64633C5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文本占位符 3">
            <a:extLst>
              <a:ext uri="{FF2B5EF4-FFF2-40B4-BE49-F238E27FC236}">
                <a16:creationId xmlns:a16="http://schemas.microsoft.com/office/drawing/2014/main" id="{12069050-403C-1241-2903-66C6886F6B6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a:extLst>
              <a:ext uri="{FF2B5EF4-FFF2-40B4-BE49-F238E27FC236}">
                <a16:creationId xmlns:a16="http://schemas.microsoft.com/office/drawing/2014/main" id="{01DFFD08-02B5-AA67-E0D7-8E2DBD2D1961}"/>
              </a:ext>
            </a:extLst>
          </p:cNvPr>
          <p:cNvSpPr>
            <a:spLocks noGrp="1"/>
          </p:cNvSpPr>
          <p:nvPr>
            <p:ph type="dt" sz="half" idx="10"/>
          </p:nvPr>
        </p:nvSpPr>
        <p:spPr/>
        <p:txBody>
          <a:bodyPr/>
          <a:lstStyle/>
          <a:p>
            <a:fld id="{98352917-78E2-491F-AEAF-7B122C906BB0}" type="datetimeFigureOut">
              <a:rPr lang="zh-CN" altLang="en-US" smtClean="0"/>
              <a:t>2026/5/3</a:t>
            </a:fld>
            <a:endParaRPr lang="zh-CN" altLang="en-US"/>
          </a:p>
        </p:txBody>
      </p:sp>
      <p:sp>
        <p:nvSpPr>
          <p:cNvPr id="6" name="页脚占位符 5">
            <a:extLst>
              <a:ext uri="{FF2B5EF4-FFF2-40B4-BE49-F238E27FC236}">
                <a16:creationId xmlns:a16="http://schemas.microsoft.com/office/drawing/2014/main" id="{1EDB4B07-39D8-AE84-6B91-0CB0140C6353}"/>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6A066B7B-47FA-D850-A6E3-2DD969953DDF}"/>
              </a:ext>
            </a:extLst>
          </p:cNvPr>
          <p:cNvSpPr>
            <a:spLocks noGrp="1"/>
          </p:cNvSpPr>
          <p:nvPr>
            <p:ph type="sldNum" sz="quarter" idx="12"/>
          </p:nvPr>
        </p:nvSpPr>
        <p:spPr/>
        <p:txBody>
          <a:bodyPr/>
          <a:lstStyle/>
          <a:p>
            <a:fld id="{4094153F-1A84-40F5-B1C2-97D776DC8B03}" type="slidenum">
              <a:rPr lang="zh-CN" altLang="en-US" smtClean="0"/>
              <a:t>‹#›</a:t>
            </a:fld>
            <a:endParaRPr lang="zh-CN" altLang="en-US"/>
          </a:p>
        </p:txBody>
      </p:sp>
    </p:spTree>
    <p:extLst>
      <p:ext uri="{BB962C8B-B14F-4D97-AF65-F5344CB8AC3E}">
        <p14:creationId xmlns:p14="http://schemas.microsoft.com/office/powerpoint/2010/main" val="28125249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B3EBBC6-84DE-C36D-FE1A-8B1F4140007D}"/>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a:extLst>
              <a:ext uri="{FF2B5EF4-FFF2-40B4-BE49-F238E27FC236}">
                <a16:creationId xmlns:a16="http://schemas.microsoft.com/office/drawing/2014/main" id="{3204E237-7327-58D5-BBF6-E74B5B01BD0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a:extLst>
              <a:ext uri="{FF2B5EF4-FFF2-40B4-BE49-F238E27FC236}">
                <a16:creationId xmlns:a16="http://schemas.microsoft.com/office/drawing/2014/main" id="{12F33BA7-D42D-1434-824E-F0E3D0E280B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a:extLst>
              <a:ext uri="{FF2B5EF4-FFF2-40B4-BE49-F238E27FC236}">
                <a16:creationId xmlns:a16="http://schemas.microsoft.com/office/drawing/2014/main" id="{77E1C3AE-F8EB-8EEC-2533-CB8FFC7ACEF9}"/>
              </a:ext>
            </a:extLst>
          </p:cNvPr>
          <p:cNvSpPr>
            <a:spLocks noGrp="1"/>
          </p:cNvSpPr>
          <p:nvPr>
            <p:ph type="dt" sz="half" idx="10"/>
          </p:nvPr>
        </p:nvSpPr>
        <p:spPr/>
        <p:txBody>
          <a:bodyPr/>
          <a:lstStyle/>
          <a:p>
            <a:fld id="{98352917-78E2-491F-AEAF-7B122C906BB0}" type="datetimeFigureOut">
              <a:rPr lang="zh-CN" altLang="en-US" smtClean="0"/>
              <a:t>2026/5/3</a:t>
            </a:fld>
            <a:endParaRPr lang="zh-CN" altLang="en-US"/>
          </a:p>
        </p:txBody>
      </p:sp>
      <p:sp>
        <p:nvSpPr>
          <p:cNvPr id="6" name="页脚占位符 5">
            <a:extLst>
              <a:ext uri="{FF2B5EF4-FFF2-40B4-BE49-F238E27FC236}">
                <a16:creationId xmlns:a16="http://schemas.microsoft.com/office/drawing/2014/main" id="{259661EE-49FA-085D-B20C-E1D8312A1014}"/>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EB36FAF9-E70D-21F5-0893-86688576CFA7}"/>
              </a:ext>
            </a:extLst>
          </p:cNvPr>
          <p:cNvSpPr>
            <a:spLocks noGrp="1"/>
          </p:cNvSpPr>
          <p:nvPr>
            <p:ph type="sldNum" sz="quarter" idx="12"/>
          </p:nvPr>
        </p:nvSpPr>
        <p:spPr/>
        <p:txBody>
          <a:bodyPr/>
          <a:lstStyle/>
          <a:p>
            <a:fld id="{4094153F-1A84-40F5-B1C2-97D776DC8B03}" type="slidenum">
              <a:rPr lang="zh-CN" altLang="en-US" smtClean="0"/>
              <a:t>‹#›</a:t>
            </a:fld>
            <a:endParaRPr lang="zh-CN" altLang="en-US"/>
          </a:p>
        </p:txBody>
      </p:sp>
    </p:spTree>
    <p:extLst>
      <p:ext uri="{BB962C8B-B14F-4D97-AF65-F5344CB8AC3E}">
        <p14:creationId xmlns:p14="http://schemas.microsoft.com/office/powerpoint/2010/main" val="17570506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053919F-9613-834A-061F-04D67CA61EBB}"/>
              </a:ext>
            </a:extLst>
          </p:cNvPr>
          <p:cNvSpPr>
            <a:spLocks noGrp="1"/>
          </p:cNvSpPr>
          <p:nvPr>
            <p:ph type="title"/>
          </p:nvPr>
        </p:nvSpPr>
        <p:spPr/>
        <p:txBody>
          <a:bodyPr/>
          <a:lstStyle/>
          <a:p>
            <a:r>
              <a:rPr lang="zh-CN" altLang="en-US"/>
              <a:t>单击此处编辑母版标题样式</a:t>
            </a:r>
          </a:p>
        </p:txBody>
      </p:sp>
      <p:sp>
        <p:nvSpPr>
          <p:cNvPr id="3" name="竖排文字占位符 2">
            <a:extLst>
              <a:ext uri="{FF2B5EF4-FFF2-40B4-BE49-F238E27FC236}">
                <a16:creationId xmlns:a16="http://schemas.microsoft.com/office/drawing/2014/main" id="{0FB50BDA-15EB-1467-DB72-B2E0A82E8AFE}"/>
              </a:ext>
            </a:extLst>
          </p:cNvPr>
          <p:cNvSpPr>
            <a:spLocks noGrp="1"/>
          </p:cNvSpPr>
          <p:nvPr>
            <p:ph type="body" orient="vert" idx="1"/>
          </p:nvPr>
        </p:nvSpPr>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581ED303-F5A8-8364-A374-5B85606404BB}"/>
              </a:ext>
            </a:extLst>
          </p:cNvPr>
          <p:cNvSpPr>
            <a:spLocks noGrp="1"/>
          </p:cNvSpPr>
          <p:nvPr>
            <p:ph type="dt" sz="half" idx="10"/>
          </p:nvPr>
        </p:nvSpPr>
        <p:spPr/>
        <p:txBody>
          <a:bodyPr/>
          <a:lstStyle/>
          <a:p>
            <a:fld id="{98352917-78E2-491F-AEAF-7B122C906BB0}" type="datetimeFigureOut">
              <a:rPr lang="zh-CN" altLang="en-US" smtClean="0"/>
              <a:t>2026/5/3</a:t>
            </a:fld>
            <a:endParaRPr lang="zh-CN" altLang="en-US"/>
          </a:p>
        </p:txBody>
      </p:sp>
      <p:sp>
        <p:nvSpPr>
          <p:cNvPr id="5" name="页脚占位符 4">
            <a:extLst>
              <a:ext uri="{FF2B5EF4-FFF2-40B4-BE49-F238E27FC236}">
                <a16:creationId xmlns:a16="http://schemas.microsoft.com/office/drawing/2014/main" id="{8520E186-5581-8E70-2308-DC2099330A28}"/>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A40C854D-7F30-8EC8-CBB0-C6A02B1E3874}"/>
              </a:ext>
            </a:extLst>
          </p:cNvPr>
          <p:cNvSpPr>
            <a:spLocks noGrp="1"/>
          </p:cNvSpPr>
          <p:nvPr>
            <p:ph type="sldNum" sz="quarter" idx="12"/>
          </p:nvPr>
        </p:nvSpPr>
        <p:spPr/>
        <p:txBody>
          <a:bodyPr/>
          <a:lstStyle/>
          <a:p>
            <a:fld id="{4094153F-1A84-40F5-B1C2-97D776DC8B03}" type="slidenum">
              <a:rPr lang="zh-CN" altLang="en-US" smtClean="0"/>
              <a:t>‹#›</a:t>
            </a:fld>
            <a:endParaRPr lang="zh-CN" altLang="en-US"/>
          </a:p>
        </p:txBody>
      </p:sp>
    </p:spTree>
    <p:extLst>
      <p:ext uri="{BB962C8B-B14F-4D97-AF65-F5344CB8AC3E}">
        <p14:creationId xmlns:p14="http://schemas.microsoft.com/office/powerpoint/2010/main" val="30031704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a16="http://schemas.microsoft.com/office/drawing/2014/main" id="{9DF34ACE-8E52-6D78-E64A-ED9288B9859D}"/>
              </a:ext>
            </a:extLst>
          </p:cNvPr>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a:extLst>
              <a:ext uri="{FF2B5EF4-FFF2-40B4-BE49-F238E27FC236}">
                <a16:creationId xmlns:a16="http://schemas.microsoft.com/office/drawing/2014/main" id="{5F31E375-6A5E-AE10-DF13-A9F36AB501E1}"/>
              </a:ext>
            </a:extLst>
          </p:cNvPr>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A84DC2AE-FD04-BDEF-3619-CAE16C27F913}"/>
              </a:ext>
            </a:extLst>
          </p:cNvPr>
          <p:cNvSpPr>
            <a:spLocks noGrp="1"/>
          </p:cNvSpPr>
          <p:nvPr>
            <p:ph type="dt" sz="half" idx="10"/>
          </p:nvPr>
        </p:nvSpPr>
        <p:spPr/>
        <p:txBody>
          <a:bodyPr/>
          <a:lstStyle/>
          <a:p>
            <a:fld id="{98352917-78E2-491F-AEAF-7B122C906BB0}" type="datetimeFigureOut">
              <a:rPr lang="zh-CN" altLang="en-US" smtClean="0"/>
              <a:t>2026/5/3</a:t>
            </a:fld>
            <a:endParaRPr lang="zh-CN" altLang="en-US"/>
          </a:p>
        </p:txBody>
      </p:sp>
      <p:sp>
        <p:nvSpPr>
          <p:cNvPr id="5" name="页脚占位符 4">
            <a:extLst>
              <a:ext uri="{FF2B5EF4-FFF2-40B4-BE49-F238E27FC236}">
                <a16:creationId xmlns:a16="http://schemas.microsoft.com/office/drawing/2014/main" id="{50C89185-CCD6-146E-4B93-6A54EB16490F}"/>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9E2D82AA-81BD-AE60-0D48-7187B1828A9B}"/>
              </a:ext>
            </a:extLst>
          </p:cNvPr>
          <p:cNvSpPr>
            <a:spLocks noGrp="1"/>
          </p:cNvSpPr>
          <p:nvPr>
            <p:ph type="sldNum" sz="quarter" idx="12"/>
          </p:nvPr>
        </p:nvSpPr>
        <p:spPr/>
        <p:txBody>
          <a:bodyPr/>
          <a:lstStyle/>
          <a:p>
            <a:fld id="{4094153F-1A84-40F5-B1C2-97D776DC8B03}" type="slidenum">
              <a:rPr lang="zh-CN" altLang="en-US" smtClean="0"/>
              <a:t>‹#›</a:t>
            </a:fld>
            <a:endParaRPr lang="zh-CN" altLang="en-US"/>
          </a:p>
        </p:txBody>
      </p:sp>
    </p:spTree>
    <p:extLst>
      <p:ext uri="{BB962C8B-B14F-4D97-AF65-F5344CB8AC3E}">
        <p14:creationId xmlns:p14="http://schemas.microsoft.com/office/powerpoint/2010/main" val="12710524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a:extLst>
              <a:ext uri="{FF2B5EF4-FFF2-40B4-BE49-F238E27FC236}">
                <a16:creationId xmlns:a16="http://schemas.microsoft.com/office/drawing/2014/main" id="{F34DA99A-D749-930D-5ED0-6ACA63FC6D0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a:extLst>
              <a:ext uri="{FF2B5EF4-FFF2-40B4-BE49-F238E27FC236}">
                <a16:creationId xmlns:a16="http://schemas.microsoft.com/office/drawing/2014/main" id="{139FBC2E-0AD6-049B-B31C-3A547E45744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7B8FAF0E-5E21-3873-C72F-D1A6ABD3AAF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8352917-78E2-491F-AEAF-7B122C906BB0}" type="datetimeFigureOut">
              <a:rPr lang="zh-CN" altLang="en-US" smtClean="0"/>
              <a:t>2026/5/3</a:t>
            </a:fld>
            <a:endParaRPr lang="zh-CN" altLang="en-US"/>
          </a:p>
        </p:txBody>
      </p:sp>
      <p:sp>
        <p:nvSpPr>
          <p:cNvPr id="5" name="页脚占位符 4">
            <a:extLst>
              <a:ext uri="{FF2B5EF4-FFF2-40B4-BE49-F238E27FC236}">
                <a16:creationId xmlns:a16="http://schemas.microsoft.com/office/drawing/2014/main" id="{52688C0A-06BF-B1F5-209D-A8B71FF1BCF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a:extLst>
              <a:ext uri="{FF2B5EF4-FFF2-40B4-BE49-F238E27FC236}">
                <a16:creationId xmlns:a16="http://schemas.microsoft.com/office/drawing/2014/main" id="{9C968198-2F31-6F16-91FA-3EBA1517889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094153F-1A84-40F5-B1C2-97D776DC8B03}" type="slidenum">
              <a:rPr lang="zh-CN" altLang="en-US" smtClean="0"/>
              <a:t>‹#›</a:t>
            </a:fld>
            <a:endParaRPr lang="zh-CN" altLang="en-US"/>
          </a:p>
        </p:txBody>
      </p:sp>
    </p:spTree>
    <p:extLst>
      <p:ext uri="{BB962C8B-B14F-4D97-AF65-F5344CB8AC3E}">
        <p14:creationId xmlns:p14="http://schemas.microsoft.com/office/powerpoint/2010/main" val="427379038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audio" Target="../media/media1.m4a"/><Relationship Id="rId7" Type="http://schemas.openxmlformats.org/officeDocument/2006/relationships/image" Target="../media/image3.png"/><Relationship Id="rId2" Type="http://schemas.microsoft.com/office/2007/relationships/media" Target="../media/media1.m4a"/><Relationship Id="rId1" Type="http://schemas.openxmlformats.org/officeDocument/2006/relationships/tags" Target="../tags/tag1.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slideLayout" Target="../slideLayouts/slideLayout1.xml"/><Relationship Id="rId9" Type="http://schemas.openxmlformats.org/officeDocument/2006/relationships/image" Target="../media/image5.png"/></Relationships>
</file>

<file path=ppt/slides/_rels/slide2.xml.rels><?xml version="1.0" encoding="UTF-8" standalone="yes"?>
<Relationships xmlns="http://schemas.openxmlformats.org/package/2006/relationships"><Relationship Id="rId3" Type="http://schemas.openxmlformats.org/officeDocument/2006/relationships/audio" Target="../media/media2.m4a"/><Relationship Id="rId2" Type="http://schemas.microsoft.com/office/2007/relationships/media" Target="../media/media2.m4a"/><Relationship Id="rId1" Type="http://schemas.openxmlformats.org/officeDocument/2006/relationships/tags" Target="../tags/tag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audio" Target="../media/media3.m4a"/><Relationship Id="rId2" Type="http://schemas.microsoft.com/office/2007/relationships/media" Target="../media/media3.m4a"/><Relationship Id="rId1" Type="http://schemas.openxmlformats.org/officeDocument/2006/relationships/tags" Target="../tags/tag3.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audio" Target="../media/media4.m4a"/><Relationship Id="rId7" Type="http://schemas.openxmlformats.org/officeDocument/2006/relationships/image" Target="../media/image7.png"/><Relationship Id="rId2" Type="http://schemas.microsoft.com/office/2007/relationships/media" Target="../media/media4.m4a"/><Relationship Id="rId1" Type="http://schemas.openxmlformats.org/officeDocument/2006/relationships/tags" Target="../tags/tag4.xml"/><Relationship Id="rId6" Type="http://schemas.openxmlformats.org/officeDocument/2006/relationships/image" Target="../media/image4.png"/><Relationship Id="rId5" Type="http://schemas.openxmlformats.org/officeDocument/2006/relationships/image" Target="../media/image6.png"/><Relationship Id="rId10" Type="http://schemas.openxmlformats.org/officeDocument/2006/relationships/image" Target="../media/image5.png"/><Relationship Id="rId4" Type="http://schemas.openxmlformats.org/officeDocument/2006/relationships/slideLayout" Target="../slideLayouts/slideLayout2.xml"/><Relationship Id="rId9" Type="http://schemas.openxmlformats.org/officeDocument/2006/relationships/image" Target="../media/image9.png"/></Relationships>
</file>

<file path=ppt/slides/_rels/slide5.xml.rels><?xml version="1.0" encoding="UTF-8" standalone="yes"?>
<Relationships xmlns="http://schemas.openxmlformats.org/package/2006/relationships"><Relationship Id="rId3" Type="http://schemas.openxmlformats.org/officeDocument/2006/relationships/audio" Target="../media/media5.m4a"/><Relationship Id="rId2" Type="http://schemas.microsoft.com/office/2007/relationships/media" Target="../media/media5.m4a"/><Relationship Id="rId1" Type="http://schemas.openxmlformats.org/officeDocument/2006/relationships/tags" Target="../tags/tag5.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a:extLst>
              <a:ext uri="{FF2B5EF4-FFF2-40B4-BE49-F238E27FC236}">
                <a16:creationId xmlns:a16="http://schemas.microsoft.com/office/drawing/2014/main" id="{9FC71E5D-E93B-7171-1762-7BA91E395C60}"/>
              </a:ext>
            </a:extLst>
          </p:cNvPr>
          <p:cNvSpPr txBox="1"/>
          <p:nvPr/>
        </p:nvSpPr>
        <p:spPr>
          <a:xfrm>
            <a:off x="0" y="1476824"/>
            <a:ext cx="12192000" cy="1384995"/>
          </a:xfrm>
          <a:prstGeom prst="rect">
            <a:avLst/>
          </a:prstGeom>
          <a:noFill/>
        </p:spPr>
        <p:txBody>
          <a:bodyPr wrap="square">
            <a:spAutoFit/>
          </a:bodyPr>
          <a:lstStyle/>
          <a:p>
            <a:pPr algn="ctr"/>
            <a:r>
              <a:rPr lang="zh-CN" altLang="en-US" sz="2800" b="1" dirty="0">
                <a:latin typeface="Times New Roman" panose="02020603050405020304" pitchFamily="18" charset="0"/>
                <a:cs typeface="Times New Roman" panose="02020603050405020304" pitchFamily="18" charset="0"/>
              </a:rPr>
              <a:t>A cross-sectional study on the seroprevalence of </a:t>
            </a:r>
            <a:r>
              <a:rPr lang="en-US" altLang="zh-CN" sz="2800" b="1" dirty="0">
                <a:latin typeface="Times New Roman" panose="02020603050405020304" pitchFamily="18" charset="0"/>
                <a:cs typeface="Times New Roman" panose="02020603050405020304" pitchFamily="18" charset="0"/>
              </a:rPr>
              <a:t>type-specific</a:t>
            </a:r>
            <a:r>
              <a:rPr lang="zh-CN" altLang="en-US" sz="2800" b="1" dirty="0">
                <a:latin typeface="Times New Roman" panose="02020603050405020304" pitchFamily="18" charset="0"/>
                <a:cs typeface="Times New Roman" panose="02020603050405020304" pitchFamily="18" charset="0"/>
              </a:rPr>
              <a:t> </a:t>
            </a:r>
            <a:r>
              <a:rPr lang="en-US" altLang="zh-CN" sz="2800" b="1" dirty="0">
                <a:latin typeface="Times New Roman" panose="02020603050405020304" pitchFamily="18" charset="0"/>
                <a:cs typeface="Times New Roman" panose="02020603050405020304" pitchFamily="18" charset="0"/>
              </a:rPr>
              <a:t>HPV </a:t>
            </a:r>
            <a:r>
              <a:rPr lang="zh-CN" altLang="en-US" sz="2800" b="1" dirty="0">
                <a:latin typeface="Times New Roman" panose="02020603050405020304" pitchFamily="18" charset="0"/>
                <a:cs typeface="Times New Roman" panose="02020603050405020304" pitchFamily="18" charset="0"/>
              </a:rPr>
              <a:t>antibodies among women with current HPV infection who are negative, positive, or at different stages of cervical lesions</a:t>
            </a:r>
          </a:p>
        </p:txBody>
      </p:sp>
      <p:sp>
        <p:nvSpPr>
          <p:cNvPr id="7" name="文本框 6">
            <a:extLst>
              <a:ext uri="{FF2B5EF4-FFF2-40B4-BE49-F238E27FC236}">
                <a16:creationId xmlns:a16="http://schemas.microsoft.com/office/drawing/2014/main" id="{343494B4-46A8-143A-A326-41D0315C6B96}"/>
              </a:ext>
            </a:extLst>
          </p:cNvPr>
          <p:cNvSpPr txBox="1"/>
          <p:nvPr/>
        </p:nvSpPr>
        <p:spPr>
          <a:xfrm>
            <a:off x="0" y="2937560"/>
            <a:ext cx="12192000" cy="2308324"/>
          </a:xfrm>
          <a:prstGeom prst="rect">
            <a:avLst/>
          </a:prstGeom>
          <a:noFill/>
        </p:spPr>
        <p:txBody>
          <a:bodyPr wrap="square">
            <a:spAutoFit/>
          </a:bodyPr>
          <a:lstStyle/>
          <a:p>
            <a:pPr algn="ctr">
              <a:lnSpc>
                <a:spcPct val="150000"/>
              </a:lnSpc>
              <a:buNone/>
            </a:pPr>
            <a:r>
              <a:rPr lang="en-US" altLang="zh-CN" b="1" kern="100" dirty="0">
                <a:latin typeface="Times New Roman" panose="02020603050405020304" pitchFamily="18" charset="0"/>
                <a:ea typeface="宋体" panose="02010600030101010101" pitchFamily="2" charset="-122"/>
                <a:cs typeface="Times New Roman" panose="02020603050405020304" pitchFamily="18" charset="0"/>
              </a:rPr>
              <a:t>2026.05 </a:t>
            </a:r>
            <a:r>
              <a:rPr lang="en-US" altLang="zh-CN" b="1" kern="100" cap="all" dirty="0" err="1">
                <a:latin typeface="Times New Roman" panose="02020603050405020304" pitchFamily="18" charset="0"/>
                <a:ea typeface="宋体" panose="02010600030101010101" pitchFamily="2" charset="-122"/>
                <a:cs typeface="Times New Roman" panose="02020603050405020304" pitchFamily="18" charset="0"/>
              </a:rPr>
              <a:t>Versailles·FRANCE</a:t>
            </a:r>
            <a:endParaRPr lang="en-US" altLang="zh-CN" sz="1800" b="1" kern="100" cap="all" dirty="0">
              <a:effectLst/>
              <a:latin typeface="Times New Roman" panose="02020603050405020304" pitchFamily="18" charset="0"/>
              <a:ea typeface="宋体" panose="02010600030101010101" pitchFamily="2" charset="-122"/>
              <a:cs typeface="Times New Roman" panose="02020603050405020304" pitchFamily="18" charset="0"/>
            </a:endParaRPr>
          </a:p>
          <a:p>
            <a:pPr algn="ctr">
              <a:lnSpc>
                <a:spcPct val="150000"/>
              </a:lnSpc>
              <a:buNone/>
            </a:pPr>
            <a:r>
              <a:rPr lang="en-US" altLang="zh-CN" sz="1800" kern="100" dirty="0">
                <a:effectLst/>
                <a:latin typeface="Times New Roman" panose="02020603050405020304" pitchFamily="18" charset="0"/>
                <a:ea typeface="宋体" panose="02010600030101010101" pitchFamily="2" charset="-122"/>
                <a:cs typeface="Times New Roman" panose="02020603050405020304" pitchFamily="18" charset="0"/>
              </a:rPr>
              <a:t>Li Tingyuan</a:t>
            </a:r>
            <a:r>
              <a:rPr lang="en-US" altLang="zh-CN" sz="1800" kern="100" baseline="30000" dirty="0">
                <a:effectLst/>
                <a:latin typeface="Times New Roman" panose="02020603050405020304" pitchFamily="18" charset="0"/>
                <a:ea typeface="宋体" panose="02010600030101010101" pitchFamily="2" charset="-122"/>
                <a:cs typeface="Times New Roman" panose="02020603050405020304" pitchFamily="18" charset="0"/>
              </a:rPr>
              <a:t>1,2</a:t>
            </a:r>
            <a:r>
              <a:rPr lang="en-US" altLang="zh-CN" sz="1800" kern="100" dirty="0">
                <a:effectLst/>
                <a:latin typeface="Times New Roman" panose="02020603050405020304" pitchFamily="18" charset="0"/>
                <a:ea typeface="宋体" panose="02010600030101010101" pitchFamily="2" charset="-122"/>
                <a:cs typeface="Times New Roman" panose="02020603050405020304" pitchFamily="18" charset="0"/>
              </a:rPr>
              <a:t>, Liu Yiwei</a:t>
            </a:r>
            <a:r>
              <a:rPr lang="en-US" altLang="zh-CN" sz="1800" kern="100" baseline="30000" dirty="0">
                <a:effectLst/>
                <a:latin typeface="Times New Roman" panose="02020603050405020304" pitchFamily="18" charset="0"/>
                <a:ea typeface="宋体" panose="02010600030101010101" pitchFamily="2" charset="-122"/>
                <a:cs typeface="Times New Roman" panose="02020603050405020304" pitchFamily="18" charset="0"/>
              </a:rPr>
              <a:t>3</a:t>
            </a:r>
            <a:r>
              <a:rPr lang="en-US" altLang="zh-CN" sz="1800" kern="100" dirty="0">
                <a:effectLst/>
                <a:latin typeface="Times New Roman" panose="02020603050405020304" pitchFamily="18" charset="0"/>
                <a:ea typeface="宋体" panose="02010600030101010101" pitchFamily="2" charset="-122"/>
                <a:cs typeface="Times New Roman" panose="02020603050405020304" pitchFamily="18" charset="0"/>
              </a:rPr>
              <a:t>, </a:t>
            </a:r>
            <a:r>
              <a:rPr lang="en-US" altLang="zh-CN" sz="1800" kern="100" dirty="0" err="1">
                <a:effectLst/>
                <a:latin typeface="Times New Roman" panose="02020603050405020304" pitchFamily="18" charset="0"/>
                <a:ea typeface="宋体" panose="02010600030101010101" pitchFamily="2" charset="-122"/>
                <a:cs typeface="Times New Roman" panose="02020603050405020304" pitchFamily="18" charset="0"/>
              </a:rPr>
              <a:t>Tuohetiguli</a:t>
            </a:r>
            <a:r>
              <a:rPr lang="en-US" altLang="zh-CN" sz="1800" kern="100" dirty="0">
                <a:effectLst/>
                <a:latin typeface="Times New Roman" panose="02020603050405020304" pitchFamily="18" charset="0"/>
                <a:ea typeface="宋体" panose="02010600030101010101" pitchFamily="2" charset="-122"/>
                <a:cs typeface="Times New Roman" panose="02020603050405020304" pitchFamily="18" charset="0"/>
              </a:rPr>
              <a:t> Mutailpu</a:t>
            </a:r>
            <a:r>
              <a:rPr lang="en-US" altLang="zh-CN" sz="1800" kern="100" baseline="30000" dirty="0">
                <a:effectLst/>
                <a:latin typeface="Times New Roman" panose="02020603050405020304" pitchFamily="18" charset="0"/>
                <a:ea typeface="宋体" panose="02010600030101010101" pitchFamily="2" charset="-122"/>
                <a:cs typeface="Times New Roman" panose="02020603050405020304" pitchFamily="18" charset="0"/>
              </a:rPr>
              <a:t>1</a:t>
            </a:r>
            <a:r>
              <a:rPr lang="en-US" altLang="zh-CN" sz="1800" kern="100" dirty="0">
                <a:effectLst/>
                <a:latin typeface="Times New Roman" panose="02020603050405020304" pitchFamily="18" charset="0"/>
                <a:ea typeface="宋体" panose="02010600030101010101" pitchFamily="2" charset="-122"/>
                <a:cs typeface="Times New Roman" panose="02020603050405020304" pitchFamily="18" charset="0"/>
              </a:rPr>
              <a:t>, Li Mengting</a:t>
            </a:r>
            <a:r>
              <a:rPr lang="en-US" altLang="zh-CN" sz="1800" kern="100" baseline="30000" dirty="0">
                <a:effectLst/>
                <a:latin typeface="Times New Roman" panose="02020603050405020304" pitchFamily="18" charset="0"/>
                <a:ea typeface="宋体" panose="02010600030101010101" pitchFamily="2" charset="-122"/>
                <a:cs typeface="Times New Roman" panose="02020603050405020304" pitchFamily="18" charset="0"/>
              </a:rPr>
              <a:t>1</a:t>
            </a:r>
            <a:r>
              <a:rPr lang="en-US" altLang="zh-CN" sz="1800" kern="100" dirty="0">
                <a:effectLst/>
                <a:latin typeface="Times New Roman" panose="02020603050405020304" pitchFamily="18" charset="0"/>
                <a:ea typeface="宋体" panose="02010600030101010101" pitchFamily="2" charset="-122"/>
                <a:cs typeface="Times New Roman" panose="02020603050405020304" pitchFamily="18" charset="0"/>
              </a:rPr>
              <a:t>, Chang Yining</a:t>
            </a:r>
            <a:r>
              <a:rPr lang="en-US" altLang="zh-CN" sz="1800" kern="100" baseline="30000" dirty="0">
                <a:effectLst/>
                <a:latin typeface="Times New Roman" panose="02020603050405020304" pitchFamily="18" charset="0"/>
                <a:ea typeface="宋体" panose="02010600030101010101" pitchFamily="2" charset="-122"/>
                <a:cs typeface="Times New Roman" panose="02020603050405020304" pitchFamily="18" charset="0"/>
              </a:rPr>
              <a:t>2</a:t>
            </a:r>
            <a:r>
              <a:rPr lang="en-US" altLang="zh-CN" sz="1800" kern="100" dirty="0">
                <a:effectLst/>
                <a:latin typeface="Times New Roman" panose="02020603050405020304" pitchFamily="18" charset="0"/>
                <a:ea typeface="宋体" panose="02010600030101010101" pitchFamily="2" charset="-122"/>
                <a:cs typeface="Times New Roman" panose="02020603050405020304" pitchFamily="18" charset="0"/>
              </a:rPr>
              <a:t>, </a:t>
            </a:r>
          </a:p>
          <a:p>
            <a:pPr algn="ctr">
              <a:lnSpc>
                <a:spcPct val="150000"/>
              </a:lnSpc>
              <a:buNone/>
            </a:pPr>
            <a:r>
              <a:rPr lang="en-US" altLang="zh-CN" sz="1800" kern="100" dirty="0">
                <a:effectLst/>
                <a:latin typeface="Times New Roman" panose="02020603050405020304" pitchFamily="18" charset="0"/>
                <a:ea typeface="宋体" panose="02010600030101010101" pitchFamily="2" charset="-122"/>
                <a:cs typeface="Times New Roman" panose="02020603050405020304" pitchFamily="18" charset="0"/>
              </a:rPr>
              <a:t>Wang Dengfeng</a:t>
            </a:r>
            <a:r>
              <a:rPr lang="en-US" altLang="zh-CN" sz="1800" kern="100" baseline="30000" dirty="0">
                <a:effectLst/>
                <a:latin typeface="Times New Roman" panose="02020603050405020304" pitchFamily="18" charset="0"/>
                <a:ea typeface="宋体" panose="02010600030101010101" pitchFamily="2" charset="-122"/>
                <a:cs typeface="Times New Roman" panose="02020603050405020304" pitchFamily="18" charset="0"/>
              </a:rPr>
              <a:t>2</a:t>
            </a:r>
            <a:r>
              <a:rPr lang="en-US" altLang="zh-CN" sz="1800" kern="100" dirty="0">
                <a:effectLst/>
                <a:latin typeface="Times New Roman" panose="02020603050405020304" pitchFamily="18" charset="0"/>
                <a:ea typeface="宋体" panose="02010600030101010101" pitchFamily="2" charset="-122"/>
                <a:cs typeface="Times New Roman" panose="02020603050405020304" pitchFamily="18" charset="0"/>
              </a:rPr>
              <a:t>, Peng Tao</a:t>
            </a:r>
            <a:r>
              <a:rPr lang="en-US" altLang="zh-CN" sz="1800" kern="100" baseline="30000" dirty="0">
                <a:effectLst/>
                <a:latin typeface="Times New Roman" panose="02020603050405020304" pitchFamily="18" charset="0"/>
                <a:ea typeface="宋体" panose="02010600030101010101" pitchFamily="2" charset="-122"/>
                <a:cs typeface="Times New Roman" panose="02020603050405020304" pitchFamily="18" charset="0"/>
              </a:rPr>
              <a:t>1</a:t>
            </a:r>
            <a:r>
              <a:rPr lang="en-US" altLang="zh-CN" sz="1800" kern="100" dirty="0">
                <a:effectLst/>
                <a:latin typeface="Times New Roman" panose="02020603050405020304" pitchFamily="18" charset="0"/>
                <a:ea typeface="宋体" panose="02010600030101010101" pitchFamily="2" charset="-122"/>
                <a:cs typeface="Times New Roman" panose="02020603050405020304" pitchFamily="18" charset="0"/>
              </a:rPr>
              <a:t>, Zhang Zhihui</a:t>
            </a:r>
            <a:r>
              <a:rPr lang="en-US" altLang="zh-CN" sz="1800" kern="100" baseline="30000" dirty="0">
                <a:effectLst/>
                <a:latin typeface="Times New Roman" panose="02020603050405020304" pitchFamily="18" charset="0"/>
                <a:ea typeface="宋体" panose="02010600030101010101" pitchFamily="2" charset="-122"/>
                <a:cs typeface="Times New Roman" panose="02020603050405020304" pitchFamily="18" charset="0"/>
              </a:rPr>
              <a:t>1</a:t>
            </a:r>
            <a:r>
              <a:rPr lang="en-US" altLang="zh-CN" sz="1800" kern="100" dirty="0">
                <a:effectLst/>
                <a:latin typeface="Times New Roman" panose="02020603050405020304" pitchFamily="18" charset="0"/>
                <a:ea typeface="宋体" panose="02010600030101010101" pitchFamily="2" charset="-122"/>
                <a:cs typeface="Times New Roman" panose="02020603050405020304" pitchFamily="18" charset="0"/>
              </a:rPr>
              <a:t>, Xie Liangzhi</a:t>
            </a:r>
            <a:r>
              <a:rPr lang="en-US" altLang="zh-CN" sz="1800" kern="100" baseline="30000" dirty="0">
                <a:effectLst/>
                <a:latin typeface="Times New Roman" panose="02020603050405020304" pitchFamily="18" charset="0"/>
                <a:ea typeface="宋体" panose="02010600030101010101" pitchFamily="2" charset="-122"/>
                <a:cs typeface="Times New Roman" panose="02020603050405020304" pitchFamily="18" charset="0"/>
              </a:rPr>
              <a:t>3</a:t>
            </a:r>
            <a:r>
              <a:rPr lang="en-US" altLang="zh-CN" sz="1800" kern="100" dirty="0">
                <a:effectLst/>
                <a:latin typeface="Times New Roman" panose="02020603050405020304" pitchFamily="18" charset="0"/>
                <a:ea typeface="宋体" panose="02010600030101010101" pitchFamily="2" charset="-122"/>
                <a:cs typeface="Times New Roman" panose="02020603050405020304" pitchFamily="18" charset="0"/>
              </a:rPr>
              <a:t>, Chen Wen</a:t>
            </a:r>
            <a:r>
              <a:rPr lang="en-US" altLang="zh-CN" sz="1800" kern="100" baseline="30000" dirty="0">
                <a:effectLst/>
                <a:latin typeface="Times New Roman" panose="02020603050405020304" pitchFamily="18" charset="0"/>
                <a:ea typeface="宋体" panose="02010600030101010101" pitchFamily="2" charset="-122"/>
                <a:cs typeface="Times New Roman" panose="02020603050405020304" pitchFamily="18" charset="0"/>
              </a:rPr>
              <a:t>1</a:t>
            </a:r>
            <a:endParaRPr lang="zh-CN" altLang="zh-CN" sz="1400" kern="100" dirty="0">
              <a:effectLst/>
              <a:latin typeface="Calibri" panose="020F0502020204030204" pitchFamily="34" charset="0"/>
              <a:ea typeface="宋体" panose="02010600030101010101" pitchFamily="2" charset="-122"/>
              <a:cs typeface="Times New Roman" panose="02020603050405020304" pitchFamily="18" charset="0"/>
            </a:endParaRPr>
          </a:p>
          <a:p>
            <a:pPr algn="ctr">
              <a:lnSpc>
                <a:spcPct val="150000"/>
              </a:lnSpc>
              <a:buNone/>
            </a:pPr>
            <a:endParaRPr lang="zh-CN" altLang="zh-CN" sz="1400" kern="100" dirty="0">
              <a:effectLst/>
              <a:latin typeface="Calibri" panose="020F0502020204030204" pitchFamily="34" charset="0"/>
              <a:ea typeface="宋体" panose="02010600030101010101" pitchFamily="2" charset="-122"/>
              <a:cs typeface="Times New Roman" panose="02020603050405020304" pitchFamily="18" charset="0"/>
            </a:endParaRPr>
          </a:p>
          <a:p>
            <a:pPr algn="ctr">
              <a:buNone/>
            </a:pPr>
            <a:r>
              <a:rPr lang="en-US" altLang="zh-CN" sz="1400" kern="100" baseline="30000" dirty="0">
                <a:effectLst/>
                <a:latin typeface="Times New Roman" panose="02020603050405020304" pitchFamily="18" charset="0"/>
                <a:ea typeface="宋体" panose="02010600030101010101" pitchFamily="2" charset="-122"/>
                <a:cs typeface="Times New Roman" panose="02020603050405020304" pitchFamily="18" charset="0"/>
              </a:rPr>
              <a:t>1.</a:t>
            </a:r>
            <a:r>
              <a:rPr lang="en-US" altLang="zh-CN" sz="1400" kern="100" dirty="0">
                <a:effectLst/>
                <a:latin typeface="Times New Roman" panose="02020603050405020304" pitchFamily="18" charset="0"/>
                <a:ea typeface="宋体" panose="02010600030101010101" pitchFamily="2" charset="-122"/>
                <a:cs typeface="Times New Roman" panose="02020603050405020304" pitchFamily="18" charset="0"/>
              </a:rPr>
              <a:t> National Cancer Center/Cancer Hospital, Chinese Academy of Medical Sciences and Peking Union Medical College, Beijing 100021, China.</a:t>
            </a:r>
            <a:endParaRPr lang="zh-CN" altLang="zh-CN" sz="1400" kern="100" dirty="0">
              <a:effectLst/>
              <a:latin typeface="Calibri" panose="020F0502020204030204" pitchFamily="34" charset="0"/>
              <a:ea typeface="宋体" panose="02010600030101010101" pitchFamily="2" charset="-122"/>
              <a:cs typeface="Times New Roman" panose="02020603050405020304" pitchFamily="18" charset="0"/>
            </a:endParaRPr>
          </a:p>
          <a:p>
            <a:pPr algn="ctr">
              <a:buNone/>
            </a:pPr>
            <a:r>
              <a:rPr lang="en-US" altLang="zh-CN" sz="1800" kern="100" baseline="30000" dirty="0">
                <a:effectLst/>
                <a:latin typeface="Times New Roman" panose="02020603050405020304" pitchFamily="18" charset="0"/>
                <a:ea typeface="宋体" panose="02010600030101010101" pitchFamily="2" charset="-122"/>
                <a:cs typeface="Times New Roman" panose="02020603050405020304" pitchFamily="18" charset="0"/>
              </a:rPr>
              <a:t>2</a:t>
            </a:r>
            <a:r>
              <a:rPr lang="en-US" altLang="zh-CN" sz="1400" kern="100" baseline="3000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1400" kern="100" dirty="0">
                <a:latin typeface="Times New Roman" panose="02020603050405020304" pitchFamily="18" charset="0"/>
                <a:ea typeface="宋体" panose="02010600030101010101" pitchFamily="2" charset="-122"/>
                <a:cs typeface="Times New Roman" panose="02020603050405020304" pitchFamily="18" charset="0"/>
              </a:rPr>
              <a:t>Sichuan Cancer Hospital &amp; Institute, Sichuan Cancer Center, School of Medicine, University of Electronic Science and Technology of China, Chengdu 610041, China</a:t>
            </a:r>
            <a:endParaRPr lang="zh-CN" altLang="zh-CN" sz="1400" kern="100" dirty="0">
              <a:latin typeface="Times New Roman" panose="02020603050405020304" pitchFamily="18" charset="0"/>
              <a:ea typeface="宋体" panose="02010600030101010101" pitchFamily="2" charset="-122"/>
              <a:cs typeface="Times New Roman" panose="02020603050405020304" pitchFamily="18" charset="0"/>
            </a:endParaRPr>
          </a:p>
          <a:p>
            <a:pPr algn="ctr">
              <a:buNone/>
            </a:pPr>
            <a:r>
              <a:rPr lang="en-US" altLang="zh-CN" sz="1400" kern="100" baseline="30000" dirty="0">
                <a:latin typeface="Times New Roman" panose="02020603050405020304" pitchFamily="18" charset="0"/>
                <a:ea typeface="宋体" panose="02010600030101010101" pitchFamily="2" charset="-122"/>
                <a:cs typeface="Times New Roman" panose="02020603050405020304" pitchFamily="18" charset="0"/>
              </a:rPr>
              <a:t>3. </a:t>
            </a:r>
            <a:r>
              <a:rPr lang="en-US" altLang="zh-CN" sz="1400" kern="100" dirty="0" err="1">
                <a:latin typeface="Times New Roman" panose="02020603050405020304" pitchFamily="18" charset="0"/>
                <a:ea typeface="宋体" panose="02010600030101010101" pitchFamily="2" charset="-122"/>
                <a:cs typeface="Times New Roman" panose="02020603050405020304" pitchFamily="18" charset="0"/>
              </a:rPr>
              <a:t>Sinocelltech</a:t>
            </a:r>
            <a:r>
              <a:rPr lang="en-US" altLang="zh-CN" sz="1400" kern="100" dirty="0">
                <a:latin typeface="Times New Roman" panose="02020603050405020304" pitchFamily="18" charset="0"/>
                <a:ea typeface="宋体" panose="02010600030101010101" pitchFamily="2" charset="-122"/>
                <a:cs typeface="Times New Roman" panose="02020603050405020304" pitchFamily="18" charset="0"/>
              </a:rPr>
              <a:t> Ltd., Beijing 100176, China.</a:t>
            </a:r>
          </a:p>
        </p:txBody>
      </p:sp>
      <p:pic>
        <p:nvPicPr>
          <p:cNvPr id="9" name="图片 8">
            <a:extLst>
              <a:ext uri="{FF2B5EF4-FFF2-40B4-BE49-F238E27FC236}">
                <a16:creationId xmlns:a16="http://schemas.microsoft.com/office/drawing/2014/main" id="{DC969594-29A0-7802-7718-71A39B0E4AE8}"/>
              </a:ext>
            </a:extLst>
          </p:cNvPr>
          <p:cNvPicPr>
            <a:picLocks noChangeAspect="1"/>
          </p:cNvPicPr>
          <p:nvPr/>
        </p:nvPicPr>
        <p:blipFill>
          <a:blip r:embed="rId5"/>
          <a:srcRect l="-1" r="49169" b="-5484"/>
          <a:stretch>
            <a:fillRect/>
          </a:stretch>
        </p:blipFill>
        <p:spPr>
          <a:xfrm>
            <a:off x="7343546" y="0"/>
            <a:ext cx="4848454" cy="1065020"/>
          </a:xfrm>
          <a:prstGeom prst="rect">
            <a:avLst/>
          </a:prstGeom>
        </p:spPr>
      </p:pic>
      <p:grpSp>
        <p:nvGrpSpPr>
          <p:cNvPr id="16" name="组合 15">
            <a:extLst>
              <a:ext uri="{FF2B5EF4-FFF2-40B4-BE49-F238E27FC236}">
                <a16:creationId xmlns:a16="http://schemas.microsoft.com/office/drawing/2014/main" id="{7BBF5899-CC8B-13C4-8381-347B32979A20}"/>
              </a:ext>
            </a:extLst>
          </p:cNvPr>
          <p:cNvGrpSpPr/>
          <p:nvPr/>
        </p:nvGrpSpPr>
        <p:grpSpPr>
          <a:xfrm>
            <a:off x="4680987" y="5547544"/>
            <a:ext cx="2830027" cy="1077222"/>
            <a:chOff x="4635585" y="5547544"/>
            <a:chExt cx="2830027" cy="1077222"/>
          </a:xfrm>
        </p:grpSpPr>
        <p:pic>
          <p:nvPicPr>
            <p:cNvPr id="12" name="Picture 2" descr="C:\Documents and Settings\zhaoyq\桌面\肿瘤医院图标.png">
              <a:extLst>
                <a:ext uri="{FF2B5EF4-FFF2-40B4-BE49-F238E27FC236}">
                  <a16:creationId xmlns:a16="http://schemas.microsoft.com/office/drawing/2014/main" id="{50B8D18F-9353-C454-491C-867D99879BBB}"/>
                </a:ext>
              </a:extLst>
            </p:cNvPr>
            <p:cNvPicPr>
              <a:picLocks noChangeAspect="1" noChangeArrowheads="1"/>
            </p:cNvPicPr>
            <p:nvPr/>
          </p:nvPicPr>
          <p:blipFill>
            <a:blip r:embed="rId6" cstate="print"/>
            <a:srcRect/>
            <a:stretch>
              <a:fillRect/>
            </a:stretch>
          </p:blipFill>
          <p:spPr bwMode="auto">
            <a:xfrm>
              <a:off x="6353264" y="5558019"/>
              <a:ext cx="1112348" cy="1039990"/>
            </a:xfrm>
            <a:prstGeom prst="rect">
              <a:avLst/>
            </a:prstGeom>
            <a:noFill/>
            <a:ln w="9525">
              <a:noFill/>
              <a:miter lim="800000"/>
              <a:headEnd/>
              <a:tailEnd/>
            </a:ln>
          </p:spPr>
        </p:pic>
        <p:pic>
          <p:nvPicPr>
            <p:cNvPr id="14" name="图片 13">
              <a:extLst>
                <a:ext uri="{FF2B5EF4-FFF2-40B4-BE49-F238E27FC236}">
                  <a16:creationId xmlns:a16="http://schemas.microsoft.com/office/drawing/2014/main" id="{9115B68B-9EFD-3B96-0589-AAB18292AE65}"/>
                </a:ext>
              </a:extLst>
            </p:cNvPr>
            <p:cNvPicPr>
              <a:picLocks noChangeAspect="1"/>
            </p:cNvPicPr>
            <p:nvPr/>
          </p:nvPicPr>
          <p:blipFill>
            <a:blip r:embed="rId7"/>
            <a:stretch>
              <a:fillRect/>
            </a:stretch>
          </p:blipFill>
          <p:spPr>
            <a:xfrm>
              <a:off x="4635585" y="5547544"/>
              <a:ext cx="1112349" cy="1077222"/>
            </a:xfrm>
            <a:prstGeom prst="rect">
              <a:avLst/>
            </a:prstGeom>
          </p:spPr>
        </p:pic>
      </p:grpSp>
      <p:pic>
        <p:nvPicPr>
          <p:cNvPr id="17" name="图片 16">
            <a:extLst>
              <a:ext uri="{FF2B5EF4-FFF2-40B4-BE49-F238E27FC236}">
                <a16:creationId xmlns:a16="http://schemas.microsoft.com/office/drawing/2014/main" id="{1622A4FD-8A9C-6C2C-61F7-8C641E710255}"/>
              </a:ext>
            </a:extLst>
          </p:cNvPr>
          <p:cNvPicPr>
            <a:picLocks noChangeAspect="1"/>
          </p:cNvPicPr>
          <p:nvPr>
            <p:custDataLst>
              <p:tags r:id="rId1"/>
            </p:custDataLst>
          </p:nvPr>
        </p:nvPicPr>
        <p:blipFill rotWithShape="1">
          <a:blip r:embed="rId8"/>
          <a:srcRect l="3266" t="17648" r="24445" b="9411"/>
          <a:stretch>
            <a:fillRect/>
          </a:stretch>
        </p:blipFill>
        <p:spPr>
          <a:xfrm>
            <a:off x="0" y="125118"/>
            <a:ext cx="3616960" cy="779121"/>
          </a:xfrm>
          <a:prstGeom prst="rect">
            <a:avLst/>
          </a:prstGeom>
        </p:spPr>
      </p:pic>
      <p:pic>
        <p:nvPicPr>
          <p:cNvPr id="4" name="已录下的声音">
            <a:hlinkClick r:id="" action="ppaction://media"/>
            <a:extLst>
              <a:ext uri="{FF2B5EF4-FFF2-40B4-BE49-F238E27FC236}">
                <a16:creationId xmlns:a16="http://schemas.microsoft.com/office/drawing/2014/main" id="{C984CA03-6B56-D348-1CB0-B42171231EB6}"/>
              </a:ext>
            </a:extLst>
          </p:cNvPr>
          <p:cNvPicPr>
            <a:picLocks noChangeAspect="1"/>
          </p:cNvPicPr>
          <p:nvPr>
            <a:audioFile r:link="rId3"/>
            <p:extLst>
              <p:ext uri="{DAA4B4D4-6D71-4841-9C94-3DE7FCFB9230}">
                <p14:media xmlns:p14="http://schemas.microsoft.com/office/powerpoint/2010/main" r:embed="rId2"/>
              </p:ext>
            </p:extLst>
          </p:nvPr>
        </p:nvPicPr>
        <p:blipFill>
          <a:blip r:embed="rId9"/>
          <a:stretch>
            <a:fillRect/>
          </a:stretch>
        </p:blipFill>
        <p:spPr>
          <a:xfrm>
            <a:off x="5762856" y="472439"/>
            <a:ext cx="406400" cy="406400"/>
          </a:xfrm>
          <a:prstGeom prst="rect">
            <a:avLst/>
          </a:prstGeom>
        </p:spPr>
      </p:pic>
    </p:spTree>
    <p:extLst>
      <p:ext uri="{BB962C8B-B14F-4D97-AF65-F5344CB8AC3E}">
        <p14:creationId xmlns:p14="http://schemas.microsoft.com/office/powerpoint/2010/main" val="2686211023"/>
      </p:ext>
    </p:extLst>
  </p:cSld>
  <p:clrMapOvr>
    <a:masterClrMapping/>
  </p:clrMapOvr>
  <mc:AlternateContent xmlns:mc="http://schemas.openxmlformats.org/markup-compatibility/2006" xmlns:p14="http://schemas.microsoft.com/office/powerpoint/2010/main">
    <mc:Choice Requires="p14">
      <p:transition spd="slow" p14:dur="2000" advTm="36949"/>
    </mc:Choice>
    <mc:Fallback xmlns="">
      <p:transition spd="slow" advTm="3694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9434"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id="{E8F3580D-3F4E-4D9B-7801-95B4C793DCB4}"/>
              </a:ext>
            </a:extLst>
          </p:cNvPr>
          <p:cNvPicPr>
            <a:picLocks noChangeAspect="1"/>
          </p:cNvPicPr>
          <p:nvPr>
            <p:custDataLst>
              <p:tags r:id="rId1"/>
            </p:custDataLst>
          </p:nvPr>
        </p:nvPicPr>
        <p:blipFill rotWithShape="1">
          <a:blip r:embed="rId5"/>
          <a:srcRect l="3266" t="17648" r="5063" b="9411"/>
          <a:stretch>
            <a:fillRect/>
          </a:stretch>
        </p:blipFill>
        <p:spPr>
          <a:xfrm>
            <a:off x="8170843" y="-3595"/>
            <a:ext cx="4021157" cy="683046"/>
          </a:xfrm>
          <a:prstGeom prst="rect">
            <a:avLst/>
          </a:prstGeom>
        </p:spPr>
      </p:pic>
      <p:sp>
        <p:nvSpPr>
          <p:cNvPr id="5" name="矩形 4">
            <a:extLst>
              <a:ext uri="{FF2B5EF4-FFF2-40B4-BE49-F238E27FC236}">
                <a16:creationId xmlns:a16="http://schemas.microsoft.com/office/drawing/2014/main" id="{0DA1F00F-1860-D320-319A-4ABA6013895C}"/>
              </a:ext>
            </a:extLst>
          </p:cNvPr>
          <p:cNvSpPr/>
          <p:nvPr/>
        </p:nvSpPr>
        <p:spPr>
          <a:xfrm>
            <a:off x="0" y="260350"/>
            <a:ext cx="495300" cy="504825"/>
          </a:xfrm>
          <a:prstGeom prst="rect">
            <a:avLst/>
          </a:prstGeom>
          <a:solidFill>
            <a:srgbClr val="21428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chemeClr val="lt1"/>
              </a:solidFill>
              <a:effectLst/>
              <a:uLnTx/>
              <a:uFillTx/>
              <a:latin typeface="+mn-lt"/>
              <a:ea typeface="+mn-ea"/>
              <a:cs typeface="+mn-cs"/>
            </a:endParaRPr>
          </a:p>
        </p:txBody>
      </p:sp>
      <p:sp>
        <p:nvSpPr>
          <p:cNvPr id="6" name="文本框 5">
            <a:extLst>
              <a:ext uri="{FF2B5EF4-FFF2-40B4-BE49-F238E27FC236}">
                <a16:creationId xmlns:a16="http://schemas.microsoft.com/office/drawing/2014/main" id="{50A5D81B-E539-7729-AD3E-EAEB6F96DA37}"/>
              </a:ext>
            </a:extLst>
          </p:cNvPr>
          <p:cNvSpPr txBox="1"/>
          <p:nvPr/>
        </p:nvSpPr>
        <p:spPr>
          <a:xfrm>
            <a:off x="595961" y="260216"/>
            <a:ext cx="10524068" cy="521970"/>
          </a:xfrm>
          <a:prstGeom prst="rect">
            <a:avLst/>
          </a:prstGeom>
          <a:noFill/>
        </p:spPr>
        <p:txBody>
          <a:bodyPr wrap="square" rtlCol="0">
            <a:spAutoFit/>
          </a:bodyPr>
          <a:lstStyle/>
          <a:p>
            <a:pPr indent="0">
              <a:buFont typeface="Wingdings" panose="05000000000000000000" pitchFamily="2" charset="2"/>
              <a:buNone/>
            </a:pPr>
            <a:r>
              <a:rPr lang="en-US" altLang="zh-CN" sz="2800" b="1" dirty="0">
                <a:latin typeface="Times New Roman" panose="02020603050405020304" pitchFamily="18" charset="0"/>
                <a:ea typeface="微软雅黑" panose="020B0503020204020204" pitchFamily="34" charset="-122"/>
                <a:cs typeface="Times New Roman" panose="02020603050405020304" pitchFamily="18" charset="0"/>
              </a:rPr>
              <a:t>Introduction and Objective</a:t>
            </a:r>
            <a:endParaRPr lang="zh-CN" altLang="en-US" sz="2800" b="1" dirty="0">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8" name="文本框 7">
            <a:extLst>
              <a:ext uri="{FF2B5EF4-FFF2-40B4-BE49-F238E27FC236}">
                <a16:creationId xmlns:a16="http://schemas.microsoft.com/office/drawing/2014/main" id="{68EA5D9D-21F0-01C4-F514-FDCBD8DC792C}"/>
              </a:ext>
            </a:extLst>
          </p:cNvPr>
          <p:cNvSpPr txBox="1"/>
          <p:nvPr/>
        </p:nvSpPr>
        <p:spPr>
          <a:xfrm>
            <a:off x="904240" y="5131188"/>
            <a:ext cx="9885680" cy="1601721"/>
          </a:xfrm>
          <a:prstGeom prst="rect">
            <a:avLst/>
          </a:prstGeom>
          <a:noFill/>
        </p:spPr>
        <p:txBody>
          <a:bodyPr wrap="square">
            <a:spAutoFit/>
          </a:bodyPr>
          <a:lstStyle/>
          <a:p>
            <a:pPr algn="just">
              <a:lnSpc>
                <a:spcPts val="3000"/>
              </a:lnSpc>
            </a:pPr>
            <a:r>
              <a:rPr lang="en-US" altLang="zh-CN" sz="2000" b="1" i="1" dirty="0">
                <a:effectLst/>
                <a:latin typeface="Times New Roman" panose="02020603050405020304" pitchFamily="18" charset="0"/>
                <a:ea typeface="宋体" panose="02010600030101010101" pitchFamily="2" charset="-122"/>
              </a:rPr>
              <a:t>Objective</a:t>
            </a:r>
          </a:p>
          <a:p>
            <a:pPr marL="342900" indent="-342900" algn="just">
              <a:lnSpc>
                <a:spcPts val="3000"/>
              </a:lnSpc>
              <a:buFont typeface="Arial" panose="020B0604020202020204" pitchFamily="34" charset="0"/>
              <a:buChar char="•"/>
            </a:pPr>
            <a:r>
              <a:rPr lang="en-US" altLang="zh-CN" sz="2000" dirty="0">
                <a:effectLst/>
                <a:latin typeface="Times New Roman" panose="02020603050405020304" pitchFamily="18" charset="0"/>
                <a:ea typeface="宋体" panose="02010600030101010101" pitchFamily="2" charset="-122"/>
              </a:rPr>
              <a:t>To investigate the serum distribution of antibodies against </a:t>
            </a:r>
            <a:r>
              <a:rPr lang="en-US" altLang="zh-CN" sz="2000" dirty="0" err="1">
                <a:effectLst/>
                <a:latin typeface="Times New Roman" panose="02020603050405020304" pitchFamily="18" charset="0"/>
                <a:ea typeface="宋体" panose="02010600030101010101" pitchFamily="2" charset="-122"/>
              </a:rPr>
              <a:t>hrHPV</a:t>
            </a:r>
            <a:r>
              <a:rPr lang="en-US" altLang="zh-CN" sz="2000" dirty="0">
                <a:effectLst/>
                <a:latin typeface="Times New Roman" panose="02020603050405020304" pitchFamily="18" charset="0"/>
                <a:ea typeface="宋体" panose="02010600030101010101" pitchFamily="2" charset="-122"/>
              </a:rPr>
              <a:t> in normal women who are currently HPV-negative or HPV-positive, as well as in women at different stages of cervical lesions.</a:t>
            </a:r>
            <a:endParaRPr lang="zh-CN" altLang="en-US" sz="2000" dirty="0"/>
          </a:p>
        </p:txBody>
      </p:sp>
      <p:sp>
        <p:nvSpPr>
          <p:cNvPr id="10" name="文本框 9">
            <a:extLst>
              <a:ext uri="{FF2B5EF4-FFF2-40B4-BE49-F238E27FC236}">
                <a16:creationId xmlns:a16="http://schemas.microsoft.com/office/drawing/2014/main" id="{12906B27-47F0-A5CE-91B1-35383A2B78D5}"/>
              </a:ext>
            </a:extLst>
          </p:cNvPr>
          <p:cNvSpPr txBox="1"/>
          <p:nvPr/>
        </p:nvSpPr>
        <p:spPr>
          <a:xfrm>
            <a:off x="904240" y="812606"/>
            <a:ext cx="9814560" cy="4288162"/>
          </a:xfrm>
          <a:prstGeom prst="rect">
            <a:avLst/>
          </a:prstGeom>
          <a:noFill/>
        </p:spPr>
        <p:txBody>
          <a:bodyPr wrap="square">
            <a:spAutoFit/>
          </a:bodyPr>
          <a:lstStyle/>
          <a:p>
            <a:pPr algn="just">
              <a:lnSpc>
                <a:spcPts val="3000"/>
              </a:lnSpc>
            </a:pPr>
            <a:r>
              <a:rPr lang="en-US" altLang="zh-CN" sz="2000" b="1" i="1" dirty="0">
                <a:effectLst/>
                <a:latin typeface="Times New Roman" panose="02020603050405020304" pitchFamily="18" charset="0"/>
                <a:ea typeface="宋体" panose="02010600030101010101" pitchFamily="2" charset="-122"/>
              </a:rPr>
              <a:t>Introduction</a:t>
            </a:r>
          </a:p>
          <a:p>
            <a:pPr marL="285750" indent="-285750" algn="just">
              <a:lnSpc>
                <a:spcPts val="3000"/>
              </a:lnSpc>
              <a:buFont typeface="Arial" panose="020B0604020202020204" pitchFamily="34" charset="0"/>
              <a:buChar char="•"/>
            </a:pPr>
            <a:r>
              <a:rPr lang="en-US" altLang="zh-CN" sz="2000" dirty="0">
                <a:effectLst/>
                <a:latin typeface="Times New Roman" panose="02020603050405020304" pitchFamily="18" charset="0"/>
                <a:ea typeface="宋体" panose="02010600030101010101" pitchFamily="2" charset="-122"/>
              </a:rPr>
              <a:t>Serology has been pivotal for understanding the natural history of high-risk human papillomavirus (</a:t>
            </a:r>
            <a:r>
              <a:rPr lang="en-US" altLang="zh-CN" sz="2000" dirty="0" err="1">
                <a:effectLst/>
                <a:latin typeface="Times New Roman" panose="02020603050405020304" pitchFamily="18" charset="0"/>
                <a:ea typeface="宋体" panose="02010600030101010101" pitchFamily="2" charset="-122"/>
              </a:rPr>
              <a:t>hrHPV</a:t>
            </a:r>
            <a:r>
              <a:rPr lang="en-US" altLang="zh-CN" sz="2000" dirty="0">
                <a:effectLst/>
                <a:latin typeface="Times New Roman" panose="02020603050405020304" pitchFamily="18" charset="0"/>
                <a:ea typeface="宋体" panose="02010600030101010101" pitchFamily="2" charset="-122"/>
              </a:rPr>
              <a:t>) infection, pathogenesis, and vaccination efficacy.</a:t>
            </a:r>
          </a:p>
          <a:p>
            <a:pPr marL="285750" indent="-285750" algn="just">
              <a:lnSpc>
                <a:spcPts val="3000"/>
              </a:lnSpc>
              <a:buFont typeface="Arial" panose="020B0604020202020204" pitchFamily="34" charset="0"/>
              <a:buChar char="•"/>
            </a:pPr>
            <a:r>
              <a:rPr lang="en-US" altLang="zh-CN" sz="2000" dirty="0">
                <a:latin typeface="Times New Roman" panose="02020603050405020304" pitchFamily="18" charset="0"/>
                <a:ea typeface="宋体" panose="02010600030101010101" pitchFamily="2" charset="-122"/>
              </a:rPr>
              <a:t>Studying the age-specific titers of different types of </a:t>
            </a:r>
            <a:r>
              <a:rPr lang="en-US" altLang="zh-CN" sz="2000" dirty="0" err="1">
                <a:latin typeface="Times New Roman" panose="02020603050405020304" pitchFamily="18" charset="0"/>
                <a:ea typeface="宋体" panose="02010600030101010101" pitchFamily="2" charset="-122"/>
              </a:rPr>
              <a:t>hrHPV</a:t>
            </a:r>
            <a:r>
              <a:rPr lang="en-US" altLang="zh-CN" sz="2000" dirty="0">
                <a:latin typeface="Times New Roman" panose="02020603050405020304" pitchFamily="18" charset="0"/>
                <a:ea typeface="宋体" panose="02010600030101010101" pitchFamily="2" charset="-122"/>
              </a:rPr>
              <a:t> helps establish the epidemiological basis of immune response to natural infection or cervical lesions, which might contribute to threshold research on type-specific titers induced by HPV prophylactic vaccines.</a:t>
            </a:r>
          </a:p>
          <a:p>
            <a:pPr marL="285750" indent="-285750" algn="just">
              <a:lnSpc>
                <a:spcPts val="3000"/>
              </a:lnSpc>
              <a:buFont typeface="Arial" panose="020B0604020202020204" pitchFamily="34" charset="0"/>
              <a:buChar char="•"/>
            </a:pPr>
            <a:r>
              <a:rPr lang="en-US" altLang="zh-CN" sz="2000" dirty="0">
                <a:latin typeface="Times New Roman" panose="02020603050405020304" pitchFamily="18" charset="0"/>
                <a:ea typeface="宋体" panose="02010600030101010101" pitchFamily="2" charset="-122"/>
              </a:rPr>
              <a:t>Due to limitations of detection technology for antibodies against different types of </a:t>
            </a:r>
            <a:r>
              <a:rPr lang="en-US" altLang="zh-CN" sz="2000" dirty="0" err="1">
                <a:latin typeface="Times New Roman" panose="02020603050405020304" pitchFamily="18" charset="0"/>
                <a:ea typeface="宋体" panose="02010600030101010101" pitchFamily="2" charset="-122"/>
              </a:rPr>
              <a:t>hrHPV</a:t>
            </a:r>
            <a:r>
              <a:rPr lang="en-US" altLang="zh-CN" sz="2000" dirty="0">
                <a:latin typeface="Times New Roman" panose="02020603050405020304" pitchFamily="18" charset="0"/>
                <a:ea typeface="宋体" panose="02010600030101010101" pitchFamily="2" charset="-122"/>
              </a:rPr>
              <a:t>, epidemiological data on immune response to </a:t>
            </a:r>
            <a:r>
              <a:rPr lang="en-US" altLang="zh-CN" sz="2000" dirty="0" err="1">
                <a:latin typeface="Times New Roman" panose="02020603050405020304" pitchFamily="18" charset="0"/>
                <a:ea typeface="宋体" panose="02010600030101010101" pitchFamily="2" charset="-122"/>
              </a:rPr>
              <a:t>hrHPV</a:t>
            </a:r>
            <a:r>
              <a:rPr lang="en-US" altLang="zh-CN" sz="2000" dirty="0">
                <a:latin typeface="Times New Roman" panose="02020603050405020304" pitchFamily="18" charset="0"/>
                <a:ea typeface="宋体" panose="02010600030101010101" pitchFamily="2" charset="-122"/>
              </a:rPr>
              <a:t> infection and different grades of </a:t>
            </a:r>
            <a:r>
              <a:rPr lang="en-US" altLang="zh-CN" sz="2000" dirty="0" err="1">
                <a:latin typeface="Times New Roman" panose="02020603050405020304" pitchFamily="18" charset="0"/>
                <a:ea typeface="宋体" panose="02010600030101010101" pitchFamily="2" charset="-122"/>
              </a:rPr>
              <a:t>histopathologically</a:t>
            </a:r>
            <a:r>
              <a:rPr lang="en-US" altLang="zh-CN" sz="2000" dirty="0">
                <a:latin typeface="Times New Roman" panose="02020603050405020304" pitchFamily="18" charset="0"/>
                <a:ea typeface="宋体" panose="02010600030101010101" pitchFamily="2" charset="-122"/>
              </a:rPr>
              <a:t> confirmed cervical lesions remain insufficient, especially in older women who have a higher risk of cervical cancer.</a:t>
            </a:r>
            <a:endParaRPr lang="zh-CN" altLang="en-US" sz="2000" dirty="0">
              <a:latin typeface="Times New Roman" panose="02020603050405020304" pitchFamily="18" charset="0"/>
              <a:ea typeface="宋体" panose="02010600030101010101" pitchFamily="2" charset="-122"/>
            </a:endParaRPr>
          </a:p>
        </p:txBody>
      </p:sp>
      <p:pic>
        <p:nvPicPr>
          <p:cNvPr id="3" name="已录下的声音">
            <a:hlinkClick r:id="" action="ppaction://media"/>
            <a:extLst>
              <a:ext uri="{FF2B5EF4-FFF2-40B4-BE49-F238E27FC236}">
                <a16:creationId xmlns:a16="http://schemas.microsoft.com/office/drawing/2014/main" id="{3BE7E998-F795-9B35-9F38-6B5A7EE24C56}"/>
              </a:ext>
            </a:extLst>
          </p:cNvPr>
          <p:cNvPicPr>
            <a:picLocks noChangeAspect="1"/>
          </p:cNvPicPr>
          <p:nvPr>
            <a:audioFile r:link="rId3"/>
            <p:extLst>
              <p:ext uri="{DAA4B4D4-6D71-4841-9C94-3DE7FCFB9230}">
                <p14:media xmlns:p14="http://schemas.microsoft.com/office/powerpoint/2010/main" r:embed="rId2"/>
              </p:ext>
            </p:extLst>
          </p:nvPr>
        </p:nvPicPr>
        <p:blipFill>
          <a:blip r:embed="rId6"/>
          <a:stretch>
            <a:fillRect/>
          </a:stretch>
        </p:blipFill>
        <p:spPr>
          <a:xfrm>
            <a:off x="5857995" y="561975"/>
            <a:ext cx="406400" cy="406400"/>
          </a:xfrm>
          <a:prstGeom prst="rect">
            <a:avLst/>
          </a:prstGeom>
        </p:spPr>
      </p:pic>
    </p:spTree>
    <p:extLst>
      <p:ext uri="{BB962C8B-B14F-4D97-AF65-F5344CB8AC3E}">
        <p14:creationId xmlns:p14="http://schemas.microsoft.com/office/powerpoint/2010/main" val="1475064899"/>
      </p:ext>
    </p:extLst>
  </p:cSld>
  <p:clrMapOvr>
    <a:masterClrMapping/>
  </p:clrMapOvr>
  <mc:AlternateContent xmlns:mc="http://schemas.openxmlformats.org/markup-compatibility/2006" xmlns:p14="http://schemas.microsoft.com/office/powerpoint/2010/main">
    <mc:Choice Requires="p14">
      <p:transition spd="slow" p14:dur="2000" advTm="48660"/>
    </mc:Choice>
    <mc:Fallback xmlns="">
      <p:transition spd="slow" advTm="4866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52700"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EDD053-9212-04E8-D9F6-AF24F6B6B727}"/>
            </a:ext>
          </a:extLst>
        </p:cNvPr>
        <p:cNvGrpSpPr/>
        <p:nvPr/>
      </p:nvGrpSpPr>
      <p:grpSpPr>
        <a:xfrm>
          <a:off x="0" y="0"/>
          <a:ext cx="0" cy="0"/>
          <a:chOff x="0" y="0"/>
          <a:chExt cx="0" cy="0"/>
        </a:xfrm>
      </p:grpSpPr>
      <p:pic>
        <p:nvPicPr>
          <p:cNvPr id="4" name="图片 3">
            <a:extLst>
              <a:ext uri="{FF2B5EF4-FFF2-40B4-BE49-F238E27FC236}">
                <a16:creationId xmlns:a16="http://schemas.microsoft.com/office/drawing/2014/main" id="{946F200B-CD30-6434-3DE1-36574026049A}"/>
              </a:ext>
            </a:extLst>
          </p:cNvPr>
          <p:cNvPicPr>
            <a:picLocks noChangeAspect="1"/>
          </p:cNvPicPr>
          <p:nvPr>
            <p:custDataLst>
              <p:tags r:id="rId1"/>
            </p:custDataLst>
          </p:nvPr>
        </p:nvPicPr>
        <p:blipFill rotWithShape="1">
          <a:blip r:embed="rId5"/>
          <a:srcRect l="3266" t="17648" r="5063" b="9411"/>
          <a:stretch>
            <a:fillRect/>
          </a:stretch>
        </p:blipFill>
        <p:spPr>
          <a:xfrm>
            <a:off x="8170843" y="-3595"/>
            <a:ext cx="4021157" cy="683046"/>
          </a:xfrm>
          <a:prstGeom prst="rect">
            <a:avLst/>
          </a:prstGeom>
        </p:spPr>
      </p:pic>
      <p:sp>
        <p:nvSpPr>
          <p:cNvPr id="5" name="矩形 4">
            <a:extLst>
              <a:ext uri="{FF2B5EF4-FFF2-40B4-BE49-F238E27FC236}">
                <a16:creationId xmlns:a16="http://schemas.microsoft.com/office/drawing/2014/main" id="{C581F674-7D29-2A60-8EF4-587B0FEF48FD}"/>
              </a:ext>
            </a:extLst>
          </p:cNvPr>
          <p:cNvSpPr/>
          <p:nvPr/>
        </p:nvSpPr>
        <p:spPr>
          <a:xfrm>
            <a:off x="0" y="260350"/>
            <a:ext cx="495300" cy="504825"/>
          </a:xfrm>
          <a:prstGeom prst="rect">
            <a:avLst/>
          </a:prstGeom>
          <a:solidFill>
            <a:srgbClr val="21428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chemeClr val="lt1"/>
              </a:solidFill>
              <a:effectLst/>
              <a:uLnTx/>
              <a:uFillTx/>
              <a:latin typeface="+mn-lt"/>
              <a:ea typeface="+mn-ea"/>
              <a:cs typeface="+mn-cs"/>
            </a:endParaRPr>
          </a:p>
        </p:txBody>
      </p:sp>
      <p:sp>
        <p:nvSpPr>
          <p:cNvPr id="6" name="文本框 5">
            <a:extLst>
              <a:ext uri="{FF2B5EF4-FFF2-40B4-BE49-F238E27FC236}">
                <a16:creationId xmlns:a16="http://schemas.microsoft.com/office/drawing/2014/main" id="{B65A9EF9-B788-D33C-95C3-083F1993F272}"/>
              </a:ext>
            </a:extLst>
          </p:cNvPr>
          <p:cNvSpPr txBox="1"/>
          <p:nvPr/>
        </p:nvSpPr>
        <p:spPr>
          <a:xfrm>
            <a:off x="595961" y="200343"/>
            <a:ext cx="10524068" cy="521970"/>
          </a:xfrm>
          <a:prstGeom prst="rect">
            <a:avLst/>
          </a:prstGeom>
          <a:noFill/>
        </p:spPr>
        <p:txBody>
          <a:bodyPr wrap="square" rtlCol="0">
            <a:spAutoFit/>
          </a:bodyPr>
          <a:lstStyle/>
          <a:p>
            <a:pPr indent="0">
              <a:buFont typeface="Wingdings" panose="05000000000000000000" pitchFamily="2" charset="2"/>
              <a:buNone/>
            </a:pPr>
            <a:r>
              <a:rPr lang="en-US" altLang="zh-CN" sz="2800" b="1" dirty="0">
                <a:latin typeface="Times New Roman" panose="02020603050405020304" pitchFamily="18" charset="0"/>
                <a:ea typeface="微软雅黑" panose="020B0503020204020204" pitchFamily="34" charset="-122"/>
                <a:cs typeface="Times New Roman" panose="02020603050405020304" pitchFamily="18" charset="0"/>
              </a:rPr>
              <a:t>Methods</a:t>
            </a:r>
            <a:endParaRPr lang="zh-CN" altLang="en-US" sz="2800" b="1" dirty="0">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3" name="文本框 2">
            <a:extLst>
              <a:ext uri="{FF2B5EF4-FFF2-40B4-BE49-F238E27FC236}">
                <a16:creationId xmlns:a16="http://schemas.microsoft.com/office/drawing/2014/main" id="{F12803BC-1182-B639-3C5D-94B1C7641F45}"/>
              </a:ext>
            </a:extLst>
          </p:cNvPr>
          <p:cNvSpPr txBox="1"/>
          <p:nvPr/>
        </p:nvSpPr>
        <p:spPr>
          <a:xfrm>
            <a:off x="364021" y="714375"/>
            <a:ext cx="11463959" cy="6218369"/>
          </a:xfrm>
          <a:prstGeom prst="rect">
            <a:avLst/>
          </a:prstGeom>
          <a:noFill/>
        </p:spPr>
        <p:txBody>
          <a:bodyPr wrap="square">
            <a:spAutoFit/>
          </a:bodyPr>
          <a:lstStyle/>
          <a:p>
            <a:pPr algn="just">
              <a:lnSpc>
                <a:spcPts val="3000"/>
              </a:lnSpc>
            </a:pPr>
            <a:r>
              <a:rPr lang="en-US" altLang="zh-CN" sz="2000" b="1" i="1" dirty="0">
                <a:effectLst/>
                <a:latin typeface="Times New Roman" panose="02020603050405020304" pitchFamily="18" charset="0"/>
                <a:ea typeface="宋体" panose="02010600030101010101" pitchFamily="2" charset="-122"/>
              </a:rPr>
              <a:t>Study population and sample collection</a:t>
            </a:r>
          </a:p>
          <a:p>
            <a:pPr marL="285750" indent="-285750" algn="just">
              <a:lnSpc>
                <a:spcPts val="3000"/>
              </a:lnSpc>
              <a:buFont typeface="Arial" panose="020B0604020202020204" pitchFamily="34" charset="0"/>
              <a:buChar char="•"/>
            </a:pPr>
            <a:r>
              <a:rPr lang="en-US" altLang="zh-CN" sz="2000" dirty="0">
                <a:effectLst/>
                <a:latin typeface="Times New Roman" panose="02020603050405020304" pitchFamily="18" charset="0"/>
                <a:ea typeface="宋体" panose="02010600030101010101" pitchFamily="2" charset="-122"/>
              </a:rPr>
              <a:t>Including criteria: Females who were 18–75 years old; not in the lactation period and not pregnant</a:t>
            </a:r>
            <a:r>
              <a:rPr lang="en-US" altLang="zh-CN" sz="2000" dirty="0">
                <a:latin typeface="Times New Roman" panose="02020603050405020304" pitchFamily="18" charset="0"/>
                <a:ea typeface="宋体" panose="02010600030101010101" pitchFamily="2" charset="-122"/>
              </a:rPr>
              <a:t>; have never been diagnosed acquired </a:t>
            </a:r>
            <a:r>
              <a:rPr lang="en-US" altLang="zh-CN" sz="2000" dirty="0">
                <a:effectLst/>
                <a:latin typeface="Times New Roman" panose="02020603050405020304" pitchFamily="18" charset="0"/>
                <a:ea typeface="宋体" panose="02010600030101010101" pitchFamily="2" charset="-122"/>
              </a:rPr>
              <a:t>immune deficiency syndrome; have the ability to act independently and be able to provide informed consent.</a:t>
            </a:r>
          </a:p>
          <a:p>
            <a:pPr marL="285750" indent="-285750" algn="just">
              <a:lnSpc>
                <a:spcPts val="3000"/>
              </a:lnSpc>
              <a:buFont typeface="Arial" panose="020B0604020202020204" pitchFamily="34" charset="0"/>
              <a:buChar char="•"/>
            </a:pPr>
            <a:r>
              <a:rPr lang="en-US" altLang="zh-CN" sz="2000" dirty="0">
                <a:effectLst/>
                <a:latin typeface="Times New Roman" panose="02020603050405020304" pitchFamily="18" charset="0"/>
                <a:ea typeface="宋体" panose="02010600030101010101" pitchFamily="2" charset="-122"/>
              </a:rPr>
              <a:t>Excluding criteria: Invalid test results for HPV antibody.</a:t>
            </a:r>
          </a:p>
          <a:p>
            <a:pPr marL="285750" indent="-285750" algn="just">
              <a:lnSpc>
                <a:spcPts val="3000"/>
              </a:lnSpc>
              <a:buFont typeface="Arial" panose="020B0604020202020204" pitchFamily="34" charset="0"/>
              <a:buChar char="•"/>
            </a:pPr>
            <a:r>
              <a:rPr lang="en-US" altLang="zh-CN" sz="2000" dirty="0">
                <a:effectLst/>
                <a:latin typeface="Times New Roman" panose="02020603050405020304" pitchFamily="18" charset="0"/>
                <a:ea typeface="宋体" panose="02010600030101010101" pitchFamily="2" charset="-122"/>
              </a:rPr>
              <a:t>Sample collection: the plasma samples of eligible participants were collected for </a:t>
            </a:r>
            <a:r>
              <a:rPr lang="en-US" altLang="zh-CN" sz="2000" dirty="0">
                <a:latin typeface="Times New Roman" panose="02020603050405020304" pitchFamily="18" charset="0"/>
                <a:ea typeface="宋体" panose="02010600030101010101" pitchFamily="2" charset="-122"/>
              </a:rPr>
              <a:t>the detection of </a:t>
            </a:r>
            <a:r>
              <a:rPr lang="en-US" altLang="zh-CN" sz="2000" dirty="0">
                <a:effectLst/>
                <a:latin typeface="Times New Roman" panose="02020603050405020304" pitchFamily="18" charset="0"/>
                <a:ea typeface="宋体" panose="02010600030101010101" pitchFamily="2" charset="-122"/>
              </a:rPr>
              <a:t>type-specific antibodies against HPV L1 capsid protein. </a:t>
            </a:r>
          </a:p>
          <a:p>
            <a:pPr algn="just">
              <a:lnSpc>
                <a:spcPts val="3000"/>
              </a:lnSpc>
            </a:pPr>
            <a:r>
              <a:rPr lang="en-US" altLang="zh-CN" sz="2000" b="1" i="1" dirty="0">
                <a:effectLst/>
                <a:latin typeface="Times New Roman" panose="02020603050405020304" pitchFamily="18" charset="0"/>
                <a:ea typeface="宋体" panose="02010600030101010101" pitchFamily="2" charset="-122"/>
              </a:rPr>
              <a:t>Type-specific HPV antibody detection</a:t>
            </a:r>
          </a:p>
          <a:p>
            <a:pPr marL="285750" indent="-285750" algn="just">
              <a:lnSpc>
                <a:spcPts val="3000"/>
              </a:lnSpc>
              <a:buFont typeface="Arial" panose="020B0604020202020204" pitchFamily="34" charset="0"/>
              <a:buChar char="•"/>
            </a:pPr>
            <a:r>
              <a:rPr lang="en-US" altLang="zh-CN" sz="2000" dirty="0">
                <a:effectLst/>
                <a:latin typeface="Times New Roman" panose="02020603050405020304" pitchFamily="18" charset="0"/>
                <a:ea typeface="宋体" panose="02010600030101010101" pitchFamily="2" charset="-122"/>
              </a:rPr>
              <a:t>Luminex immunological assay (LIA) was used for the </a:t>
            </a:r>
            <a:r>
              <a:rPr lang="en-US" altLang="zh-CN" sz="2000" dirty="0">
                <a:latin typeface="Times New Roman" panose="02020603050405020304" pitchFamily="18" charset="0"/>
                <a:ea typeface="宋体" panose="02010600030101010101" pitchFamily="2" charset="-122"/>
              </a:rPr>
              <a:t>HPV antibody detection. </a:t>
            </a:r>
          </a:p>
          <a:p>
            <a:pPr marL="285750" indent="-285750" algn="just">
              <a:lnSpc>
                <a:spcPts val="3000"/>
              </a:lnSpc>
              <a:buFont typeface="Arial" panose="020B0604020202020204" pitchFamily="34" charset="0"/>
              <a:buChar char="•"/>
            </a:pPr>
            <a:r>
              <a:rPr lang="en-US" altLang="zh-CN" sz="2000" dirty="0">
                <a:effectLst/>
                <a:latin typeface="Times New Roman" panose="02020603050405020304" pitchFamily="18" charset="0"/>
                <a:ea typeface="宋体" panose="02010600030101010101" pitchFamily="2" charset="-122"/>
              </a:rPr>
              <a:t>The direct binding IgG assay for HPV VLP types 6, 11,  16, 18, 31, 33, 35, 39, 45, 51, 52, 56, 58, and 59 has been proven to be sensitive, accurate, robust, linear (parallel) and durable, and can be used to measure type-specific antibodies after natural infection or vaccination with VLP-based vaccines.</a:t>
            </a:r>
          </a:p>
          <a:p>
            <a:pPr algn="just">
              <a:lnSpc>
                <a:spcPts val="3000"/>
              </a:lnSpc>
            </a:pPr>
            <a:r>
              <a:rPr lang="en-US" altLang="zh-CN" sz="2000" b="1" i="1" dirty="0">
                <a:latin typeface="Times New Roman" panose="02020603050405020304" pitchFamily="18" charset="0"/>
                <a:ea typeface="宋体" panose="02010600030101010101" pitchFamily="2" charset="-122"/>
              </a:rPr>
              <a:t>Statistical analysis</a:t>
            </a:r>
          </a:p>
          <a:p>
            <a:pPr marL="342900" indent="-342900" algn="just">
              <a:lnSpc>
                <a:spcPts val="3000"/>
              </a:lnSpc>
              <a:buFont typeface="Arial" panose="020B0604020202020204" pitchFamily="34" charset="0"/>
              <a:buChar char="•"/>
            </a:pPr>
            <a:r>
              <a:rPr lang="en-US" altLang="zh-CN" sz="2000" dirty="0">
                <a:effectLst/>
                <a:latin typeface="Times New Roman" panose="02020603050405020304" pitchFamily="18" charset="0"/>
                <a:ea typeface="宋体" panose="02010600030101010101" pitchFamily="2" charset="-122"/>
              </a:rPr>
              <a:t>Antibody titers for the 12 </a:t>
            </a:r>
            <a:r>
              <a:rPr lang="en-US" altLang="zh-CN" sz="2000" dirty="0" err="1">
                <a:effectLst/>
                <a:latin typeface="Times New Roman" panose="02020603050405020304" pitchFamily="18" charset="0"/>
                <a:ea typeface="宋体" panose="02010600030101010101" pitchFamily="2" charset="-122"/>
              </a:rPr>
              <a:t>hrHPV</a:t>
            </a:r>
            <a:r>
              <a:rPr lang="en-US" altLang="zh-CN" sz="2000" dirty="0">
                <a:effectLst/>
                <a:latin typeface="Times New Roman" panose="02020603050405020304" pitchFamily="18" charset="0"/>
                <a:ea typeface="宋体" panose="02010600030101010101" pitchFamily="2" charset="-122"/>
              </a:rPr>
              <a:t> types were log‑transformed and summarized for inter‑group comparisons.</a:t>
            </a:r>
          </a:p>
          <a:p>
            <a:pPr marL="342900" indent="-342900" algn="just">
              <a:lnSpc>
                <a:spcPts val="3000"/>
              </a:lnSpc>
              <a:buFont typeface="Arial" panose="020B0604020202020204" pitchFamily="34" charset="0"/>
              <a:buChar char="•"/>
            </a:pPr>
            <a:r>
              <a:rPr lang="en-US" altLang="zh-CN" sz="2000" dirty="0">
                <a:effectLst/>
                <a:latin typeface="Times New Roman" panose="02020603050405020304" pitchFamily="18" charset="0"/>
                <a:ea typeface="宋体" panose="02010600030101010101" pitchFamily="2" charset="-122"/>
              </a:rPr>
              <a:t>The geometric mean of type-specific </a:t>
            </a:r>
            <a:r>
              <a:rPr lang="en-US" altLang="zh-CN" sz="2000" dirty="0" err="1">
                <a:effectLst/>
                <a:latin typeface="Times New Roman" panose="02020603050405020304" pitchFamily="18" charset="0"/>
                <a:ea typeface="宋体" panose="02010600030101010101" pitchFamily="2" charset="-122"/>
              </a:rPr>
              <a:t>hrHPV</a:t>
            </a:r>
            <a:r>
              <a:rPr lang="en-US" altLang="zh-CN" sz="2000" dirty="0">
                <a:effectLst/>
                <a:latin typeface="Times New Roman" panose="02020603050405020304" pitchFamily="18" charset="0"/>
                <a:ea typeface="宋体" panose="02010600030101010101" pitchFamily="2" charset="-122"/>
              </a:rPr>
              <a:t> antibodies were calculated using data of participants with detectable antibodies. </a:t>
            </a:r>
            <a:endParaRPr lang="zh-CN" altLang="en-US" sz="2000" dirty="0"/>
          </a:p>
        </p:txBody>
      </p:sp>
      <p:pic>
        <p:nvPicPr>
          <p:cNvPr id="7" name="已录下的声音">
            <a:hlinkClick r:id="" action="ppaction://media"/>
            <a:extLst>
              <a:ext uri="{FF2B5EF4-FFF2-40B4-BE49-F238E27FC236}">
                <a16:creationId xmlns:a16="http://schemas.microsoft.com/office/drawing/2014/main" id="{E1EEF0A8-4BC6-3F43-7C91-1F87BB72A5D5}"/>
              </a:ext>
            </a:extLst>
          </p:cNvPr>
          <p:cNvPicPr>
            <a:picLocks noChangeAspect="1"/>
          </p:cNvPicPr>
          <p:nvPr>
            <a:audioFile r:link="rId3"/>
            <p:extLst>
              <p:ext uri="{DAA4B4D4-6D71-4841-9C94-3DE7FCFB9230}">
                <p14:media xmlns:p14="http://schemas.microsoft.com/office/powerpoint/2010/main" r:embed="rId2"/>
              </p:ext>
            </p:extLst>
          </p:nvPr>
        </p:nvPicPr>
        <p:blipFill>
          <a:blip r:embed="rId6"/>
          <a:stretch>
            <a:fillRect/>
          </a:stretch>
        </p:blipFill>
        <p:spPr>
          <a:xfrm>
            <a:off x="5857995" y="350837"/>
            <a:ext cx="406400" cy="406400"/>
          </a:xfrm>
          <a:prstGeom prst="rect">
            <a:avLst/>
          </a:prstGeom>
        </p:spPr>
      </p:pic>
    </p:spTree>
    <p:extLst>
      <p:ext uri="{BB962C8B-B14F-4D97-AF65-F5344CB8AC3E}">
        <p14:creationId xmlns:p14="http://schemas.microsoft.com/office/powerpoint/2010/main" val="368216882"/>
      </p:ext>
    </p:extLst>
  </p:cSld>
  <p:clrMapOvr>
    <a:masterClrMapping/>
  </p:clrMapOvr>
  <mc:AlternateContent xmlns:mc="http://schemas.openxmlformats.org/markup-compatibility/2006" xmlns:p14="http://schemas.microsoft.com/office/powerpoint/2010/main">
    <mc:Choice Requires="p14">
      <p:transition spd="slow" p14:dur="2000" advTm="38466"/>
    </mc:Choice>
    <mc:Fallback xmlns="">
      <p:transition spd="slow" advTm="3846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4057"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7"/>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237457-BD30-9009-6E1F-153B6D6D7D47}"/>
            </a:ext>
          </a:extLst>
        </p:cNvPr>
        <p:cNvGrpSpPr/>
        <p:nvPr/>
      </p:nvGrpSpPr>
      <p:grpSpPr>
        <a:xfrm>
          <a:off x="0" y="0"/>
          <a:ext cx="0" cy="0"/>
          <a:chOff x="0" y="0"/>
          <a:chExt cx="0" cy="0"/>
        </a:xfrm>
      </p:grpSpPr>
      <p:pic>
        <p:nvPicPr>
          <p:cNvPr id="15" name="图片 14">
            <a:extLst>
              <a:ext uri="{FF2B5EF4-FFF2-40B4-BE49-F238E27FC236}">
                <a16:creationId xmlns:a16="http://schemas.microsoft.com/office/drawing/2014/main" id="{23677A11-884B-862E-1100-4C8DC6929F3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921928" y="4586485"/>
            <a:ext cx="4394031" cy="2251941"/>
          </a:xfrm>
          <a:prstGeom prst="rect">
            <a:avLst/>
          </a:prstGeom>
        </p:spPr>
      </p:pic>
      <p:pic>
        <p:nvPicPr>
          <p:cNvPr id="4" name="图片 3">
            <a:extLst>
              <a:ext uri="{FF2B5EF4-FFF2-40B4-BE49-F238E27FC236}">
                <a16:creationId xmlns:a16="http://schemas.microsoft.com/office/drawing/2014/main" id="{A82D7069-C9A7-211C-E0C9-5EFECA2F6703}"/>
              </a:ext>
            </a:extLst>
          </p:cNvPr>
          <p:cNvPicPr>
            <a:picLocks noChangeAspect="1"/>
          </p:cNvPicPr>
          <p:nvPr>
            <p:custDataLst>
              <p:tags r:id="rId1"/>
            </p:custDataLst>
          </p:nvPr>
        </p:nvPicPr>
        <p:blipFill rotWithShape="1">
          <a:blip r:embed="rId6"/>
          <a:srcRect l="3266" t="17648" r="5063" b="9411"/>
          <a:stretch>
            <a:fillRect/>
          </a:stretch>
        </p:blipFill>
        <p:spPr>
          <a:xfrm>
            <a:off x="8170843" y="-3595"/>
            <a:ext cx="4021157" cy="683046"/>
          </a:xfrm>
          <a:prstGeom prst="rect">
            <a:avLst/>
          </a:prstGeom>
        </p:spPr>
      </p:pic>
      <p:sp>
        <p:nvSpPr>
          <p:cNvPr id="5" name="矩形 4">
            <a:extLst>
              <a:ext uri="{FF2B5EF4-FFF2-40B4-BE49-F238E27FC236}">
                <a16:creationId xmlns:a16="http://schemas.microsoft.com/office/drawing/2014/main" id="{D5B8E79C-1905-2A35-A4AC-7792D6CA506A}"/>
              </a:ext>
            </a:extLst>
          </p:cNvPr>
          <p:cNvSpPr/>
          <p:nvPr/>
        </p:nvSpPr>
        <p:spPr>
          <a:xfrm>
            <a:off x="0" y="260350"/>
            <a:ext cx="495300" cy="504825"/>
          </a:xfrm>
          <a:prstGeom prst="rect">
            <a:avLst/>
          </a:prstGeom>
          <a:solidFill>
            <a:srgbClr val="21428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chemeClr val="lt1"/>
              </a:solidFill>
              <a:effectLst/>
              <a:uLnTx/>
              <a:uFillTx/>
              <a:latin typeface="+mn-lt"/>
              <a:ea typeface="+mn-ea"/>
              <a:cs typeface="+mn-cs"/>
            </a:endParaRPr>
          </a:p>
        </p:txBody>
      </p:sp>
      <p:sp>
        <p:nvSpPr>
          <p:cNvPr id="6" name="文本框 5">
            <a:extLst>
              <a:ext uri="{FF2B5EF4-FFF2-40B4-BE49-F238E27FC236}">
                <a16:creationId xmlns:a16="http://schemas.microsoft.com/office/drawing/2014/main" id="{00F272ED-ED21-C7AC-2C8D-0B9F60DD66C7}"/>
              </a:ext>
            </a:extLst>
          </p:cNvPr>
          <p:cNvSpPr txBox="1"/>
          <p:nvPr/>
        </p:nvSpPr>
        <p:spPr>
          <a:xfrm>
            <a:off x="595961" y="260216"/>
            <a:ext cx="10524068" cy="521970"/>
          </a:xfrm>
          <a:prstGeom prst="rect">
            <a:avLst/>
          </a:prstGeom>
          <a:noFill/>
        </p:spPr>
        <p:txBody>
          <a:bodyPr wrap="square" rtlCol="0">
            <a:spAutoFit/>
          </a:bodyPr>
          <a:lstStyle/>
          <a:p>
            <a:pPr indent="0">
              <a:buFont typeface="Wingdings" panose="05000000000000000000" pitchFamily="2" charset="2"/>
              <a:buNone/>
            </a:pPr>
            <a:r>
              <a:rPr lang="en-US" altLang="zh-CN" sz="2800" b="1" dirty="0">
                <a:latin typeface="Times New Roman" panose="02020603050405020304" pitchFamily="18" charset="0"/>
                <a:ea typeface="微软雅黑" panose="020B0503020204020204" pitchFamily="34" charset="-122"/>
                <a:cs typeface="Times New Roman" panose="02020603050405020304" pitchFamily="18" charset="0"/>
              </a:rPr>
              <a:t>Results</a:t>
            </a:r>
            <a:endParaRPr lang="zh-CN" altLang="en-US" sz="2800" b="1" dirty="0">
              <a:latin typeface="Times New Roman" panose="02020603050405020304" pitchFamily="18" charset="0"/>
              <a:ea typeface="微软雅黑" panose="020B0503020204020204" pitchFamily="34" charset="-122"/>
              <a:cs typeface="Times New Roman" panose="02020603050405020304" pitchFamily="18" charset="0"/>
            </a:endParaRPr>
          </a:p>
        </p:txBody>
      </p:sp>
      <p:pic>
        <p:nvPicPr>
          <p:cNvPr id="7" name="图片 6">
            <a:extLst>
              <a:ext uri="{FF2B5EF4-FFF2-40B4-BE49-F238E27FC236}">
                <a16:creationId xmlns:a16="http://schemas.microsoft.com/office/drawing/2014/main" id="{51DDAE8E-CD2E-38D6-6E14-8761B9E88C8D}"/>
              </a:ext>
            </a:extLst>
          </p:cNvPr>
          <p:cNvPicPr>
            <a:picLocks noChangeAspect="1"/>
          </p:cNvPicPr>
          <p:nvPr/>
        </p:nvPicPr>
        <p:blipFill>
          <a:blip r:embed="rId7"/>
          <a:stretch>
            <a:fillRect/>
          </a:stretch>
        </p:blipFill>
        <p:spPr>
          <a:xfrm>
            <a:off x="100662" y="4488160"/>
            <a:ext cx="3822967" cy="2350266"/>
          </a:xfrm>
          <a:prstGeom prst="rect">
            <a:avLst/>
          </a:prstGeom>
        </p:spPr>
      </p:pic>
      <p:sp>
        <p:nvSpPr>
          <p:cNvPr id="9" name="文本框 8">
            <a:extLst>
              <a:ext uri="{FF2B5EF4-FFF2-40B4-BE49-F238E27FC236}">
                <a16:creationId xmlns:a16="http://schemas.microsoft.com/office/drawing/2014/main" id="{880C992F-C8DF-1A0A-576A-1E954289AB44}"/>
              </a:ext>
            </a:extLst>
          </p:cNvPr>
          <p:cNvSpPr txBox="1"/>
          <p:nvPr/>
        </p:nvSpPr>
        <p:spPr>
          <a:xfrm>
            <a:off x="78740" y="806996"/>
            <a:ext cx="8486140" cy="4042132"/>
          </a:xfrm>
          <a:prstGeom prst="rect">
            <a:avLst/>
          </a:prstGeom>
          <a:noFill/>
        </p:spPr>
        <p:txBody>
          <a:bodyPr wrap="square">
            <a:spAutoFit/>
          </a:bodyPr>
          <a:lstStyle/>
          <a:p>
            <a:pPr marL="285750" indent="-285750" algn="just">
              <a:spcAft>
                <a:spcPts val="500"/>
              </a:spcAft>
              <a:buFont typeface="Arial" panose="020B0604020202020204" pitchFamily="34" charset="0"/>
              <a:buChar char="•"/>
            </a:pPr>
            <a:r>
              <a:rPr lang="en-US" altLang="zh-CN" sz="2000" kern="0" dirty="0">
                <a:effectLst/>
                <a:latin typeface="Times New Roman" panose="02020603050405020304" pitchFamily="18" charset="0"/>
                <a:ea typeface="宋体" panose="02010600030101010101" pitchFamily="2" charset="-122"/>
              </a:rPr>
              <a:t>A total of 3,388 participants (enrolled Feb 2023–Feb 2026) were included: 1,009 </a:t>
            </a:r>
            <a:r>
              <a:rPr lang="en-US" altLang="zh-CN" sz="2000" kern="0" dirty="0" err="1">
                <a:effectLst/>
                <a:latin typeface="Times New Roman" panose="02020603050405020304" pitchFamily="18" charset="0"/>
                <a:ea typeface="宋体" panose="02010600030101010101" pitchFamily="2" charset="-122"/>
              </a:rPr>
              <a:t>hrHPV</a:t>
            </a:r>
            <a:r>
              <a:rPr lang="en-US" altLang="zh-CN" sz="2000" kern="0" dirty="0">
                <a:effectLst/>
                <a:latin typeface="Times New Roman" panose="02020603050405020304" pitchFamily="18" charset="0"/>
                <a:ea typeface="宋体" panose="02010600030101010101" pitchFamily="2" charset="-122"/>
              </a:rPr>
              <a:t>‑negative &amp; NILM, 150 </a:t>
            </a:r>
            <a:r>
              <a:rPr lang="en-US" altLang="zh-CN" sz="2000" kern="0" dirty="0" err="1">
                <a:effectLst/>
                <a:latin typeface="Times New Roman" panose="02020603050405020304" pitchFamily="18" charset="0"/>
                <a:ea typeface="宋体" panose="02010600030101010101" pitchFamily="2" charset="-122"/>
              </a:rPr>
              <a:t>hrHPV</a:t>
            </a:r>
            <a:r>
              <a:rPr lang="en-US" altLang="zh-CN" sz="2000" kern="0" dirty="0">
                <a:effectLst/>
                <a:latin typeface="Times New Roman" panose="02020603050405020304" pitchFamily="18" charset="0"/>
                <a:ea typeface="宋体" panose="02010600030101010101" pitchFamily="2" charset="-122"/>
              </a:rPr>
              <a:t>-negative &amp; abnormal cytology, 1,289 </a:t>
            </a:r>
            <a:r>
              <a:rPr lang="en-US" altLang="zh-CN" sz="2000" kern="0" dirty="0" err="1">
                <a:effectLst/>
                <a:latin typeface="Times New Roman" panose="02020603050405020304" pitchFamily="18" charset="0"/>
                <a:ea typeface="宋体" panose="02010600030101010101" pitchFamily="2" charset="-122"/>
              </a:rPr>
              <a:t>hrHPV</a:t>
            </a:r>
            <a:r>
              <a:rPr lang="en-US" altLang="zh-CN" sz="2000" kern="0" dirty="0">
                <a:effectLst/>
                <a:latin typeface="Times New Roman" panose="02020603050405020304" pitchFamily="18" charset="0"/>
                <a:ea typeface="宋体" panose="02010600030101010101" pitchFamily="2" charset="-122"/>
              </a:rPr>
              <a:t> transient infection, 90 </a:t>
            </a:r>
            <a:r>
              <a:rPr lang="en-US" altLang="zh-CN" sz="2000" kern="0" dirty="0" err="1">
                <a:effectLst/>
                <a:latin typeface="Times New Roman" panose="02020603050405020304" pitchFamily="18" charset="0"/>
                <a:ea typeface="宋体" panose="02010600030101010101" pitchFamily="2" charset="-122"/>
              </a:rPr>
              <a:t>hrHPV</a:t>
            </a:r>
            <a:r>
              <a:rPr lang="en-US" altLang="zh-CN" sz="2000" kern="0" dirty="0">
                <a:effectLst/>
                <a:latin typeface="Times New Roman" panose="02020603050405020304" pitchFamily="18" charset="0"/>
                <a:ea typeface="宋体" panose="02010600030101010101" pitchFamily="2" charset="-122"/>
              </a:rPr>
              <a:t> persistence without histologically </a:t>
            </a:r>
            <a:r>
              <a:rPr lang="en-US" altLang="zh-CN" sz="2000" kern="0" dirty="0">
                <a:latin typeface="Times New Roman" panose="02020603050405020304" pitchFamily="18" charset="0"/>
                <a:ea typeface="宋体" panose="02010600030101010101" pitchFamily="2" charset="-122"/>
              </a:rPr>
              <a:t>confirmed cervical lesion</a:t>
            </a:r>
            <a:r>
              <a:rPr lang="en-US" altLang="zh-CN" sz="2000" kern="0" dirty="0">
                <a:effectLst/>
                <a:latin typeface="Times New Roman" panose="02020603050405020304" pitchFamily="18" charset="0"/>
                <a:ea typeface="宋体" panose="02010600030101010101" pitchFamily="2" charset="-122"/>
              </a:rPr>
              <a:t>, 301 </a:t>
            </a:r>
            <a:r>
              <a:rPr lang="en-US" altLang="zh-CN" sz="2000" kern="0" dirty="0">
                <a:latin typeface="Times New Roman" panose="02020603050405020304" pitchFamily="18" charset="0"/>
                <a:ea typeface="宋体" panose="02010600030101010101" pitchFamily="2" charset="-122"/>
              </a:rPr>
              <a:t>LSIL</a:t>
            </a:r>
            <a:r>
              <a:rPr lang="en-US" altLang="zh-CN" sz="2000" kern="0" dirty="0">
                <a:effectLst/>
                <a:latin typeface="Times New Roman" panose="02020603050405020304" pitchFamily="18" charset="0"/>
                <a:ea typeface="宋体" panose="02010600030101010101" pitchFamily="2" charset="-122"/>
              </a:rPr>
              <a:t>, 315 HSIL/AIS, and 234 cancer.</a:t>
            </a:r>
          </a:p>
          <a:p>
            <a:pPr marL="285750" indent="-285750" algn="just">
              <a:spcAft>
                <a:spcPts val="500"/>
              </a:spcAft>
              <a:buFont typeface="Arial" panose="020B0604020202020204" pitchFamily="34" charset="0"/>
              <a:buChar char="•"/>
            </a:pPr>
            <a:r>
              <a:rPr lang="en-US" altLang="zh-CN" sz="2000" kern="0" dirty="0">
                <a:latin typeface="Times New Roman" panose="02020603050405020304" pitchFamily="18" charset="0"/>
                <a:ea typeface="宋体" panose="02010600030101010101" pitchFamily="2" charset="-122"/>
              </a:rPr>
              <a:t>In non-cancer participants, the positivity rate of the 12 </a:t>
            </a:r>
            <a:r>
              <a:rPr lang="en-US" altLang="zh-CN" sz="2000" kern="0" dirty="0" err="1">
                <a:latin typeface="Times New Roman" panose="02020603050405020304" pitchFamily="18" charset="0"/>
                <a:ea typeface="宋体" panose="02010600030101010101" pitchFamily="2" charset="-122"/>
              </a:rPr>
              <a:t>hrHPV</a:t>
            </a:r>
            <a:r>
              <a:rPr lang="en-US" altLang="zh-CN" sz="2000" kern="0" dirty="0">
                <a:latin typeface="Times New Roman" panose="02020603050405020304" pitchFamily="18" charset="0"/>
                <a:ea typeface="宋体" panose="02010600030101010101" pitchFamily="2" charset="-122"/>
              </a:rPr>
              <a:t> types increased with age. In contrast, among cancer patients, both the positivity rate and antibody titers remained similar across all age groups.</a:t>
            </a:r>
          </a:p>
          <a:p>
            <a:pPr marL="285750" indent="-285750" algn="just">
              <a:spcAft>
                <a:spcPts val="500"/>
              </a:spcAft>
              <a:buFont typeface="Arial" panose="020B0604020202020204" pitchFamily="34" charset="0"/>
              <a:buChar char="•"/>
            </a:pPr>
            <a:r>
              <a:rPr lang="en-US" altLang="zh-CN" sz="2000" kern="0" dirty="0">
                <a:latin typeface="Times New Roman" panose="02020603050405020304" pitchFamily="18" charset="0"/>
                <a:ea typeface="宋体" panose="02010600030101010101" pitchFamily="2" charset="-122"/>
              </a:rPr>
              <a:t>Participants with </a:t>
            </a:r>
            <a:r>
              <a:rPr lang="en-US" altLang="zh-CN" sz="2000" kern="0" dirty="0" err="1">
                <a:latin typeface="Times New Roman" panose="02020603050405020304" pitchFamily="18" charset="0"/>
                <a:ea typeface="宋体" panose="02010600030101010101" pitchFamily="2" charset="-122"/>
              </a:rPr>
              <a:t>hrHPV</a:t>
            </a:r>
            <a:r>
              <a:rPr lang="en-US" altLang="zh-CN" sz="2000" kern="0" dirty="0">
                <a:latin typeface="Times New Roman" panose="02020603050405020304" pitchFamily="18" charset="0"/>
                <a:ea typeface="宋体" panose="02010600030101010101" pitchFamily="2" charset="-122"/>
              </a:rPr>
              <a:t> persistence or histologically confirmed cervical cancer had higher antibody titers against the 12 </a:t>
            </a:r>
            <a:r>
              <a:rPr lang="en-US" altLang="zh-CN" sz="2000" kern="0" dirty="0" err="1">
                <a:latin typeface="Times New Roman" panose="02020603050405020304" pitchFamily="18" charset="0"/>
                <a:ea typeface="宋体" panose="02010600030101010101" pitchFamily="2" charset="-122"/>
              </a:rPr>
              <a:t>hrHPV</a:t>
            </a:r>
            <a:r>
              <a:rPr lang="en-US" altLang="zh-CN" sz="2000" kern="0" dirty="0">
                <a:latin typeface="Times New Roman" panose="02020603050405020304" pitchFamily="18" charset="0"/>
                <a:ea typeface="宋体" panose="02010600030101010101" pitchFamily="2" charset="-122"/>
              </a:rPr>
              <a:t> types compared to the other participant groups.</a:t>
            </a:r>
          </a:p>
          <a:p>
            <a:pPr marL="285750" indent="-285750" algn="just">
              <a:spcAft>
                <a:spcPts val="500"/>
              </a:spcAft>
              <a:buFont typeface="Arial" panose="020B0604020202020204" pitchFamily="34" charset="0"/>
              <a:buChar char="•"/>
            </a:pPr>
            <a:r>
              <a:rPr lang="en-US" altLang="zh-CN" sz="2000" kern="0" dirty="0">
                <a:latin typeface="Times New Roman" panose="02020603050405020304" pitchFamily="18" charset="0"/>
                <a:ea typeface="宋体" panose="02010600030101010101" pitchFamily="2" charset="-122"/>
              </a:rPr>
              <a:t>In treated cancer patients, titers decreased significantly with age (P&lt;0.05).</a:t>
            </a:r>
          </a:p>
          <a:p>
            <a:pPr marL="285750" indent="-285750" algn="just">
              <a:spcAft>
                <a:spcPts val="500"/>
              </a:spcAft>
              <a:buFont typeface="Arial" panose="020B0604020202020204" pitchFamily="34" charset="0"/>
              <a:buChar char="•"/>
            </a:pPr>
            <a:endParaRPr lang="zh-CN" altLang="en-US" sz="2000" dirty="0"/>
          </a:p>
        </p:txBody>
      </p:sp>
      <p:pic>
        <p:nvPicPr>
          <p:cNvPr id="11" name="图片 10">
            <a:extLst>
              <a:ext uri="{FF2B5EF4-FFF2-40B4-BE49-F238E27FC236}">
                <a16:creationId xmlns:a16="http://schemas.microsoft.com/office/drawing/2014/main" id="{BF3A1F53-D8B4-4438-5A11-041A8E098349}"/>
              </a:ext>
            </a:extLst>
          </p:cNvPr>
          <p:cNvPicPr>
            <a:picLocks noChangeAspect="1"/>
          </p:cNvPicPr>
          <p:nvPr/>
        </p:nvPicPr>
        <p:blipFill>
          <a:blip r:embed="rId8"/>
          <a:stretch>
            <a:fillRect/>
          </a:stretch>
        </p:blipFill>
        <p:spPr>
          <a:xfrm>
            <a:off x="8506089" y="3838939"/>
            <a:ext cx="3592027" cy="2743180"/>
          </a:xfrm>
          <a:prstGeom prst="rect">
            <a:avLst/>
          </a:prstGeom>
        </p:spPr>
      </p:pic>
      <p:pic>
        <p:nvPicPr>
          <p:cNvPr id="13" name="图片 12">
            <a:extLst>
              <a:ext uri="{FF2B5EF4-FFF2-40B4-BE49-F238E27FC236}">
                <a16:creationId xmlns:a16="http://schemas.microsoft.com/office/drawing/2014/main" id="{247B160F-7739-7714-4F84-872739513461}"/>
              </a:ext>
            </a:extLst>
          </p:cNvPr>
          <p:cNvPicPr>
            <a:picLocks noChangeAspect="1"/>
          </p:cNvPicPr>
          <p:nvPr/>
        </p:nvPicPr>
        <p:blipFill>
          <a:blip r:embed="rId9"/>
          <a:stretch>
            <a:fillRect/>
          </a:stretch>
        </p:blipFill>
        <p:spPr>
          <a:xfrm>
            <a:off x="8506090" y="1371600"/>
            <a:ext cx="3685909" cy="2401478"/>
          </a:xfrm>
          <a:prstGeom prst="rect">
            <a:avLst/>
          </a:prstGeom>
        </p:spPr>
      </p:pic>
      <p:pic>
        <p:nvPicPr>
          <p:cNvPr id="3" name="已录下的声音">
            <a:hlinkClick r:id="" action="ppaction://media"/>
            <a:extLst>
              <a:ext uri="{FF2B5EF4-FFF2-40B4-BE49-F238E27FC236}">
                <a16:creationId xmlns:a16="http://schemas.microsoft.com/office/drawing/2014/main" id="{E9F2D5C0-6529-5564-BC33-BFA58BC3E138}"/>
              </a:ext>
            </a:extLst>
          </p:cNvPr>
          <p:cNvPicPr>
            <a:picLocks noChangeAspect="1"/>
          </p:cNvPicPr>
          <p:nvPr>
            <a:audioFile r:link="rId3"/>
            <p:extLst>
              <p:ext uri="{DAA4B4D4-6D71-4841-9C94-3DE7FCFB9230}">
                <p14:media xmlns:p14="http://schemas.microsoft.com/office/powerpoint/2010/main" r:embed="rId2"/>
              </p:ext>
            </p:extLst>
          </p:nvPr>
        </p:nvPicPr>
        <p:blipFill>
          <a:blip r:embed="rId10"/>
          <a:stretch>
            <a:fillRect/>
          </a:stretch>
        </p:blipFill>
        <p:spPr>
          <a:xfrm>
            <a:off x="5451595" y="374015"/>
            <a:ext cx="406400" cy="406400"/>
          </a:xfrm>
          <a:prstGeom prst="rect">
            <a:avLst/>
          </a:prstGeom>
        </p:spPr>
      </p:pic>
    </p:spTree>
    <p:extLst>
      <p:ext uri="{BB962C8B-B14F-4D97-AF65-F5344CB8AC3E}">
        <p14:creationId xmlns:p14="http://schemas.microsoft.com/office/powerpoint/2010/main" val="215592691"/>
      </p:ext>
    </p:extLst>
  </p:cSld>
  <p:clrMapOvr>
    <a:masterClrMapping/>
  </p:clrMapOvr>
  <mc:AlternateContent xmlns:mc="http://schemas.openxmlformats.org/markup-compatibility/2006" xmlns:p14="http://schemas.microsoft.com/office/powerpoint/2010/main">
    <mc:Choice Requires="p14">
      <p:transition spd="slow" p14:dur="2000" advTm="51740"/>
    </mc:Choice>
    <mc:Fallback xmlns="">
      <p:transition spd="slow" advTm="5174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2277"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80584A-5491-B194-2C53-BF79366FEFC8}"/>
            </a:ext>
          </a:extLst>
        </p:cNvPr>
        <p:cNvGrpSpPr/>
        <p:nvPr/>
      </p:nvGrpSpPr>
      <p:grpSpPr>
        <a:xfrm>
          <a:off x="0" y="0"/>
          <a:ext cx="0" cy="0"/>
          <a:chOff x="0" y="0"/>
          <a:chExt cx="0" cy="0"/>
        </a:xfrm>
      </p:grpSpPr>
      <p:pic>
        <p:nvPicPr>
          <p:cNvPr id="4" name="图片 3">
            <a:extLst>
              <a:ext uri="{FF2B5EF4-FFF2-40B4-BE49-F238E27FC236}">
                <a16:creationId xmlns:a16="http://schemas.microsoft.com/office/drawing/2014/main" id="{28E262FA-9444-F749-20B6-C68EA812F110}"/>
              </a:ext>
            </a:extLst>
          </p:cNvPr>
          <p:cNvPicPr>
            <a:picLocks noChangeAspect="1"/>
          </p:cNvPicPr>
          <p:nvPr>
            <p:custDataLst>
              <p:tags r:id="rId1"/>
            </p:custDataLst>
          </p:nvPr>
        </p:nvPicPr>
        <p:blipFill rotWithShape="1">
          <a:blip r:embed="rId5"/>
          <a:srcRect l="3266" t="17648" r="5063" b="9411"/>
          <a:stretch>
            <a:fillRect/>
          </a:stretch>
        </p:blipFill>
        <p:spPr>
          <a:xfrm>
            <a:off x="8170843" y="-3595"/>
            <a:ext cx="4021157" cy="683046"/>
          </a:xfrm>
          <a:prstGeom prst="rect">
            <a:avLst/>
          </a:prstGeom>
        </p:spPr>
      </p:pic>
      <p:sp>
        <p:nvSpPr>
          <p:cNvPr id="5" name="矩形 4">
            <a:extLst>
              <a:ext uri="{FF2B5EF4-FFF2-40B4-BE49-F238E27FC236}">
                <a16:creationId xmlns:a16="http://schemas.microsoft.com/office/drawing/2014/main" id="{DCCDB9AD-8980-80A2-4F50-E5A9D9FCD18E}"/>
              </a:ext>
            </a:extLst>
          </p:cNvPr>
          <p:cNvSpPr/>
          <p:nvPr/>
        </p:nvSpPr>
        <p:spPr>
          <a:xfrm>
            <a:off x="0" y="260350"/>
            <a:ext cx="495300" cy="504825"/>
          </a:xfrm>
          <a:prstGeom prst="rect">
            <a:avLst/>
          </a:prstGeom>
          <a:solidFill>
            <a:srgbClr val="21428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chemeClr val="lt1"/>
              </a:solidFill>
              <a:effectLst/>
              <a:uLnTx/>
              <a:uFillTx/>
              <a:latin typeface="+mn-lt"/>
              <a:ea typeface="+mn-ea"/>
              <a:cs typeface="+mn-cs"/>
            </a:endParaRPr>
          </a:p>
        </p:txBody>
      </p:sp>
      <p:sp>
        <p:nvSpPr>
          <p:cNvPr id="6" name="文本框 5">
            <a:extLst>
              <a:ext uri="{FF2B5EF4-FFF2-40B4-BE49-F238E27FC236}">
                <a16:creationId xmlns:a16="http://schemas.microsoft.com/office/drawing/2014/main" id="{29D25898-2658-7C82-6BA5-29112907FA97}"/>
              </a:ext>
            </a:extLst>
          </p:cNvPr>
          <p:cNvSpPr txBox="1"/>
          <p:nvPr/>
        </p:nvSpPr>
        <p:spPr>
          <a:xfrm>
            <a:off x="595961" y="260216"/>
            <a:ext cx="10524068" cy="521970"/>
          </a:xfrm>
          <a:prstGeom prst="rect">
            <a:avLst/>
          </a:prstGeom>
          <a:noFill/>
        </p:spPr>
        <p:txBody>
          <a:bodyPr wrap="square" rtlCol="0">
            <a:spAutoFit/>
          </a:bodyPr>
          <a:lstStyle/>
          <a:p>
            <a:pPr indent="0">
              <a:buFont typeface="Wingdings" panose="05000000000000000000" pitchFamily="2" charset="2"/>
              <a:buNone/>
            </a:pPr>
            <a:r>
              <a:rPr lang="en-US" altLang="zh-CN" sz="2800" b="1" dirty="0">
                <a:latin typeface="Times New Roman" panose="02020603050405020304" pitchFamily="18" charset="0"/>
                <a:ea typeface="微软雅黑" panose="020B0503020204020204" pitchFamily="34" charset="-122"/>
                <a:cs typeface="Times New Roman" panose="02020603050405020304" pitchFamily="18" charset="0"/>
              </a:rPr>
              <a:t>Conclusions and Acknowledgement</a:t>
            </a:r>
            <a:endParaRPr lang="zh-CN" altLang="en-US" sz="2800" b="1" dirty="0">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3" name="文本框 2">
            <a:extLst>
              <a:ext uri="{FF2B5EF4-FFF2-40B4-BE49-F238E27FC236}">
                <a16:creationId xmlns:a16="http://schemas.microsoft.com/office/drawing/2014/main" id="{6201C99C-9180-DA56-3425-F97607C3248B}"/>
              </a:ext>
            </a:extLst>
          </p:cNvPr>
          <p:cNvSpPr txBox="1"/>
          <p:nvPr/>
        </p:nvSpPr>
        <p:spPr>
          <a:xfrm>
            <a:off x="631475" y="1187040"/>
            <a:ext cx="10453039" cy="2241960"/>
          </a:xfrm>
          <a:prstGeom prst="rect">
            <a:avLst/>
          </a:prstGeom>
          <a:noFill/>
        </p:spPr>
        <p:txBody>
          <a:bodyPr wrap="square">
            <a:spAutoFit/>
          </a:bodyPr>
          <a:lstStyle/>
          <a:p>
            <a:pPr marL="457200" indent="-457200" algn="just">
              <a:lnSpc>
                <a:spcPct val="150000"/>
              </a:lnSpc>
              <a:buFont typeface="Wingdings" panose="05000000000000000000" pitchFamily="2" charset="2"/>
              <a:buChar char="u"/>
            </a:pPr>
            <a:r>
              <a:rPr lang="en-US" altLang="zh-CN" sz="2400" kern="0" dirty="0" err="1">
                <a:effectLst/>
                <a:latin typeface="Times New Roman" panose="02020603050405020304" pitchFamily="18" charset="0"/>
                <a:ea typeface="宋体" panose="02010600030101010101" pitchFamily="2" charset="-122"/>
                <a:cs typeface="Times New Roman" panose="02020603050405020304" pitchFamily="18" charset="0"/>
              </a:rPr>
              <a:t>hrHPV</a:t>
            </a:r>
            <a:r>
              <a:rPr lang="en-US" altLang="zh-CN" sz="2400" kern="0" dirty="0">
                <a:effectLst/>
                <a:latin typeface="Times New Roman" panose="02020603050405020304" pitchFamily="18" charset="0"/>
                <a:ea typeface="宋体" panose="02010600030101010101" pitchFamily="2" charset="-122"/>
                <a:cs typeface="Times New Roman" panose="02020603050405020304" pitchFamily="18" charset="0"/>
              </a:rPr>
              <a:t> antibody titer </a:t>
            </a:r>
            <a:r>
              <a:rPr lang="en-US" altLang="zh-CN" sz="2400" kern="0" dirty="0">
                <a:latin typeface="Times New Roman" panose="02020603050405020304" pitchFamily="18" charset="0"/>
                <a:ea typeface="宋体" panose="02010600030101010101" pitchFamily="2" charset="-122"/>
                <a:cs typeface="Times New Roman" panose="02020603050405020304" pitchFamily="18" charset="0"/>
              </a:rPr>
              <a:t>might be</a:t>
            </a:r>
            <a:r>
              <a:rPr lang="en-US" altLang="zh-CN" sz="2400" kern="0" dirty="0">
                <a:effectLst/>
                <a:latin typeface="Times New Roman" panose="02020603050405020304" pitchFamily="18" charset="0"/>
                <a:ea typeface="宋体" panose="02010600030101010101" pitchFamily="2" charset="-122"/>
                <a:cs typeface="Times New Roman" panose="02020603050405020304" pitchFamily="18" charset="0"/>
              </a:rPr>
              <a:t> a potential biomarker for cervical lesion progression, with its age association showing a disease stage‑specific pattern. </a:t>
            </a:r>
          </a:p>
          <a:p>
            <a:pPr marL="457200" indent="-457200" algn="just">
              <a:lnSpc>
                <a:spcPct val="150000"/>
              </a:lnSpc>
              <a:buFont typeface="Wingdings" panose="05000000000000000000" pitchFamily="2" charset="2"/>
              <a:buChar char="u"/>
            </a:pPr>
            <a:r>
              <a:rPr lang="en-US" altLang="zh-CN" sz="2400" dirty="0">
                <a:latin typeface="Times New Roman" panose="02020603050405020304" pitchFamily="18" charset="0"/>
                <a:cs typeface="Times New Roman" panose="02020603050405020304" pitchFamily="18" charset="0"/>
              </a:rPr>
              <a:t>Monitoring </a:t>
            </a:r>
            <a:r>
              <a:rPr lang="en-US" altLang="zh-CN" sz="2400" dirty="0" err="1">
                <a:latin typeface="Times New Roman" panose="02020603050405020304" pitchFamily="18" charset="0"/>
                <a:cs typeface="Times New Roman" panose="02020603050405020304" pitchFamily="18" charset="0"/>
              </a:rPr>
              <a:t>hrHPV</a:t>
            </a:r>
            <a:r>
              <a:rPr lang="en-US" altLang="zh-CN" sz="2400" dirty="0">
                <a:latin typeface="Times New Roman" panose="02020603050405020304" pitchFamily="18" charset="0"/>
                <a:cs typeface="Times New Roman" panose="02020603050405020304" pitchFamily="18" charset="0"/>
              </a:rPr>
              <a:t> antibody dynamics may aid in risk assessment and prognosis, particularly during post treatment follow-up.</a:t>
            </a:r>
            <a:endParaRPr lang="zh-CN" altLang="en-US" sz="2400" dirty="0">
              <a:latin typeface="Times New Roman" panose="02020603050405020304" pitchFamily="18" charset="0"/>
              <a:cs typeface="Times New Roman" panose="02020603050405020304" pitchFamily="18" charset="0"/>
            </a:endParaRPr>
          </a:p>
        </p:txBody>
      </p:sp>
      <p:sp>
        <p:nvSpPr>
          <p:cNvPr id="8" name="文本框 7">
            <a:extLst>
              <a:ext uri="{FF2B5EF4-FFF2-40B4-BE49-F238E27FC236}">
                <a16:creationId xmlns:a16="http://schemas.microsoft.com/office/drawing/2014/main" id="{D7A51E1F-6F41-1FA4-820C-D7F44F8D4115}"/>
              </a:ext>
            </a:extLst>
          </p:cNvPr>
          <p:cNvSpPr txBox="1"/>
          <p:nvPr/>
        </p:nvSpPr>
        <p:spPr>
          <a:xfrm>
            <a:off x="61715" y="4160870"/>
            <a:ext cx="12192000" cy="1047210"/>
          </a:xfrm>
          <a:prstGeom prst="rect">
            <a:avLst/>
          </a:prstGeom>
          <a:noFill/>
        </p:spPr>
        <p:txBody>
          <a:bodyPr wrap="square">
            <a:spAutoFit/>
          </a:bodyPr>
          <a:lstStyle/>
          <a:p>
            <a:pPr algn="ctr">
              <a:lnSpc>
                <a:spcPct val="150000"/>
              </a:lnSpc>
              <a:buNone/>
            </a:pPr>
            <a:r>
              <a:rPr lang="en-US" altLang="zh-CN" sz="2200" b="1" kern="100" dirty="0">
                <a:latin typeface="Times New Roman" panose="02020603050405020304" pitchFamily="18" charset="0"/>
                <a:ea typeface="宋体" panose="02010600030101010101" pitchFamily="2" charset="-122"/>
                <a:cs typeface="Times New Roman" panose="02020603050405020304" pitchFamily="18" charset="0"/>
              </a:rPr>
              <a:t>Funding: Beijing Natural Science Foundation, Grant Number: No.7252123;</a:t>
            </a:r>
          </a:p>
          <a:p>
            <a:pPr algn="ctr">
              <a:lnSpc>
                <a:spcPct val="150000"/>
              </a:lnSpc>
              <a:buNone/>
            </a:pPr>
            <a:r>
              <a:rPr lang="en-US" altLang="zh-CN" sz="2200" b="1" kern="100" dirty="0">
                <a:latin typeface="Times New Roman" panose="02020603050405020304" pitchFamily="18" charset="0"/>
                <a:ea typeface="宋体" panose="02010600030101010101" pitchFamily="2" charset="-122"/>
                <a:cs typeface="Times New Roman" panose="02020603050405020304" pitchFamily="18" charset="0"/>
              </a:rPr>
              <a:t>Corresponding to Prof. Wen Chen; e-mail: chenwen@cicams.ac.cn</a:t>
            </a:r>
            <a:endParaRPr lang="zh-CN" altLang="en-US" sz="2200" b="1" kern="100" dirty="0">
              <a:latin typeface="Times New Roman" panose="02020603050405020304" pitchFamily="18" charset="0"/>
              <a:ea typeface="宋体" panose="02010600030101010101" pitchFamily="2" charset="-122"/>
              <a:cs typeface="Times New Roman" panose="02020603050405020304" pitchFamily="18" charset="0"/>
            </a:endParaRPr>
          </a:p>
        </p:txBody>
      </p:sp>
      <p:pic>
        <p:nvPicPr>
          <p:cNvPr id="7" name="已录下的声音">
            <a:hlinkClick r:id="" action="ppaction://media"/>
            <a:extLst>
              <a:ext uri="{FF2B5EF4-FFF2-40B4-BE49-F238E27FC236}">
                <a16:creationId xmlns:a16="http://schemas.microsoft.com/office/drawing/2014/main" id="{C08CF164-4A1D-371E-6230-635DA4BF0A23}"/>
              </a:ext>
            </a:extLst>
          </p:cNvPr>
          <p:cNvPicPr>
            <a:picLocks noChangeAspect="1"/>
          </p:cNvPicPr>
          <p:nvPr>
            <a:audioFile r:link="rId3"/>
            <p:extLst>
              <p:ext uri="{DAA4B4D4-6D71-4841-9C94-3DE7FCFB9230}">
                <p14:media xmlns:p14="http://schemas.microsoft.com/office/powerpoint/2010/main" r:embed="rId2"/>
              </p:ext>
            </p:extLst>
          </p:nvPr>
        </p:nvPicPr>
        <p:blipFill>
          <a:blip r:embed="rId6"/>
          <a:stretch>
            <a:fillRect/>
          </a:stretch>
        </p:blipFill>
        <p:spPr>
          <a:xfrm>
            <a:off x="6268720" y="842797"/>
            <a:ext cx="406400" cy="406400"/>
          </a:xfrm>
          <a:prstGeom prst="rect">
            <a:avLst/>
          </a:prstGeom>
        </p:spPr>
      </p:pic>
    </p:spTree>
    <p:extLst>
      <p:ext uri="{BB962C8B-B14F-4D97-AF65-F5344CB8AC3E}">
        <p14:creationId xmlns:p14="http://schemas.microsoft.com/office/powerpoint/2010/main" val="4136224179"/>
      </p:ext>
    </p:extLst>
  </p:cSld>
  <p:clrMapOvr>
    <a:masterClrMapping/>
  </p:clrMapOvr>
  <mc:AlternateContent xmlns:mc="http://schemas.openxmlformats.org/markup-compatibility/2006" xmlns:p14="http://schemas.microsoft.com/office/powerpoint/2010/main">
    <mc:Choice Requires="p14">
      <p:transition spd="slow" p14:dur="2000" advTm="31952"/>
    </mc:Choice>
    <mc:Fallback xmlns="">
      <p:transition spd="slow" advTm="3195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4786"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7"/>
                </p:tgtEl>
              </p:cMediaNode>
            </p:audio>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5.xml><?xml version="1.0" encoding="utf-8"?>
<p:tagLst xmlns:a="http://schemas.openxmlformats.org/drawingml/2006/main" xmlns:r="http://schemas.openxmlformats.org/officeDocument/2006/relationships" xmlns:p="http://schemas.openxmlformats.org/presentationml/2006/main">
  <p:tag name="KSO_WM_BEAUTIFY_FLAG" val=""/>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555</TotalTime>
  <Words>692</Words>
  <Application>Microsoft Office PowerPoint</Application>
  <PresentationFormat>宽屏</PresentationFormat>
  <Paragraphs>36</Paragraphs>
  <Slides>5</Slides>
  <Notes>0</Notes>
  <HiddenSlides>0</HiddenSlides>
  <MMClips>5</MMClips>
  <ScaleCrop>false</ScaleCrop>
  <HeadingPairs>
    <vt:vector size="6" baseType="variant">
      <vt:variant>
        <vt:lpstr>已用的字体</vt:lpstr>
      </vt:variant>
      <vt:variant>
        <vt:i4>6</vt:i4>
      </vt:variant>
      <vt:variant>
        <vt:lpstr>主题</vt:lpstr>
      </vt:variant>
      <vt:variant>
        <vt:i4>1</vt:i4>
      </vt:variant>
      <vt:variant>
        <vt:lpstr>幻灯片标题</vt:lpstr>
      </vt:variant>
      <vt:variant>
        <vt:i4>5</vt:i4>
      </vt:variant>
    </vt:vector>
  </HeadingPairs>
  <TitlesOfParts>
    <vt:vector size="12" baseType="lpstr">
      <vt:lpstr>等线</vt:lpstr>
      <vt:lpstr>等线 Light</vt:lpstr>
      <vt:lpstr>Arial</vt:lpstr>
      <vt:lpstr>Calibri</vt:lpstr>
      <vt:lpstr>Times New Roman</vt:lpstr>
      <vt:lpstr>Wingdings</vt:lpstr>
      <vt:lpstr>Office 主题​​</vt:lpstr>
      <vt:lpstr>PowerPoint 演示文稿</vt:lpstr>
      <vt:lpstr>PowerPoint 演示文稿</vt:lpstr>
      <vt:lpstr>PowerPoint 演示文稿</vt:lpstr>
      <vt:lpstr>PowerPoint 演示文稿</vt:lpstr>
      <vt:lpstr>PowerPoint 演示文稿</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Li Tingyuan</dc:creator>
  <cp:lastModifiedBy>Li Tingyuan</cp:lastModifiedBy>
  <cp:revision>22</cp:revision>
  <dcterms:created xsi:type="dcterms:W3CDTF">2026-05-02T07:06:01Z</dcterms:created>
  <dcterms:modified xsi:type="dcterms:W3CDTF">2026-05-03T15:50:58Z</dcterms:modified>
</cp:coreProperties>
</file>