
<file path=[Content_Types].xml><?xml version="1.0" encoding="utf-8"?>
<Types xmlns="http://schemas.openxmlformats.org/package/2006/content-types">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4" r:id="rId1"/>
  </p:sldMasterIdLst>
  <p:notesMasterIdLst>
    <p:notesMasterId r:id="rId7"/>
  </p:notesMasterIdLst>
  <p:sldIdLst>
    <p:sldId id="256" r:id="rId2"/>
    <p:sldId id="266" r:id="rId3"/>
    <p:sldId id="267" r:id="rId4"/>
    <p:sldId id="268" r:id="rId5"/>
    <p:sldId id="259" r:id="rId6"/>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3A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792449A-661C-4C66-A65A-952CC351A9AB}" v="205" dt="2026-05-02T19:54:03.2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039" autoAdjust="0"/>
  </p:normalViewPr>
  <p:slideViewPr>
    <p:cSldViewPr snapToGrid="0">
      <p:cViewPr varScale="1">
        <p:scale>
          <a:sx n="104" d="100"/>
          <a:sy n="104" d="100"/>
        </p:scale>
        <p:origin x="850" y="7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ernanda Dahrouge Chiarot" userId="S::fernanda.dahrouge@ipog.com.br::e47ee236-07fe-494a-a00b-0d0d4c93a4d7" providerId="AD" clId="Web-{AD899EE2-E3E1-B0FC-C0F4-084EEE95598A}"/>
    <pc:docChg chg="modSld">
      <pc:chgData name="Fernanda Dahrouge Chiarot" userId="S::fernanda.dahrouge@ipog.com.br::e47ee236-07fe-494a-a00b-0d0d4c93a4d7" providerId="AD" clId="Web-{AD899EE2-E3E1-B0FC-C0F4-084EEE95598A}" dt="2026-04-30T19:19:32.871" v="12" actId="14100"/>
      <pc:docMkLst>
        <pc:docMk/>
      </pc:docMkLst>
      <pc:sldChg chg="delSp delAnim">
        <pc:chgData name="Fernanda Dahrouge Chiarot" userId="S::fernanda.dahrouge@ipog.com.br::e47ee236-07fe-494a-a00b-0d0d4c93a4d7" providerId="AD" clId="Web-{AD899EE2-E3E1-B0FC-C0F4-084EEE95598A}" dt="2026-04-30T19:18:25.697" v="0"/>
        <pc:sldMkLst>
          <pc:docMk/>
          <pc:sldMk cId="0" sldId="256"/>
        </pc:sldMkLst>
      </pc:sldChg>
      <pc:sldChg chg="delSp modSp delAnim">
        <pc:chgData name="Fernanda Dahrouge Chiarot" userId="S::fernanda.dahrouge@ipog.com.br::e47ee236-07fe-494a-a00b-0d0d4c93a4d7" providerId="AD" clId="Web-{AD899EE2-E3E1-B0FC-C0F4-084EEE95598A}" dt="2026-04-30T19:19:32.871" v="12" actId="14100"/>
        <pc:sldMkLst>
          <pc:docMk/>
          <pc:sldMk cId="877840958" sldId="259"/>
        </pc:sldMkLst>
        <pc:picChg chg="mod">
          <ac:chgData name="Fernanda Dahrouge Chiarot" userId="S::fernanda.dahrouge@ipog.com.br::e47ee236-07fe-494a-a00b-0d0d4c93a4d7" providerId="AD" clId="Web-{AD899EE2-E3E1-B0FC-C0F4-084EEE95598A}" dt="2026-04-30T19:19:01.542" v="7" actId="1076"/>
          <ac:picMkLst>
            <pc:docMk/>
            <pc:sldMk cId="877840958" sldId="259"/>
            <ac:picMk id="5" creationId="{08543542-6B91-3047-4BF5-414BB931E942}"/>
          </ac:picMkLst>
        </pc:picChg>
        <pc:picChg chg="mod">
          <ac:chgData name="Fernanda Dahrouge Chiarot" userId="S::fernanda.dahrouge@ipog.com.br::e47ee236-07fe-494a-a00b-0d0d4c93a4d7" providerId="AD" clId="Web-{AD899EE2-E3E1-B0FC-C0F4-084EEE95598A}" dt="2026-04-30T19:19:32.871" v="12" actId="14100"/>
          <ac:picMkLst>
            <pc:docMk/>
            <pc:sldMk cId="877840958" sldId="259"/>
            <ac:picMk id="6" creationId="{3C2FAE43-FB80-9987-1C4E-3CDA280705C5}"/>
          </ac:picMkLst>
        </pc:picChg>
        <pc:picChg chg="mod">
          <ac:chgData name="Fernanda Dahrouge Chiarot" userId="S::fernanda.dahrouge@ipog.com.br::e47ee236-07fe-494a-a00b-0d0d4c93a4d7" providerId="AD" clId="Web-{AD899EE2-E3E1-B0FC-C0F4-084EEE95598A}" dt="2026-04-30T19:19:05.917" v="9" actId="1076"/>
          <ac:picMkLst>
            <pc:docMk/>
            <pc:sldMk cId="877840958" sldId="259"/>
            <ac:picMk id="13" creationId="{9258CAD8-9B24-F433-A0FF-C868B828A95E}"/>
          </ac:picMkLst>
        </pc:picChg>
      </pc:sldChg>
      <pc:sldChg chg="delSp delAnim">
        <pc:chgData name="Fernanda Dahrouge Chiarot" userId="S::fernanda.dahrouge@ipog.com.br::e47ee236-07fe-494a-a00b-0d0d4c93a4d7" providerId="AD" clId="Web-{AD899EE2-E3E1-B0FC-C0F4-084EEE95598A}" dt="2026-04-30T19:18:29.354" v="1"/>
        <pc:sldMkLst>
          <pc:docMk/>
          <pc:sldMk cId="124332472" sldId="266"/>
        </pc:sldMkLst>
      </pc:sldChg>
      <pc:sldChg chg="delSp delAnim">
        <pc:chgData name="Fernanda Dahrouge Chiarot" userId="S::fernanda.dahrouge@ipog.com.br::e47ee236-07fe-494a-a00b-0d0d4c93a4d7" providerId="AD" clId="Web-{AD899EE2-E3E1-B0FC-C0F4-084EEE95598A}" dt="2026-04-30T19:18:32.323" v="2"/>
        <pc:sldMkLst>
          <pc:docMk/>
          <pc:sldMk cId="3564721888" sldId="267"/>
        </pc:sldMkLst>
      </pc:sldChg>
      <pc:sldChg chg="delSp delAnim">
        <pc:chgData name="Fernanda Dahrouge Chiarot" userId="S::fernanda.dahrouge@ipog.com.br::e47ee236-07fe-494a-a00b-0d0d4c93a4d7" providerId="AD" clId="Web-{AD899EE2-E3E1-B0FC-C0F4-084EEE95598A}" dt="2026-04-30T19:18:35.135" v="3"/>
        <pc:sldMkLst>
          <pc:docMk/>
          <pc:sldMk cId="1620870422" sldId="268"/>
        </pc:sldMkLst>
      </pc:sldChg>
    </pc:docChg>
  </pc:docChgLst>
  <pc:docChgLst>
    <pc:chgData name="Fernanda Dahrouge Chiarot" userId="e47ee236-07fe-494a-a00b-0d0d4c93a4d7" providerId="ADAL" clId="{E9D28D04-A381-4E49-8E4F-75C6005325BC}"/>
    <pc:docChg chg="undo custSel addSld delSld modSld">
      <pc:chgData name="Fernanda Dahrouge Chiarot" userId="e47ee236-07fe-494a-a00b-0d0d4c93a4d7" providerId="ADAL" clId="{E9D28D04-A381-4E49-8E4F-75C6005325BC}" dt="2026-05-02T20:05:40.243" v="3628" actId="1076"/>
      <pc:docMkLst>
        <pc:docMk/>
      </pc:docMkLst>
      <pc:sldChg chg="addSp delSp modSp mod modTransition delAnim modAnim">
        <pc:chgData name="Fernanda Dahrouge Chiarot" userId="e47ee236-07fe-494a-a00b-0d0d4c93a4d7" providerId="ADAL" clId="{E9D28D04-A381-4E49-8E4F-75C6005325BC}" dt="2026-05-02T20:00:09.376" v="3606" actId="1076"/>
        <pc:sldMkLst>
          <pc:docMk/>
          <pc:sldMk cId="0" sldId="256"/>
        </pc:sldMkLst>
        <pc:spChg chg="add mod">
          <ac:chgData name="Fernanda Dahrouge Chiarot" userId="e47ee236-07fe-494a-a00b-0d0d4c93a4d7" providerId="ADAL" clId="{E9D28D04-A381-4E49-8E4F-75C6005325BC}" dt="2026-04-26T22:05:29.203" v="3455" actId="14100"/>
          <ac:spMkLst>
            <pc:docMk/>
            <pc:sldMk cId="0" sldId="256"/>
            <ac:spMk id="4" creationId="{3B2BE7AF-B4E5-9D42-0F65-8079AADB0387}"/>
          </ac:spMkLst>
        </pc:spChg>
        <pc:spChg chg="add mod">
          <ac:chgData name="Fernanda Dahrouge Chiarot" userId="e47ee236-07fe-494a-a00b-0d0d4c93a4d7" providerId="ADAL" clId="{E9D28D04-A381-4E49-8E4F-75C6005325BC}" dt="2026-04-22T01:48:39.312" v="2920" actId="113"/>
          <ac:spMkLst>
            <pc:docMk/>
            <pc:sldMk cId="0" sldId="256"/>
            <ac:spMk id="11" creationId="{CAA0692E-E088-3D4C-7E2F-FAC4C5D98EDC}"/>
          </ac:spMkLst>
        </pc:spChg>
        <pc:picChg chg="add del mod">
          <ac:chgData name="Fernanda Dahrouge Chiarot" userId="e47ee236-07fe-494a-a00b-0d0d4c93a4d7" providerId="ADAL" clId="{E9D28D04-A381-4E49-8E4F-75C6005325BC}" dt="2026-05-02T19:49:17.034" v="3575" actId="478"/>
          <ac:picMkLst>
            <pc:docMk/>
            <pc:sldMk cId="0" sldId="256"/>
            <ac:picMk id="5" creationId="{E81FFCC7-C162-089E-9CA8-066BE4E9ABBD}"/>
          </ac:picMkLst>
        </pc:picChg>
        <pc:picChg chg="add del mod">
          <ac:chgData name="Fernanda Dahrouge Chiarot" userId="e47ee236-07fe-494a-a00b-0d0d4c93a4d7" providerId="ADAL" clId="{E9D28D04-A381-4E49-8E4F-75C6005325BC}" dt="2026-05-02T19:54:03.243" v="3589"/>
          <ac:picMkLst>
            <pc:docMk/>
            <pc:sldMk cId="0" sldId="256"/>
            <ac:picMk id="8" creationId="{3D1C580B-E0F3-FBC1-5FBB-6F8B81409BD3}"/>
          </ac:picMkLst>
        </pc:picChg>
        <pc:picChg chg="add mod">
          <ac:chgData name="Fernanda Dahrouge Chiarot" userId="e47ee236-07fe-494a-a00b-0d0d4c93a4d7" providerId="ADAL" clId="{E9D28D04-A381-4E49-8E4F-75C6005325BC}" dt="2026-05-02T20:00:09.376" v="3606" actId="1076"/>
          <ac:picMkLst>
            <pc:docMk/>
            <pc:sldMk cId="0" sldId="256"/>
            <ac:picMk id="9" creationId="{F69BD60D-42A8-32FA-9B7C-0C6A42A9C332}"/>
          </ac:picMkLst>
        </pc:picChg>
        <pc:picChg chg="add mod">
          <ac:chgData name="Fernanda Dahrouge Chiarot" userId="e47ee236-07fe-494a-a00b-0d0d4c93a4d7" providerId="ADAL" clId="{E9D28D04-A381-4E49-8E4F-75C6005325BC}" dt="2026-04-20T03:19:46.093" v="2449" actId="1076"/>
          <ac:picMkLst>
            <pc:docMk/>
            <pc:sldMk cId="0" sldId="256"/>
            <ac:picMk id="10" creationId="{62F6DE1B-3CED-56A8-5307-69C7B05C6C27}"/>
          </ac:picMkLst>
        </pc:picChg>
        <pc:picChg chg="add mod">
          <ac:chgData name="Fernanda Dahrouge Chiarot" userId="e47ee236-07fe-494a-a00b-0d0d4c93a4d7" providerId="ADAL" clId="{E9D28D04-A381-4E49-8E4F-75C6005325BC}" dt="2026-04-20T03:19:32.405" v="2447" actId="1076"/>
          <ac:picMkLst>
            <pc:docMk/>
            <pc:sldMk cId="0" sldId="256"/>
            <ac:picMk id="12" creationId="{00F25F49-AC7E-AE1B-343A-B1C0897133E0}"/>
          </ac:picMkLst>
        </pc:picChg>
      </pc:sldChg>
      <pc:sldChg chg="addSp delSp modSp new mod modTransition delAnim modNotes">
        <pc:chgData name="Fernanda Dahrouge Chiarot" userId="e47ee236-07fe-494a-a00b-0d0d4c93a4d7" providerId="ADAL" clId="{E9D28D04-A381-4E49-8E4F-75C6005325BC}" dt="2026-05-02T20:05:40.243" v="3628" actId="1076"/>
        <pc:sldMkLst>
          <pc:docMk/>
          <pc:sldMk cId="877840958" sldId="259"/>
        </pc:sldMkLst>
        <pc:spChg chg="mod">
          <ac:chgData name="Fernanda Dahrouge Chiarot" userId="e47ee236-07fe-494a-a00b-0d0d4c93a4d7" providerId="ADAL" clId="{E9D28D04-A381-4E49-8E4F-75C6005325BC}" dt="2026-04-26T00:44:08.008" v="3450" actId="1076"/>
          <ac:spMkLst>
            <pc:docMk/>
            <pc:sldMk cId="877840958" sldId="259"/>
            <ac:spMk id="2" creationId="{2BAF59DC-A1C9-5F3B-5B26-96337ADDD26F}"/>
          </ac:spMkLst>
        </pc:spChg>
        <pc:spChg chg="add mod">
          <ac:chgData name="Fernanda Dahrouge Chiarot" userId="e47ee236-07fe-494a-a00b-0d0d4c93a4d7" providerId="ADAL" clId="{E9D28D04-A381-4E49-8E4F-75C6005325BC}" dt="2026-04-26T00:43:56.484" v="3447" actId="255"/>
          <ac:spMkLst>
            <pc:docMk/>
            <pc:sldMk cId="877840958" sldId="259"/>
            <ac:spMk id="11" creationId="{E9572074-FB7C-6061-12FF-C5B28EAF08C7}"/>
          </ac:spMkLst>
        </pc:spChg>
        <pc:spChg chg="add mod">
          <ac:chgData name="Fernanda Dahrouge Chiarot" userId="e47ee236-07fe-494a-a00b-0d0d4c93a4d7" providerId="ADAL" clId="{E9D28D04-A381-4E49-8E4F-75C6005325BC}" dt="2026-04-26T00:44:04.577" v="3449" actId="1076"/>
          <ac:spMkLst>
            <pc:docMk/>
            <pc:sldMk cId="877840958" sldId="259"/>
            <ac:spMk id="12" creationId="{38031BA8-DD38-3498-0310-4F0988515FB8}"/>
          </ac:spMkLst>
        </pc:spChg>
        <pc:spChg chg="add mod">
          <ac:chgData name="Fernanda Dahrouge Chiarot" userId="e47ee236-07fe-494a-a00b-0d0d4c93a4d7" providerId="ADAL" clId="{E9D28D04-A381-4E49-8E4F-75C6005325BC}" dt="2026-04-26T00:43:23.376" v="3444" actId="1076"/>
          <ac:spMkLst>
            <pc:docMk/>
            <pc:sldMk cId="877840958" sldId="259"/>
            <ac:spMk id="15" creationId="{EFC111D2-AEF6-EAAC-2DF5-2869781FC121}"/>
          </ac:spMkLst>
        </pc:spChg>
        <pc:picChg chg="add del mod">
          <ac:chgData name="Fernanda Dahrouge Chiarot" userId="e47ee236-07fe-494a-a00b-0d0d4c93a4d7" providerId="ADAL" clId="{E9D28D04-A381-4E49-8E4F-75C6005325BC}" dt="2026-05-02T19:49:23.290" v="3577" actId="478"/>
          <ac:picMkLst>
            <pc:docMk/>
            <pc:sldMk cId="877840958" sldId="259"/>
            <ac:picMk id="3" creationId="{FFC74185-E84C-5FEA-1F20-26C36D9B939F}"/>
          </ac:picMkLst>
        </pc:picChg>
        <pc:picChg chg="add mod">
          <ac:chgData name="Fernanda Dahrouge Chiarot" userId="e47ee236-07fe-494a-a00b-0d0d4c93a4d7" providerId="ADAL" clId="{E9D28D04-A381-4E49-8E4F-75C6005325BC}" dt="2026-04-26T21:57:57.912" v="3453" actId="1076"/>
          <ac:picMkLst>
            <pc:docMk/>
            <pc:sldMk cId="877840958" sldId="259"/>
            <ac:picMk id="4" creationId="{7D67B56F-0964-14E8-767A-A1C736216701}"/>
          </ac:picMkLst>
        </pc:picChg>
        <pc:picChg chg="add mod">
          <ac:chgData name="Fernanda Dahrouge Chiarot" userId="e47ee236-07fe-494a-a00b-0d0d4c93a4d7" providerId="ADAL" clId="{E9D28D04-A381-4E49-8E4F-75C6005325BC}" dt="2026-05-02T19:49:42.032" v="3584" actId="1076"/>
          <ac:picMkLst>
            <pc:docMk/>
            <pc:sldMk cId="877840958" sldId="259"/>
            <ac:picMk id="5" creationId="{08543542-6B91-3047-4BF5-414BB931E942}"/>
          </ac:picMkLst>
        </pc:picChg>
        <pc:picChg chg="add mod">
          <ac:chgData name="Fernanda Dahrouge Chiarot" userId="e47ee236-07fe-494a-a00b-0d0d4c93a4d7" providerId="ADAL" clId="{E9D28D04-A381-4E49-8E4F-75C6005325BC}" dt="2026-05-02T19:49:38.117" v="3582" actId="1076"/>
          <ac:picMkLst>
            <pc:docMk/>
            <pc:sldMk cId="877840958" sldId="259"/>
            <ac:picMk id="6" creationId="{3C2FAE43-FB80-9987-1C4E-3CDA280705C5}"/>
          </ac:picMkLst>
        </pc:picChg>
        <pc:picChg chg="add mod">
          <ac:chgData name="Fernanda Dahrouge Chiarot" userId="e47ee236-07fe-494a-a00b-0d0d4c93a4d7" providerId="ADAL" clId="{E9D28D04-A381-4E49-8E4F-75C6005325BC}" dt="2026-04-26T00:36:06.545" v="3346" actId="1076"/>
          <ac:picMkLst>
            <pc:docMk/>
            <pc:sldMk cId="877840958" sldId="259"/>
            <ac:picMk id="7" creationId="{86412F7C-BB13-30A6-4F96-F00A46501171}"/>
          </ac:picMkLst>
        </pc:picChg>
        <pc:picChg chg="add mod">
          <ac:chgData name="Fernanda Dahrouge Chiarot" userId="e47ee236-07fe-494a-a00b-0d0d4c93a4d7" providerId="ADAL" clId="{E9D28D04-A381-4E49-8E4F-75C6005325BC}" dt="2026-05-02T19:49:34.758" v="3581" actId="1076"/>
          <ac:picMkLst>
            <pc:docMk/>
            <pc:sldMk cId="877840958" sldId="259"/>
            <ac:picMk id="8" creationId="{DB1B2FFA-D2FD-BB12-B75A-E997762849BD}"/>
          </ac:picMkLst>
        </pc:picChg>
        <pc:picChg chg="add mod">
          <ac:chgData name="Fernanda Dahrouge Chiarot" userId="e47ee236-07fe-494a-a00b-0d0d4c93a4d7" providerId="ADAL" clId="{E9D28D04-A381-4E49-8E4F-75C6005325BC}" dt="2026-04-20T02:22:00.112" v="2089" actId="1076"/>
          <ac:picMkLst>
            <pc:docMk/>
            <pc:sldMk cId="877840958" sldId="259"/>
            <ac:picMk id="9" creationId="{DA26FA9D-56C2-C2B1-028B-339E415F3349}"/>
          </ac:picMkLst>
        </pc:picChg>
        <pc:picChg chg="add mod">
          <ac:chgData name="Fernanda Dahrouge Chiarot" userId="e47ee236-07fe-494a-a00b-0d0d4c93a4d7" providerId="ADAL" clId="{E9D28D04-A381-4E49-8E4F-75C6005325BC}" dt="2026-05-02T19:49:40.346" v="3583" actId="1076"/>
          <ac:picMkLst>
            <pc:docMk/>
            <pc:sldMk cId="877840958" sldId="259"/>
            <ac:picMk id="13" creationId="{9258CAD8-9B24-F433-A0FF-C868B828A95E}"/>
          </ac:picMkLst>
        </pc:picChg>
        <pc:picChg chg="add mod">
          <ac:chgData name="Fernanda Dahrouge Chiarot" userId="e47ee236-07fe-494a-a00b-0d0d4c93a4d7" providerId="ADAL" clId="{E9D28D04-A381-4E49-8E4F-75C6005325BC}" dt="2026-05-02T20:05:40.243" v="3628" actId="1076"/>
          <ac:picMkLst>
            <pc:docMk/>
            <pc:sldMk cId="877840958" sldId="259"/>
            <ac:picMk id="14" creationId="{4E8E05CB-90FA-97EC-FB4C-584090C610EA}"/>
          </ac:picMkLst>
        </pc:picChg>
        <pc:picChg chg="add mod">
          <ac:chgData name="Fernanda Dahrouge Chiarot" userId="e47ee236-07fe-494a-a00b-0d0d4c93a4d7" providerId="ADAL" clId="{E9D28D04-A381-4E49-8E4F-75C6005325BC}" dt="2026-04-26T00:43:20.205" v="3443" actId="1076"/>
          <ac:picMkLst>
            <pc:docMk/>
            <pc:sldMk cId="877840958" sldId="259"/>
            <ac:picMk id="18" creationId="{E6872B29-4AB2-E4AF-D8A8-9A3988D970E6}"/>
          </ac:picMkLst>
        </pc:picChg>
      </pc:sldChg>
      <pc:sldChg chg="addSp delSp modSp add mod modTransition setBg delAnim modNotes modNotesTx">
        <pc:chgData name="Fernanda Dahrouge Chiarot" userId="e47ee236-07fe-494a-a00b-0d0d4c93a4d7" providerId="ADAL" clId="{E9D28D04-A381-4E49-8E4F-75C6005325BC}" dt="2026-05-02T20:04:59.272" v="3626" actId="1076"/>
        <pc:sldMkLst>
          <pc:docMk/>
          <pc:sldMk cId="124332472" sldId="266"/>
        </pc:sldMkLst>
        <pc:spChg chg="add del mod">
          <ac:chgData name="Fernanda Dahrouge Chiarot" userId="e47ee236-07fe-494a-a00b-0d0d4c93a4d7" providerId="ADAL" clId="{E9D28D04-A381-4E49-8E4F-75C6005325BC}" dt="2026-04-26T00:05:28.588" v="3286" actId="478"/>
          <ac:spMkLst>
            <pc:docMk/>
            <pc:sldMk cId="124332472" sldId="266"/>
            <ac:spMk id="4" creationId="{118F33C6-40AE-0EF9-F4E7-02BEE1E2D1AB}"/>
          </ac:spMkLst>
        </pc:spChg>
        <pc:spChg chg="add del">
          <ac:chgData name="Fernanda Dahrouge Chiarot" userId="e47ee236-07fe-494a-a00b-0d0d4c93a4d7" providerId="ADAL" clId="{E9D28D04-A381-4E49-8E4F-75C6005325BC}" dt="2026-05-02T19:45:45.552" v="3564" actId="22"/>
          <ac:spMkLst>
            <pc:docMk/>
            <pc:sldMk cId="124332472" sldId="266"/>
            <ac:spMk id="5" creationId="{AB971917-95FD-5A3C-58DF-BFD710C9C2F3}"/>
          </ac:spMkLst>
        </pc:spChg>
        <pc:picChg chg="add">
          <ac:chgData name="Fernanda Dahrouge Chiarot" userId="e47ee236-07fe-494a-a00b-0d0d4c93a4d7" providerId="ADAL" clId="{E9D28D04-A381-4E49-8E4F-75C6005325BC}" dt="2026-04-26T23:13:07.219" v="3457" actId="22"/>
          <ac:picMkLst>
            <pc:docMk/>
            <pc:sldMk cId="124332472" sldId="266"/>
            <ac:picMk id="3" creationId="{129A402C-2E7A-65FC-1D7B-427E679AEEF3}"/>
          </ac:picMkLst>
        </pc:picChg>
        <pc:picChg chg="add del mod">
          <ac:chgData name="Fernanda Dahrouge Chiarot" userId="e47ee236-07fe-494a-a00b-0d0d4c93a4d7" providerId="ADAL" clId="{E9D28D04-A381-4E49-8E4F-75C6005325BC}" dt="2026-05-02T19:49:14.696" v="3574" actId="478"/>
          <ac:picMkLst>
            <pc:docMk/>
            <pc:sldMk cId="124332472" sldId="266"/>
            <ac:picMk id="8" creationId="{7D514861-4756-4E0D-D428-3F04B393E061}"/>
          </ac:picMkLst>
        </pc:picChg>
        <pc:picChg chg="add del mod">
          <ac:chgData name="Fernanda Dahrouge Chiarot" userId="e47ee236-07fe-494a-a00b-0d0d4c93a4d7" providerId="ADAL" clId="{E9D28D04-A381-4E49-8E4F-75C6005325BC}" dt="2026-05-02T19:54:03.243" v="3589"/>
          <ac:picMkLst>
            <pc:docMk/>
            <pc:sldMk cId="124332472" sldId="266"/>
            <ac:picMk id="10" creationId="{AFA451F6-EB71-B25B-2D96-6F492FB1BA0E}"/>
          </ac:picMkLst>
        </pc:picChg>
        <pc:picChg chg="add mod">
          <ac:chgData name="Fernanda Dahrouge Chiarot" userId="e47ee236-07fe-494a-a00b-0d0d4c93a4d7" providerId="ADAL" clId="{E9D28D04-A381-4E49-8E4F-75C6005325BC}" dt="2026-05-02T20:04:59.272" v="3626" actId="1076"/>
          <ac:picMkLst>
            <pc:docMk/>
            <pc:sldMk cId="124332472" sldId="266"/>
            <ac:picMk id="11" creationId="{720D1F7D-B07D-1D8A-B7FE-705DE45DBA09}"/>
          </ac:picMkLst>
        </pc:picChg>
      </pc:sldChg>
      <pc:sldChg chg="addSp delSp modSp new add del mod modTransition delAnim">
        <pc:chgData name="Fernanda Dahrouge Chiarot" userId="e47ee236-07fe-494a-a00b-0d0d4c93a4d7" providerId="ADAL" clId="{E9D28D04-A381-4E49-8E4F-75C6005325BC}" dt="2026-05-02T20:04:48.237" v="3622" actId="1076"/>
        <pc:sldMkLst>
          <pc:docMk/>
          <pc:sldMk cId="3564721888" sldId="267"/>
        </pc:sldMkLst>
        <pc:spChg chg="mod">
          <ac:chgData name="Fernanda Dahrouge Chiarot" userId="e47ee236-07fe-494a-a00b-0d0d4c93a4d7" providerId="ADAL" clId="{E9D28D04-A381-4E49-8E4F-75C6005325BC}" dt="2026-04-24T21:57:36.825" v="3173" actId="27636"/>
          <ac:spMkLst>
            <pc:docMk/>
            <pc:sldMk cId="3564721888" sldId="267"/>
            <ac:spMk id="2" creationId="{B4BC181C-18A9-CEAF-E23A-CF73C03B392D}"/>
          </ac:spMkLst>
        </pc:spChg>
        <pc:picChg chg="add del mod">
          <ac:chgData name="Fernanda Dahrouge Chiarot" userId="e47ee236-07fe-494a-a00b-0d0d4c93a4d7" providerId="ADAL" clId="{E9D28D04-A381-4E49-8E4F-75C6005325BC}" dt="2026-05-02T19:49:03.792" v="3572"/>
          <ac:picMkLst>
            <pc:docMk/>
            <pc:sldMk cId="3564721888" sldId="267"/>
            <ac:picMk id="5" creationId="{4679F368-E44D-204B-5A29-BF179B76A5AE}"/>
          </ac:picMkLst>
        </pc:picChg>
        <pc:picChg chg="add">
          <ac:chgData name="Fernanda Dahrouge Chiarot" userId="e47ee236-07fe-494a-a00b-0d0d4c93a4d7" providerId="ADAL" clId="{E9D28D04-A381-4E49-8E4F-75C6005325BC}" dt="2026-04-27T00:45:33.422" v="3507" actId="22"/>
          <ac:picMkLst>
            <pc:docMk/>
            <pc:sldMk cId="3564721888" sldId="267"/>
            <ac:picMk id="6" creationId="{363462FD-8797-7F24-787B-5A4CC12C0722}"/>
          </ac:picMkLst>
        </pc:picChg>
        <pc:picChg chg="add del mod">
          <ac:chgData name="Fernanda Dahrouge Chiarot" userId="e47ee236-07fe-494a-a00b-0d0d4c93a4d7" providerId="ADAL" clId="{E9D28D04-A381-4E49-8E4F-75C6005325BC}" dt="2026-05-02T19:49:12.420" v="3573" actId="478"/>
          <ac:picMkLst>
            <pc:docMk/>
            <pc:sldMk cId="3564721888" sldId="267"/>
            <ac:picMk id="7" creationId="{F3685663-C456-D547-C00A-2AB4FD1EA5D4}"/>
          </ac:picMkLst>
        </pc:picChg>
        <pc:picChg chg="add mod">
          <ac:chgData name="Fernanda Dahrouge Chiarot" userId="e47ee236-07fe-494a-a00b-0d0d4c93a4d7" providerId="ADAL" clId="{E9D28D04-A381-4E49-8E4F-75C6005325BC}" dt="2026-04-25T23:42:28.376" v="3233" actId="1076"/>
          <ac:picMkLst>
            <pc:docMk/>
            <pc:sldMk cId="3564721888" sldId="267"/>
            <ac:picMk id="10" creationId="{07828930-962C-FBDF-774C-AFA2B80BFE4E}"/>
          </ac:picMkLst>
        </pc:picChg>
        <pc:picChg chg="add del mod">
          <ac:chgData name="Fernanda Dahrouge Chiarot" userId="e47ee236-07fe-494a-a00b-0d0d4c93a4d7" providerId="ADAL" clId="{E9D28D04-A381-4E49-8E4F-75C6005325BC}" dt="2026-05-02T19:54:03.243" v="3589"/>
          <ac:picMkLst>
            <pc:docMk/>
            <pc:sldMk cId="3564721888" sldId="267"/>
            <ac:picMk id="11" creationId="{0FC0965F-A056-3473-9E87-B4329504FBFE}"/>
          </ac:picMkLst>
        </pc:picChg>
        <pc:picChg chg="add mod">
          <ac:chgData name="Fernanda Dahrouge Chiarot" userId="e47ee236-07fe-494a-a00b-0d0d4c93a4d7" providerId="ADAL" clId="{E9D28D04-A381-4E49-8E4F-75C6005325BC}" dt="2026-05-02T20:04:48.237" v="3622" actId="1076"/>
          <ac:picMkLst>
            <pc:docMk/>
            <pc:sldMk cId="3564721888" sldId="267"/>
            <ac:picMk id="12" creationId="{510FB8B9-D806-FB47-D91E-7666E6F2FD0B}"/>
          </ac:picMkLst>
        </pc:picChg>
      </pc:sldChg>
      <pc:sldChg chg="addSp delSp modSp add mod modTransition delAnim modNotes">
        <pc:chgData name="Fernanda Dahrouge Chiarot" userId="e47ee236-07fe-494a-a00b-0d0d4c93a4d7" providerId="ADAL" clId="{E9D28D04-A381-4E49-8E4F-75C6005325BC}" dt="2026-05-02T20:00:28.042" v="3612" actId="1076"/>
        <pc:sldMkLst>
          <pc:docMk/>
          <pc:sldMk cId="1620870422" sldId="268"/>
        </pc:sldMkLst>
        <pc:spChg chg="mod">
          <ac:chgData name="Fernanda Dahrouge Chiarot" userId="e47ee236-07fe-494a-a00b-0d0d4c93a4d7" providerId="ADAL" clId="{E9D28D04-A381-4E49-8E4F-75C6005325BC}" dt="2026-04-24T21:51:14.442" v="3142" actId="27636"/>
          <ac:spMkLst>
            <pc:docMk/>
            <pc:sldMk cId="1620870422" sldId="268"/>
            <ac:spMk id="2" creationId="{CBECB056-539A-1B46-B1FF-1CC3A3FD5BF9}"/>
          </ac:spMkLst>
        </pc:spChg>
        <pc:picChg chg="add del mod">
          <ac:chgData name="Fernanda Dahrouge Chiarot" userId="e47ee236-07fe-494a-a00b-0d0d4c93a4d7" providerId="ADAL" clId="{E9D28D04-A381-4E49-8E4F-75C6005325BC}" dt="2026-05-02T19:49:19.051" v="3576" actId="478"/>
          <ac:picMkLst>
            <pc:docMk/>
            <pc:sldMk cId="1620870422" sldId="268"/>
            <ac:picMk id="5" creationId="{8CFDCE17-1A7A-E213-C660-9DC24B446F43}"/>
          </ac:picMkLst>
        </pc:picChg>
        <pc:picChg chg="add mod ord">
          <ac:chgData name="Fernanda Dahrouge Chiarot" userId="e47ee236-07fe-494a-a00b-0d0d4c93a4d7" providerId="ADAL" clId="{E9D28D04-A381-4E49-8E4F-75C6005325BC}" dt="2026-04-26T23:18:12.072" v="3475" actId="1076"/>
          <ac:picMkLst>
            <pc:docMk/>
            <pc:sldMk cId="1620870422" sldId="268"/>
            <ac:picMk id="6" creationId="{22EC5F30-1933-3E3E-CB29-9124D66A09B3}"/>
          </ac:picMkLst>
        </pc:picChg>
        <pc:picChg chg="add mod">
          <ac:chgData name="Fernanda Dahrouge Chiarot" userId="e47ee236-07fe-494a-a00b-0d0d4c93a4d7" providerId="ADAL" clId="{E9D28D04-A381-4E49-8E4F-75C6005325BC}" dt="2026-05-02T20:00:28.042" v="3612" actId="1076"/>
          <ac:picMkLst>
            <pc:docMk/>
            <pc:sldMk cId="1620870422" sldId="268"/>
            <ac:picMk id="8" creationId="{BAED871D-A187-2503-3ADE-2C069D558CBE}"/>
          </ac:picMkLst>
        </pc:picChg>
        <pc:picChg chg="add mod ord">
          <ac:chgData name="Fernanda Dahrouge Chiarot" userId="e47ee236-07fe-494a-a00b-0d0d4c93a4d7" providerId="ADAL" clId="{E9D28D04-A381-4E49-8E4F-75C6005325BC}" dt="2026-04-26T23:18:15.954" v="3476" actId="1076"/>
          <ac:picMkLst>
            <pc:docMk/>
            <pc:sldMk cId="1620870422" sldId="268"/>
            <ac:picMk id="9" creationId="{B69F9046-1C3B-B2C6-5B99-8EE5060FC0F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59568705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Hello everyone, thank you for being here. My name is Fernanda Chiarot, and today I will present our work on HPV viral load as a potential biomarker for diagnosis and clinical monitoring.</a:t>
            </a:r>
            <a:endParaRPr dirty="0"/>
          </a:p>
        </p:txBody>
      </p:sp>
    </p:spTree>
    <p:extLst>
      <p:ext uri="{BB962C8B-B14F-4D97-AF65-F5344CB8AC3E}">
        <p14:creationId xmlns:p14="http://schemas.microsoft.com/office/powerpoint/2010/main" val="359100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r>
              <a:rPr lang="en-US" sz="1100" b="0" i="0" u="none" strike="noStrike" cap="none" dirty="0">
                <a:solidFill>
                  <a:srgbClr val="000000"/>
                </a:solidFill>
                <a:effectLst/>
                <a:latin typeface="Arial"/>
                <a:ea typeface="Arial"/>
                <a:cs typeface="Arial"/>
                <a:sym typeface="Arial"/>
              </a:rPr>
              <a:t>HPV is one of the most prevalent sexually transmitted infections worldwide. While most infections are transient, persistent infection is a key factor in the development of cervical lesions and cervical cancer. In this context, HPV viral load has been suggested as a potential prognostic biomarker</a:t>
            </a:r>
            <a:br>
              <a:rPr lang="en-US" sz="1100" b="0" i="0" u="none" strike="noStrike" cap="none" dirty="0">
                <a:solidFill>
                  <a:srgbClr val="000000"/>
                </a:solidFill>
                <a:effectLst/>
                <a:latin typeface="Arial"/>
                <a:ea typeface="Arial"/>
                <a:cs typeface="Arial"/>
                <a:sym typeface="Arial"/>
              </a:rPr>
            </a:br>
            <a:br>
              <a:rPr lang="en-US" sz="1100" b="0" i="0" u="none" strike="noStrike" cap="none" dirty="0">
                <a:solidFill>
                  <a:srgbClr val="000000"/>
                </a:solidFill>
                <a:effectLst/>
                <a:latin typeface="Arial"/>
                <a:ea typeface="Arial"/>
                <a:cs typeface="Arial"/>
                <a:sym typeface="Arial"/>
              </a:rPr>
            </a:br>
            <a:r>
              <a:rPr lang="en-US" sz="1100" b="0" i="0" u="none" strike="noStrike" cap="none" dirty="0">
                <a:solidFill>
                  <a:srgbClr val="000000"/>
                </a:solidFill>
                <a:effectLst/>
                <a:latin typeface="Arial"/>
                <a:ea typeface="Arial"/>
                <a:cs typeface="Arial"/>
                <a:sym typeface="Arial"/>
              </a:rPr>
              <a:t>Our study aimed to evaluate HPV prevalence and viral load distribution, and to assess whether higher HPV viral loads are associated with greater cytological severity, there by contributing to clinical risk stratification in routine screening.</a:t>
            </a:r>
            <a:br>
              <a:rPr lang="en-US" sz="1100" b="0" i="0" u="none" strike="noStrike" cap="none" dirty="0">
                <a:solidFill>
                  <a:srgbClr val="000000"/>
                </a:solidFill>
                <a:effectLst/>
                <a:latin typeface="Arial"/>
                <a:ea typeface="Arial"/>
                <a:cs typeface="Arial"/>
                <a:sym typeface="Arial"/>
              </a:rPr>
            </a:br>
            <a:endParaRPr lang="pt-BR" sz="1100" b="0" i="0" u="none" strike="noStrike" cap="none" dirty="0">
              <a:solidFill>
                <a:srgbClr val="000000"/>
              </a:solidFill>
              <a:effectLst/>
              <a:latin typeface="Arial"/>
              <a:ea typeface="Arial"/>
              <a:cs typeface="Arial"/>
              <a:sym typeface="Arial"/>
            </a:endParaRPr>
          </a:p>
          <a:p>
            <a:r>
              <a:rPr lang="en-US" sz="1100" b="0" i="0" u="none" strike="noStrike" cap="none" dirty="0">
                <a:solidFill>
                  <a:srgbClr val="000000"/>
                </a:solidFill>
                <a:effectLst/>
                <a:latin typeface="Arial"/>
                <a:ea typeface="Arial"/>
                <a:cs typeface="Arial"/>
                <a:sym typeface="Arial"/>
              </a:rPr>
              <a:t>We performed a cross-sectional study including women over eighteen years undergoing routine cervical screening. A total of one thousand and eighty-six cervicovaginal samples were collected in liquid-based cytology medium and analyzed using quantitative real-time PCR for twenty-one HPV genotypes. A clinical threshold of viral load greater than or equal to ten to the power of three copies per ten to the power of five cells was considered clinically significant.</a:t>
            </a:r>
            <a:endParaRPr lang="pt-BR" dirty="0"/>
          </a:p>
        </p:txBody>
      </p:sp>
    </p:spTree>
    <p:extLst>
      <p:ext uri="{BB962C8B-B14F-4D97-AF65-F5344CB8AC3E}">
        <p14:creationId xmlns:p14="http://schemas.microsoft.com/office/powerpoint/2010/main" val="25310088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r>
              <a:rPr lang="en-US" sz="1100" b="0" i="0" u="none" strike="noStrike" cap="none" dirty="0">
                <a:solidFill>
                  <a:srgbClr val="000000"/>
                </a:solidFill>
                <a:effectLst/>
                <a:latin typeface="Arial"/>
                <a:ea typeface="Arial"/>
                <a:cs typeface="Arial"/>
                <a:sym typeface="Arial"/>
              </a:rPr>
              <a:t>Overall HPV prevalence was fifteen point six percent, corresponding to one hundred and seventy positive samples. High viral load was observed in twelve point four percent of cases, and </a:t>
            </a:r>
            <a:r>
              <a:rPr lang="en-US" sz="1100" b="0" i="0" u="none" strike="noStrike" cap="none" dirty="0" err="1">
                <a:solidFill>
                  <a:srgbClr val="000000"/>
                </a:solidFill>
                <a:effectLst/>
                <a:latin typeface="Arial"/>
                <a:ea typeface="Arial"/>
                <a:cs typeface="Arial"/>
                <a:sym typeface="Arial"/>
              </a:rPr>
              <a:t>motilpool</a:t>
            </a:r>
            <a:r>
              <a:rPr lang="en-US" sz="1100" b="0" i="0" u="none" strike="noStrike" cap="none" dirty="0">
                <a:solidFill>
                  <a:srgbClr val="000000"/>
                </a:solidFill>
                <a:effectLst/>
                <a:latin typeface="Arial"/>
                <a:ea typeface="Arial"/>
                <a:cs typeface="Arial"/>
                <a:sym typeface="Arial"/>
              </a:rPr>
              <a:t> HPV coinfections in three point zero percent. </a:t>
            </a:r>
            <a:r>
              <a:rPr lang="en-US" dirty="0"/>
              <a:t>Higher viral load in mild cytological abnormalities suggests an association with early lesions and persistence.</a:t>
            </a:r>
            <a:endParaRPr lang="pt-BR" sz="1100" b="0" i="0" u="none" strike="noStrike" cap="none" dirty="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38281686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r>
              <a:rPr lang="en-US" sz="1100" b="0" i="0" u="none" strike="noStrike" cap="none" dirty="0">
                <a:solidFill>
                  <a:srgbClr val="000000"/>
                </a:solidFill>
                <a:effectLst/>
                <a:latin typeface="Arial"/>
                <a:ea typeface="Arial"/>
                <a:cs typeface="Arial"/>
                <a:sym typeface="Arial"/>
              </a:rPr>
              <a:t>In conclusion, our findings suggest that HPV viral load may have potential as a complementary biomarker to conventional HPV genotyping, possibly supporting risk stratification and longitudinal monitoring of HPV-positive patients.</a:t>
            </a:r>
            <a:br>
              <a:rPr lang="en-US" sz="1100" b="0" i="0" u="none" strike="noStrike" cap="none" dirty="0">
                <a:solidFill>
                  <a:srgbClr val="000000"/>
                </a:solidFill>
                <a:effectLst/>
                <a:latin typeface="Arial"/>
                <a:ea typeface="Arial"/>
                <a:cs typeface="Arial"/>
                <a:sym typeface="Arial"/>
              </a:rPr>
            </a:br>
            <a:endParaRPr lang="pt-BR" dirty="0"/>
          </a:p>
        </p:txBody>
      </p:sp>
    </p:spTree>
    <p:extLst>
      <p:ext uri="{BB962C8B-B14F-4D97-AF65-F5344CB8AC3E}">
        <p14:creationId xmlns:p14="http://schemas.microsoft.com/office/powerpoint/2010/main" val="41897683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r>
              <a:rPr lang="en-US" dirty="0"/>
              <a:t>I would like to thank IPOG Lab, the study sponsors, and the entire team involved in this work. Thank you.</a:t>
            </a:r>
            <a:endParaRPr lang="pt-BR" dirty="0"/>
          </a:p>
        </p:txBody>
      </p:sp>
    </p:spTree>
    <p:extLst>
      <p:ext uri="{BB962C8B-B14F-4D97-AF65-F5344CB8AC3E}">
        <p14:creationId xmlns:p14="http://schemas.microsoft.com/office/powerpoint/2010/main" val="2887063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pt-BR"/>
              <a:t>Clique para editar o título Mestre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7891A96C-BAC4-4010-BD0F-B9C567CCCC9F}" type="datetimeFigureOut">
              <a:rPr lang="pt-BR" smtClean="0"/>
              <a:t>02/05/2026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3DC7238-BE0A-404C-B860-8FBC7B536360}" type="slidenum">
              <a:rPr lang="pt-BR" smtClean="0"/>
              <a:t>‹nº›</a:t>
            </a:fld>
            <a:endParaRPr lang="pt-BR"/>
          </a:p>
        </p:txBody>
      </p:sp>
    </p:spTree>
    <p:extLst>
      <p:ext uri="{BB962C8B-B14F-4D97-AF65-F5344CB8AC3E}">
        <p14:creationId xmlns:p14="http://schemas.microsoft.com/office/powerpoint/2010/main" val="3388685433"/>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7891A96C-BAC4-4010-BD0F-B9C567CCCC9F}" type="datetimeFigureOut">
              <a:rPr lang="pt-BR" smtClean="0"/>
              <a:t>02/05/2026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3DC7238-BE0A-404C-B860-8FBC7B536360}" type="slidenum">
              <a:rPr lang="pt-BR" smtClean="0"/>
              <a:t>‹nº›</a:t>
            </a:fld>
            <a:endParaRPr lang="pt-BR"/>
          </a:p>
        </p:txBody>
      </p:sp>
    </p:spTree>
    <p:extLst>
      <p:ext uri="{BB962C8B-B14F-4D97-AF65-F5344CB8AC3E}">
        <p14:creationId xmlns:p14="http://schemas.microsoft.com/office/powerpoint/2010/main" val="3669194674"/>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pt-BR"/>
              <a:t>Clique para editar o título Mestre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7891A96C-BAC4-4010-BD0F-B9C567CCCC9F}" type="datetimeFigureOut">
              <a:rPr lang="pt-BR" smtClean="0"/>
              <a:t>02/05/2026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3DC7238-BE0A-404C-B860-8FBC7B536360}" type="slidenum">
              <a:rPr lang="pt-BR" smtClean="0"/>
              <a:t>‹nº›</a:t>
            </a:fld>
            <a:endParaRPr lang="pt-BR"/>
          </a:p>
        </p:txBody>
      </p:sp>
    </p:spTree>
    <p:extLst>
      <p:ext uri="{BB962C8B-B14F-4D97-AF65-F5344CB8AC3E}">
        <p14:creationId xmlns:p14="http://schemas.microsoft.com/office/powerpoint/2010/main" val="3644727606"/>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7891A96C-BAC4-4010-BD0F-B9C567CCCC9F}" type="datetimeFigureOut">
              <a:rPr lang="pt-BR" smtClean="0"/>
              <a:t>02/05/2026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43DC7238-BE0A-404C-B860-8FBC7B536360}" type="slidenum">
              <a:rPr lang="pt-BR" smtClean="0"/>
              <a:t>‹nº›</a:t>
            </a:fld>
            <a:endParaRPr lang="pt-BR"/>
          </a:p>
        </p:txBody>
      </p:sp>
    </p:spTree>
    <p:extLst>
      <p:ext uri="{BB962C8B-B14F-4D97-AF65-F5344CB8AC3E}">
        <p14:creationId xmlns:p14="http://schemas.microsoft.com/office/powerpoint/2010/main" val="310727758"/>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a:t>Clique para editar os estilos de texto Mestres</a:t>
            </a:r>
          </a:p>
        </p:txBody>
      </p:sp>
      <p:sp>
        <p:nvSpPr>
          <p:cNvPr id="4" name="Content Placeholder 3"/>
          <p:cNvSpPr>
            <a:spLocks noGrp="1"/>
          </p:cNvSpPr>
          <p:nvPr>
            <p:ph sz="half" idx="2"/>
          </p:nvPr>
        </p:nvSpPr>
        <p:spPr>
          <a:xfrm>
            <a:off x="629842" y="1878806"/>
            <a:ext cx="3868340" cy="2763441"/>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a:t>Clique para editar os estilos de texto Mestres</a:t>
            </a:r>
          </a:p>
        </p:txBody>
      </p:sp>
      <p:sp>
        <p:nvSpPr>
          <p:cNvPr id="6" name="Content Placeholder 5"/>
          <p:cNvSpPr>
            <a:spLocks noGrp="1"/>
          </p:cNvSpPr>
          <p:nvPr>
            <p:ph sz="quarter" idx="4"/>
          </p:nvPr>
        </p:nvSpPr>
        <p:spPr>
          <a:xfrm>
            <a:off x="4629150" y="1878806"/>
            <a:ext cx="3887391" cy="2763441"/>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7891A96C-BAC4-4010-BD0F-B9C567CCCC9F}" type="datetimeFigureOut">
              <a:rPr lang="pt-BR" smtClean="0"/>
              <a:t>02/05/2026</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43DC7238-BE0A-404C-B860-8FBC7B536360}" type="slidenum">
              <a:rPr lang="pt-BR" smtClean="0"/>
              <a:t>‹nº›</a:t>
            </a:fld>
            <a:endParaRPr lang="pt-BR"/>
          </a:p>
        </p:txBody>
      </p:sp>
    </p:spTree>
    <p:extLst>
      <p:ext uri="{BB962C8B-B14F-4D97-AF65-F5344CB8AC3E}">
        <p14:creationId xmlns:p14="http://schemas.microsoft.com/office/powerpoint/2010/main" val="1078768802"/>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7891A96C-BAC4-4010-BD0F-B9C567CCCC9F}" type="datetimeFigureOut">
              <a:rPr lang="pt-BR" smtClean="0"/>
              <a:t>02/05/2026</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43DC7238-BE0A-404C-B860-8FBC7B536360}" type="slidenum">
              <a:rPr lang="pt-BR" smtClean="0"/>
              <a:t>‹nº›</a:t>
            </a:fld>
            <a:endParaRPr lang="pt-BR"/>
          </a:p>
        </p:txBody>
      </p:sp>
    </p:spTree>
    <p:extLst>
      <p:ext uri="{BB962C8B-B14F-4D97-AF65-F5344CB8AC3E}">
        <p14:creationId xmlns:p14="http://schemas.microsoft.com/office/powerpoint/2010/main" val="17438290"/>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91A96C-BAC4-4010-BD0F-B9C567CCCC9F}" type="datetimeFigureOut">
              <a:rPr lang="pt-BR" smtClean="0"/>
              <a:t>02/05/2026</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43DC7238-BE0A-404C-B860-8FBC7B536360}" type="slidenum">
              <a:rPr lang="pt-BR" smtClean="0"/>
              <a:t>‹nº›</a:t>
            </a:fld>
            <a:endParaRPr lang="pt-BR"/>
          </a:p>
        </p:txBody>
      </p:sp>
    </p:spTree>
    <p:extLst>
      <p:ext uri="{BB962C8B-B14F-4D97-AF65-F5344CB8AC3E}">
        <p14:creationId xmlns:p14="http://schemas.microsoft.com/office/powerpoint/2010/main" val="1631996320"/>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pt-BR"/>
              <a:t>Clique para editar o título Mestre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7891A96C-BAC4-4010-BD0F-B9C567CCCC9F}" type="datetimeFigureOut">
              <a:rPr lang="pt-BR" smtClean="0"/>
              <a:t>02/05/2026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43DC7238-BE0A-404C-B860-8FBC7B536360}" type="slidenum">
              <a:rPr lang="pt-BR" smtClean="0"/>
              <a:t>‹nº›</a:t>
            </a:fld>
            <a:endParaRPr lang="pt-BR"/>
          </a:p>
        </p:txBody>
      </p:sp>
    </p:spTree>
    <p:extLst>
      <p:ext uri="{BB962C8B-B14F-4D97-AF65-F5344CB8AC3E}">
        <p14:creationId xmlns:p14="http://schemas.microsoft.com/office/powerpoint/2010/main" val="2452278391"/>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pt-BR"/>
              <a:t>Clique no ícone para adicionar uma imagem</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7891A96C-BAC4-4010-BD0F-B9C567CCCC9F}" type="datetimeFigureOut">
              <a:rPr lang="pt-BR" smtClean="0"/>
              <a:t>02/05/2026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43DC7238-BE0A-404C-B860-8FBC7B536360}" type="slidenum">
              <a:rPr lang="pt-BR" smtClean="0"/>
              <a:t>‹nº›</a:t>
            </a:fld>
            <a:endParaRPr lang="pt-BR"/>
          </a:p>
        </p:txBody>
      </p:sp>
    </p:spTree>
    <p:extLst>
      <p:ext uri="{BB962C8B-B14F-4D97-AF65-F5344CB8AC3E}">
        <p14:creationId xmlns:p14="http://schemas.microsoft.com/office/powerpoint/2010/main" val="3998943343"/>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7891A96C-BAC4-4010-BD0F-B9C567CCCC9F}" type="datetimeFigureOut">
              <a:rPr lang="pt-BR" smtClean="0"/>
              <a:t>02/05/2026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3DC7238-BE0A-404C-B860-8FBC7B536360}" type="slidenum">
              <a:rPr lang="pt-BR" smtClean="0"/>
              <a:t>‹nº›</a:t>
            </a:fld>
            <a:endParaRPr lang="pt-BR"/>
          </a:p>
        </p:txBody>
      </p:sp>
    </p:spTree>
    <p:extLst>
      <p:ext uri="{BB962C8B-B14F-4D97-AF65-F5344CB8AC3E}">
        <p14:creationId xmlns:p14="http://schemas.microsoft.com/office/powerpoint/2010/main" val="346801088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7891A96C-BAC4-4010-BD0F-B9C567CCCC9F}" type="datetimeFigureOut">
              <a:rPr lang="pt-BR" smtClean="0"/>
              <a:t>02/05/2026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3DC7238-BE0A-404C-B860-8FBC7B536360}" type="slidenum">
              <a:rPr lang="pt-BR" smtClean="0"/>
              <a:t>‹nº›</a:t>
            </a:fld>
            <a:endParaRPr lang="pt-BR"/>
          </a:p>
        </p:txBody>
      </p:sp>
    </p:spTree>
    <p:extLst>
      <p:ext uri="{BB962C8B-B14F-4D97-AF65-F5344CB8AC3E}">
        <p14:creationId xmlns:p14="http://schemas.microsoft.com/office/powerpoint/2010/main" val="112214007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lnSpc>
                <a:spcPct val="100000"/>
              </a:lnSpc>
              <a:spcBef>
                <a:spcPts val="60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dirty="0"/>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lnSpc>
                <a:spcPct val="100000"/>
              </a:lnSpc>
              <a:spcBef>
                <a:spcPts val="60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Tree>
    <p:extLst>
      <p:ext uri="{BB962C8B-B14F-4D97-AF65-F5344CB8AC3E}">
        <p14:creationId xmlns:p14="http://schemas.microsoft.com/office/powerpoint/2010/main" val="29152471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Tree>
    <p:extLst>
      <p:ext uri="{BB962C8B-B14F-4D97-AF65-F5344CB8AC3E}">
        <p14:creationId xmlns:p14="http://schemas.microsoft.com/office/powerpoint/2010/main" val="180349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82000"/>
                  </a:schemeClr>
                </a:solidFill>
              </a:defRPr>
            </a:lvl1pPr>
          </a:lstStyle>
          <a:p>
            <a:fld id="{7891A96C-BAC4-4010-BD0F-B9C567CCCC9F}" type="datetimeFigureOut">
              <a:rPr lang="pt-BR" smtClean="0"/>
              <a:t>02/05/2026</a:t>
            </a:fld>
            <a:endParaRPr lang="pt-B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pt-B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82000"/>
                  </a:schemeClr>
                </a:solidFill>
              </a:defRPr>
            </a:lvl1pPr>
          </a:lstStyle>
          <a:p>
            <a:fld id="{43DC7238-BE0A-404C-B860-8FBC7B536360}" type="slidenum">
              <a:rPr lang="pt-BR" smtClean="0"/>
              <a:t>‹nº›</a:t>
            </a:fld>
            <a:endParaRPr lang="pt-BR"/>
          </a:p>
        </p:txBody>
      </p:sp>
    </p:spTree>
    <p:extLst>
      <p:ext uri="{BB962C8B-B14F-4D97-AF65-F5344CB8AC3E}">
        <p14:creationId xmlns:p14="http://schemas.microsoft.com/office/powerpoint/2010/main" val="256387770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mailto:fernandachiarot@usp.br" TargetMode="External"/><Relationship Id="rId3" Type="http://schemas.openxmlformats.org/officeDocument/2006/relationships/slideLayout" Target="../slideLayouts/slideLayout1.xml"/><Relationship Id="rId7" Type="http://schemas.openxmlformats.org/officeDocument/2006/relationships/hyperlink" Target="mailto:fernanda.dahrouge@ipog.com.br" TargetMode="Externa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10" Type="http://schemas.openxmlformats.org/officeDocument/2006/relationships/image" Target="../media/image4.png"/><Relationship Id="rId4" Type="http://schemas.openxmlformats.org/officeDocument/2006/relationships/notesSlide" Target="../notesSlides/notesSlide1.xml"/><Relationship Id="rId9"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9.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12.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11.png"/><Relationship Id="rId3" Type="http://schemas.openxmlformats.org/officeDocument/2006/relationships/slideLayout" Target="../slideLayouts/slideLayout13.xml"/><Relationship Id="rId7" Type="http://schemas.openxmlformats.org/officeDocument/2006/relationships/image" Target="../media/image15.png"/><Relationship Id="rId12" Type="http://schemas.openxmlformats.org/officeDocument/2006/relationships/hyperlink" Target="mailto:fernandachiarot@usp.br" TargetMode="External"/><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14.png"/><Relationship Id="rId11" Type="http://schemas.openxmlformats.org/officeDocument/2006/relationships/hyperlink" Target="mailto:fernanda.dahrouge@ipog.com.br" TargetMode="External"/><Relationship Id="rId5" Type="http://schemas.openxmlformats.org/officeDocument/2006/relationships/image" Target="../media/image13.png"/><Relationship Id="rId10" Type="http://schemas.openxmlformats.org/officeDocument/2006/relationships/image" Target="../media/image3.png"/><Relationship Id="rId4" Type="http://schemas.openxmlformats.org/officeDocument/2006/relationships/notesSlide" Target="../notesSlides/notesSlide5.xml"/><Relationship Id="rId9" Type="http://schemas.openxmlformats.org/officeDocument/2006/relationships/image" Target="../media/image16.png"/><Relationship Id="rId1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53"/>
        <p:cNvGrpSpPr/>
        <p:nvPr/>
      </p:nvGrpSpPr>
      <p:grpSpPr>
        <a:xfrm>
          <a:off x="0" y="0"/>
          <a:ext cx="0" cy="0"/>
          <a:chOff x="0" y="0"/>
          <a:chExt cx="0" cy="0"/>
        </a:xfrm>
      </p:grpSpPr>
      <p:sp>
        <p:nvSpPr>
          <p:cNvPr id="4" name="Título 3">
            <a:extLst>
              <a:ext uri="{FF2B5EF4-FFF2-40B4-BE49-F238E27FC236}">
                <a16:creationId xmlns:a16="http://schemas.microsoft.com/office/drawing/2014/main" id="{3B2BE7AF-B4E5-9D42-0F65-8079AADB0387}"/>
              </a:ext>
            </a:extLst>
          </p:cNvPr>
          <p:cNvSpPr txBox="1">
            <a:spLocks noGrp="1"/>
          </p:cNvSpPr>
          <p:nvPr>
            <p:ph type="ctrTitle"/>
          </p:nvPr>
        </p:nvSpPr>
        <p:spPr>
          <a:xfrm>
            <a:off x="1290754" y="608585"/>
            <a:ext cx="6544835" cy="869149"/>
          </a:xfrm>
          <a:prstGeom prst="rect">
            <a:avLst/>
          </a:prstGeom>
          <a:noFill/>
        </p:spPr>
        <p:txBody>
          <a:bodyPr wrap="square">
            <a:spAutoFit/>
          </a:bodyPr>
          <a:lstStyle/>
          <a:p>
            <a:pPr>
              <a:lnSpc>
                <a:spcPct val="107000"/>
              </a:lnSpc>
              <a:spcAft>
                <a:spcPts val="800"/>
              </a:spcAft>
            </a:pPr>
            <a:r>
              <a:rPr lang="en-US" sz="2400" b="1" dirty="0">
                <a:solidFill>
                  <a:srgbClr val="C00000"/>
                </a:solidFill>
              </a:rPr>
              <a:t>HPV Viral Load: A Potential Biomarker for Diagnosis and Clinical Monitoring</a:t>
            </a:r>
            <a:endParaRPr lang="en-US" sz="2400" b="1" dirty="0">
              <a:solidFill>
                <a:srgbClr val="C00000"/>
              </a:solidFill>
              <a:effectLst>
                <a:outerShdw blurRad="38100" dist="38100" dir="2700000" algn="tl">
                  <a:srgbClr val="000000">
                    <a:alpha val="43137"/>
                  </a:srgbClr>
                </a:outerShdw>
              </a:effectLst>
              <a:latin typeface="+mn-lt"/>
              <a:ea typeface="Calibri" panose="020F0502020204030204" pitchFamily="34" charset="0"/>
              <a:cs typeface="Times New Roman" panose="02020603050405020304" pitchFamily="18" charset="0"/>
            </a:endParaRPr>
          </a:p>
        </p:txBody>
      </p:sp>
      <p:pic>
        <p:nvPicPr>
          <p:cNvPr id="10" name="Imagem 9">
            <a:extLst>
              <a:ext uri="{FF2B5EF4-FFF2-40B4-BE49-F238E27FC236}">
                <a16:creationId xmlns:a16="http://schemas.microsoft.com/office/drawing/2014/main" id="{62F6DE1B-3CED-56A8-5307-69C7B05C6C27}"/>
              </a:ext>
            </a:extLst>
          </p:cNvPr>
          <p:cNvPicPr>
            <a:picLocks noChangeAspect="1"/>
          </p:cNvPicPr>
          <p:nvPr/>
        </p:nvPicPr>
        <p:blipFill>
          <a:blip r:embed="rId6"/>
          <a:stretch>
            <a:fillRect/>
          </a:stretch>
        </p:blipFill>
        <p:spPr>
          <a:xfrm>
            <a:off x="0" y="88554"/>
            <a:ext cx="1281915" cy="1257143"/>
          </a:xfrm>
          <a:prstGeom prst="rect">
            <a:avLst/>
          </a:prstGeom>
        </p:spPr>
      </p:pic>
      <p:sp>
        <p:nvSpPr>
          <p:cNvPr id="11" name="Título 4">
            <a:extLst>
              <a:ext uri="{FF2B5EF4-FFF2-40B4-BE49-F238E27FC236}">
                <a16:creationId xmlns:a16="http://schemas.microsoft.com/office/drawing/2014/main" id="{CAA0692E-E088-3D4C-7E2F-FAC4C5D98EDC}"/>
              </a:ext>
            </a:extLst>
          </p:cNvPr>
          <p:cNvSpPr txBox="1">
            <a:spLocks/>
          </p:cNvSpPr>
          <p:nvPr/>
        </p:nvSpPr>
        <p:spPr>
          <a:xfrm>
            <a:off x="640957" y="1517837"/>
            <a:ext cx="7789850" cy="2977708"/>
          </a:xfrm>
          <a:prstGeom prst="rect">
            <a:avLst/>
          </a:prstGeom>
          <a:noFill/>
          <a:ln>
            <a:noFill/>
          </a:ln>
        </p:spPr>
        <p:txBody>
          <a:bodyPr spcFirstLastPara="1" wrap="square" lIns="91425" tIns="91425" rIns="91425" bIns="91425" anchor="b" anchorCtr="0">
            <a:sp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pPr>
              <a:lnSpc>
                <a:spcPct val="150000"/>
              </a:lnSpc>
            </a:pPr>
            <a:r>
              <a:rPr lang="pt-BR" sz="1100" b="1" dirty="0" err="1"/>
              <a:t>Authors</a:t>
            </a:r>
            <a:r>
              <a:rPr lang="pt-BR" sz="1100" b="1" dirty="0"/>
              <a:t>:</a:t>
            </a:r>
            <a:br>
              <a:rPr lang="pt-BR" sz="1100" dirty="0"/>
            </a:br>
            <a:r>
              <a:rPr lang="pt-BR" sz="1100" dirty="0"/>
              <a:t>Fernanda Dahrouge Chiarot¹²*, Vanessa Regina da Silva², Julianne da Cunha Leite², Leticia Renaldi Pizzi²</a:t>
            </a:r>
            <a:br>
              <a:rPr lang="pt-BR" sz="1100" dirty="0"/>
            </a:br>
            <a:r>
              <a:rPr lang="pt-BR" sz="1100" b="1" dirty="0" err="1"/>
              <a:t>Affiliations</a:t>
            </a:r>
            <a:r>
              <a:rPr lang="pt-BR" sz="1100" b="1" dirty="0"/>
              <a:t>:</a:t>
            </a:r>
            <a:br>
              <a:rPr lang="pt-BR" sz="1100" dirty="0"/>
            </a:br>
            <a:r>
              <a:rPr lang="pt-BR" sz="1100" dirty="0"/>
              <a:t>¹ Postgraduate Program in Oncology, Faculdade de Medicina, Universidade de São Paulo, São Paulo, Brazil</a:t>
            </a:r>
            <a:br>
              <a:rPr lang="pt-BR" sz="1100" dirty="0"/>
            </a:br>
            <a:r>
              <a:rPr lang="pt-BR" sz="1100" dirty="0"/>
              <a:t>² Department of Molecular Biology, IPOG Lab – Gynecologic Oncology Research Institute, São Paulo, Brazil</a:t>
            </a:r>
            <a:br>
              <a:rPr lang="pt-BR" sz="1100" dirty="0"/>
            </a:br>
            <a:r>
              <a:rPr lang="pt-BR" sz="1100" i="1" dirty="0"/>
              <a:t>* </a:t>
            </a:r>
            <a:r>
              <a:rPr lang="pt-BR" sz="1100" i="1" dirty="0" err="1"/>
              <a:t>Presenting</a:t>
            </a:r>
            <a:r>
              <a:rPr lang="pt-BR" sz="1100" i="1" dirty="0"/>
              <a:t> </a:t>
            </a:r>
            <a:r>
              <a:rPr lang="pt-BR" sz="1100" i="1" dirty="0" err="1"/>
              <a:t>author</a:t>
            </a:r>
            <a:br>
              <a:rPr lang="pt-BR" sz="1100" i="1" dirty="0"/>
            </a:br>
            <a:r>
              <a:rPr lang="pt-BR" sz="1100" b="1" dirty="0"/>
              <a:t>Contact:</a:t>
            </a:r>
            <a:br>
              <a:rPr lang="pt-BR" sz="1100" i="1" dirty="0"/>
            </a:br>
            <a:r>
              <a:rPr lang="pt-BR" sz="1100" i="1" dirty="0">
                <a:hlinkClick r:id="rId7"/>
              </a:rPr>
              <a:t>fernanda.dahrouge@ipog.com.br</a:t>
            </a:r>
            <a:br>
              <a:rPr lang="pt-BR" sz="1100" i="1" dirty="0"/>
            </a:br>
            <a:r>
              <a:rPr lang="pt-BR" sz="1100" i="1" dirty="0">
                <a:hlinkClick r:id="rId8"/>
              </a:rPr>
              <a:t>fernandachiarot@usp.br</a:t>
            </a:r>
            <a:endParaRPr lang="pt-BR" sz="1100" i="1" dirty="0"/>
          </a:p>
          <a:p>
            <a:pPr>
              <a:lnSpc>
                <a:spcPct val="150000"/>
              </a:lnSpc>
            </a:pPr>
            <a:endParaRPr lang="pt-BR" sz="1100" i="1" dirty="0"/>
          </a:p>
          <a:p>
            <a:pPr>
              <a:lnSpc>
                <a:spcPct val="150000"/>
              </a:lnSpc>
            </a:pPr>
            <a:endParaRPr lang="pt-BR" sz="1100" i="1" dirty="0"/>
          </a:p>
        </p:txBody>
      </p:sp>
      <p:pic>
        <p:nvPicPr>
          <p:cNvPr id="12" name="Imagem 11">
            <a:extLst>
              <a:ext uri="{FF2B5EF4-FFF2-40B4-BE49-F238E27FC236}">
                <a16:creationId xmlns:a16="http://schemas.microsoft.com/office/drawing/2014/main" id="{00F25F49-AC7E-AE1B-343A-B1C0897133E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715263" y="88554"/>
            <a:ext cx="1434524" cy="1426914"/>
          </a:xfrm>
          <a:prstGeom prst="rect">
            <a:avLst/>
          </a:prstGeom>
        </p:spPr>
      </p:pic>
      <p:pic>
        <p:nvPicPr>
          <p:cNvPr id="9" name="Vídeo 8">
            <a:hlinkClick r:id="" action="ppaction://media"/>
            <a:extLst>
              <a:ext uri="{FF2B5EF4-FFF2-40B4-BE49-F238E27FC236}">
                <a16:creationId xmlns:a16="http://schemas.microsoft.com/office/drawing/2014/main" id="{F69BD60D-42A8-32FA-9B7C-0C6A42A9C332}"/>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10"/>
          <a:srcRect l="21875" r="21875"/>
          <a:stretch>
            <a:fillRect/>
          </a:stretch>
        </p:blipFill>
        <p:spPr>
          <a:xfrm>
            <a:off x="7835589" y="2592500"/>
            <a:ext cx="1250321" cy="1250321"/>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16230"/>
    </mc:Choice>
    <mc:Fallback>
      <p:transition spd="slow" advTm="162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BA09BC8-BC9B-A045-36BC-A7BC99F07B8B}"/>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118F33C6-40AE-0EF9-F4E7-02BEE1E2D1AB}"/>
              </a:ext>
            </a:extLst>
          </p:cNvPr>
          <p:cNvSpPr txBox="1"/>
          <p:nvPr/>
        </p:nvSpPr>
        <p:spPr>
          <a:xfrm>
            <a:off x="6177775" y="2824975"/>
            <a:ext cx="1219200" cy="223779"/>
          </a:xfrm>
          <a:prstGeom prst="rect">
            <a:avLst/>
          </a:prstGeom>
          <a:noFill/>
        </p:spPr>
        <p:txBody>
          <a:bodyPr wrap="square" rtlCol="0">
            <a:spAutoFit/>
          </a:bodyPr>
          <a:lstStyle/>
          <a:p>
            <a:r>
              <a:rPr lang="pt-BR" sz="854" dirty="0">
                <a:solidFill>
                  <a:schemeClr val="tx1">
                    <a:lumMod val="65000"/>
                    <a:lumOff val="35000"/>
                  </a:schemeClr>
                </a:solidFill>
                <a:latin typeface="Abadi" panose="020B0604020104020204" pitchFamily="34" charset="0"/>
              </a:rPr>
              <a:t>&gt; 18 </a:t>
            </a:r>
            <a:r>
              <a:rPr lang="pt-BR" sz="854" dirty="0" err="1">
                <a:solidFill>
                  <a:schemeClr val="tx1">
                    <a:lumMod val="65000"/>
                    <a:lumOff val="35000"/>
                  </a:schemeClr>
                </a:solidFill>
                <a:latin typeface="Abadi" panose="020B0604020104020204" pitchFamily="34" charset="0"/>
              </a:rPr>
              <a:t>years</a:t>
            </a:r>
            <a:endParaRPr lang="pt-BR" sz="854" dirty="0">
              <a:solidFill>
                <a:schemeClr val="tx1">
                  <a:lumMod val="65000"/>
                  <a:lumOff val="35000"/>
                </a:schemeClr>
              </a:solidFill>
              <a:latin typeface="Abadi" panose="020B0604020104020204" pitchFamily="34" charset="0"/>
            </a:endParaRPr>
          </a:p>
        </p:txBody>
      </p:sp>
      <p:pic>
        <p:nvPicPr>
          <p:cNvPr id="3" name="Imagem 2">
            <a:extLst>
              <a:ext uri="{FF2B5EF4-FFF2-40B4-BE49-F238E27FC236}">
                <a16:creationId xmlns:a16="http://schemas.microsoft.com/office/drawing/2014/main" id="{129A402C-2E7A-65FC-1D7B-427E679AEEF3}"/>
              </a:ext>
            </a:extLst>
          </p:cNvPr>
          <p:cNvPicPr>
            <a:picLocks noChangeAspect="1"/>
          </p:cNvPicPr>
          <p:nvPr/>
        </p:nvPicPr>
        <p:blipFill>
          <a:blip r:embed="rId5"/>
          <a:stretch>
            <a:fillRect/>
          </a:stretch>
        </p:blipFill>
        <p:spPr>
          <a:xfrm>
            <a:off x="0" y="1792"/>
            <a:ext cx="9144000" cy="5139915"/>
          </a:xfrm>
          <a:prstGeom prst="rect">
            <a:avLst/>
          </a:prstGeom>
        </p:spPr>
      </p:pic>
      <p:pic>
        <p:nvPicPr>
          <p:cNvPr id="11" name="Vídeo 10">
            <a:hlinkClick r:id="" action="ppaction://media"/>
            <a:extLst>
              <a:ext uri="{FF2B5EF4-FFF2-40B4-BE49-F238E27FC236}">
                <a16:creationId xmlns:a16="http://schemas.microsoft.com/office/drawing/2014/main" id="{720D1F7D-B07D-1D8A-B7FE-705DE45DBA09}"/>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6"/>
          <a:srcRect l="21875" r="21875"/>
          <a:stretch>
            <a:fillRect/>
          </a:stretch>
        </p:blipFill>
        <p:spPr>
          <a:xfrm>
            <a:off x="8015088" y="753068"/>
            <a:ext cx="1018299" cy="1018299"/>
          </a:xfrm>
          <a:prstGeom prst="ellipse">
            <a:avLst/>
          </a:prstGeom>
        </p:spPr>
      </p:pic>
    </p:spTree>
    <p:extLst>
      <p:ext uri="{BB962C8B-B14F-4D97-AF65-F5344CB8AC3E}">
        <p14:creationId xmlns:p14="http://schemas.microsoft.com/office/powerpoint/2010/main" val="124332472"/>
      </p:ext>
    </p:extLst>
  </p:cSld>
  <p:clrMapOvr>
    <a:masterClrMapping/>
  </p:clrMapOvr>
  <mc:AlternateContent xmlns:mc="http://schemas.openxmlformats.org/markup-compatibility/2006">
    <mc:Choice xmlns:p14="http://schemas.microsoft.com/office/powerpoint/2010/main" Requires="p14">
      <p:transition spd="slow" p14:dur="2000" advTm="93496"/>
    </mc:Choice>
    <mc:Fallback>
      <p:transition spd="slow" advTm="934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BC181C-18A9-CEAF-E23A-CF73C03B392D}"/>
              </a:ext>
            </a:extLst>
          </p:cNvPr>
          <p:cNvSpPr>
            <a:spLocks noGrp="1"/>
          </p:cNvSpPr>
          <p:nvPr>
            <p:ph type="title"/>
          </p:nvPr>
        </p:nvSpPr>
        <p:spPr/>
        <p:txBody>
          <a:bodyPr>
            <a:normAutofit fontScale="90000"/>
          </a:bodyPr>
          <a:lstStyle/>
          <a:p>
            <a:endParaRPr lang="pt-BR"/>
          </a:p>
        </p:txBody>
      </p:sp>
      <p:sp>
        <p:nvSpPr>
          <p:cNvPr id="3" name="Espaço Reservado para Texto 2">
            <a:extLst>
              <a:ext uri="{FF2B5EF4-FFF2-40B4-BE49-F238E27FC236}">
                <a16:creationId xmlns:a16="http://schemas.microsoft.com/office/drawing/2014/main" id="{63F52AE6-21B5-7C0E-9C9C-B0D318A11F8F}"/>
              </a:ext>
            </a:extLst>
          </p:cNvPr>
          <p:cNvSpPr>
            <a:spLocks noGrp="1"/>
          </p:cNvSpPr>
          <p:nvPr>
            <p:ph type="body" idx="1"/>
          </p:nvPr>
        </p:nvSpPr>
        <p:spPr/>
        <p:txBody>
          <a:bodyPr/>
          <a:lstStyle/>
          <a:p>
            <a:endParaRPr lang="pt-BR" dirty="0"/>
          </a:p>
        </p:txBody>
      </p:sp>
      <p:sp>
        <p:nvSpPr>
          <p:cNvPr id="4" name="Espaço Reservado para Texto 3">
            <a:extLst>
              <a:ext uri="{FF2B5EF4-FFF2-40B4-BE49-F238E27FC236}">
                <a16:creationId xmlns:a16="http://schemas.microsoft.com/office/drawing/2014/main" id="{E71B192B-29BA-8E2B-922B-8497721FCD9D}"/>
              </a:ext>
            </a:extLst>
          </p:cNvPr>
          <p:cNvSpPr>
            <a:spLocks noGrp="1"/>
          </p:cNvSpPr>
          <p:nvPr>
            <p:ph type="body" idx="2"/>
          </p:nvPr>
        </p:nvSpPr>
        <p:spPr/>
        <p:txBody>
          <a:bodyPr/>
          <a:lstStyle/>
          <a:p>
            <a:endParaRPr lang="pt-BR" dirty="0"/>
          </a:p>
        </p:txBody>
      </p:sp>
      <p:pic>
        <p:nvPicPr>
          <p:cNvPr id="10" name="Imagem 9">
            <a:extLst>
              <a:ext uri="{FF2B5EF4-FFF2-40B4-BE49-F238E27FC236}">
                <a16:creationId xmlns:a16="http://schemas.microsoft.com/office/drawing/2014/main" id="{07828930-962C-FBDF-774C-AFA2B80BFE4E}"/>
              </a:ext>
            </a:extLst>
          </p:cNvPr>
          <p:cNvPicPr>
            <a:picLocks noChangeAspect="1"/>
          </p:cNvPicPr>
          <p:nvPr/>
        </p:nvPicPr>
        <p:blipFill>
          <a:blip r:embed="rId5"/>
          <a:stretch>
            <a:fillRect/>
          </a:stretch>
        </p:blipFill>
        <p:spPr>
          <a:xfrm>
            <a:off x="8309464" y="-59491"/>
            <a:ext cx="834536" cy="14418913"/>
          </a:xfrm>
          <a:prstGeom prst="rect">
            <a:avLst/>
          </a:prstGeom>
        </p:spPr>
      </p:pic>
      <p:pic>
        <p:nvPicPr>
          <p:cNvPr id="6" name="Imagem 5">
            <a:extLst>
              <a:ext uri="{FF2B5EF4-FFF2-40B4-BE49-F238E27FC236}">
                <a16:creationId xmlns:a16="http://schemas.microsoft.com/office/drawing/2014/main" id="{363462FD-8797-7F24-787B-5A4CC12C0722}"/>
              </a:ext>
            </a:extLst>
          </p:cNvPr>
          <p:cNvPicPr>
            <a:picLocks noChangeAspect="1"/>
          </p:cNvPicPr>
          <p:nvPr/>
        </p:nvPicPr>
        <p:blipFill>
          <a:blip r:embed="rId6"/>
          <a:stretch>
            <a:fillRect/>
          </a:stretch>
        </p:blipFill>
        <p:spPr>
          <a:xfrm>
            <a:off x="5421" y="0"/>
            <a:ext cx="9133157" cy="5143500"/>
          </a:xfrm>
          <a:prstGeom prst="rect">
            <a:avLst/>
          </a:prstGeom>
        </p:spPr>
      </p:pic>
      <p:pic>
        <p:nvPicPr>
          <p:cNvPr id="12" name="Vídeo 11">
            <a:hlinkClick r:id="" action="ppaction://media"/>
            <a:extLst>
              <a:ext uri="{FF2B5EF4-FFF2-40B4-BE49-F238E27FC236}">
                <a16:creationId xmlns:a16="http://schemas.microsoft.com/office/drawing/2014/main" id="{510FB8B9-D806-FB47-D91E-7666E6F2FD0B}"/>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7"/>
          <a:srcRect l="21875" r="21875"/>
          <a:stretch>
            <a:fillRect/>
          </a:stretch>
        </p:blipFill>
        <p:spPr>
          <a:xfrm>
            <a:off x="7992080" y="663678"/>
            <a:ext cx="1100620" cy="1100620"/>
          </a:xfrm>
          <a:prstGeom prst="ellipse">
            <a:avLst/>
          </a:prstGeom>
        </p:spPr>
      </p:pic>
    </p:spTree>
    <p:extLst>
      <p:ext uri="{BB962C8B-B14F-4D97-AF65-F5344CB8AC3E}">
        <p14:creationId xmlns:p14="http://schemas.microsoft.com/office/powerpoint/2010/main" val="3564721888"/>
      </p:ext>
    </p:extLst>
  </p:cSld>
  <p:clrMapOvr>
    <a:masterClrMapping/>
  </p:clrMapOvr>
  <mc:AlternateContent xmlns:mc="http://schemas.openxmlformats.org/markup-compatibility/2006">
    <mc:Choice xmlns:p14="http://schemas.microsoft.com/office/powerpoint/2010/main" Requires="p14">
      <p:transition spd="slow" p14:dur="2000" advTm="35170"/>
    </mc:Choice>
    <mc:Fallback>
      <p:transition spd="slow" advTm="351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2C5C1-324B-5AD6-80C4-3E09807C795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BECB056-539A-1B46-B1FF-1CC3A3FD5BF9}"/>
              </a:ext>
            </a:extLst>
          </p:cNvPr>
          <p:cNvSpPr>
            <a:spLocks noGrp="1"/>
          </p:cNvSpPr>
          <p:nvPr>
            <p:ph type="title"/>
          </p:nvPr>
        </p:nvSpPr>
        <p:spPr/>
        <p:txBody>
          <a:bodyPr>
            <a:normAutofit fontScale="90000"/>
          </a:bodyPr>
          <a:lstStyle/>
          <a:p>
            <a:endParaRPr lang="pt-BR"/>
          </a:p>
        </p:txBody>
      </p:sp>
      <p:sp>
        <p:nvSpPr>
          <p:cNvPr id="3" name="Espaço Reservado para Texto 2">
            <a:extLst>
              <a:ext uri="{FF2B5EF4-FFF2-40B4-BE49-F238E27FC236}">
                <a16:creationId xmlns:a16="http://schemas.microsoft.com/office/drawing/2014/main" id="{E605C5C8-B34B-CDDA-0A3E-CAD6BC3E912B}"/>
              </a:ext>
            </a:extLst>
          </p:cNvPr>
          <p:cNvSpPr>
            <a:spLocks noGrp="1"/>
          </p:cNvSpPr>
          <p:nvPr>
            <p:ph type="body" idx="1"/>
          </p:nvPr>
        </p:nvSpPr>
        <p:spPr/>
        <p:txBody>
          <a:bodyPr/>
          <a:lstStyle/>
          <a:p>
            <a:endParaRPr lang="pt-BR" dirty="0"/>
          </a:p>
        </p:txBody>
      </p:sp>
      <p:sp>
        <p:nvSpPr>
          <p:cNvPr id="4" name="Espaço Reservado para Texto 3">
            <a:extLst>
              <a:ext uri="{FF2B5EF4-FFF2-40B4-BE49-F238E27FC236}">
                <a16:creationId xmlns:a16="http://schemas.microsoft.com/office/drawing/2014/main" id="{8D2BC868-9B52-0790-FFCD-EAD24FBC86BA}"/>
              </a:ext>
            </a:extLst>
          </p:cNvPr>
          <p:cNvSpPr>
            <a:spLocks noGrp="1"/>
          </p:cNvSpPr>
          <p:nvPr>
            <p:ph type="body" idx="2"/>
          </p:nvPr>
        </p:nvSpPr>
        <p:spPr/>
        <p:txBody>
          <a:bodyPr/>
          <a:lstStyle/>
          <a:p>
            <a:endParaRPr lang="pt-BR"/>
          </a:p>
        </p:txBody>
      </p:sp>
      <p:pic>
        <p:nvPicPr>
          <p:cNvPr id="6" name="Imagem 5">
            <a:extLst>
              <a:ext uri="{FF2B5EF4-FFF2-40B4-BE49-F238E27FC236}">
                <a16:creationId xmlns:a16="http://schemas.microsoft.com/office/drawing/2014/main" id="{22EC5F30-1933-3E3E-CB29-9124D66A09B3}"/>
              </a:ext>
            </a:extLst>
          </p:cNvPr>
          <p:cNvPicPr>
            <a:picLocks noChangeAspect="1"/>
          </p:cNvPicPr>
          <p:nvPr/>
        </p:nvPicPr>
        <p:blipFill>
          <a:blip r:embed="rId5"/>
          <a:stretch>
            <a:fillRect/>
          </a:stretch>
        </p:blipFill>
        <p:spPr>
          <a:xfrm>
            <a:off x="0" y="0"/>
            <a:ext cx="9140178" cy="5143500"/>
          </a:xfrm>
          <a:prstGeom prst="rect">
            <a:avLst/>
          </a:prstGeom>
        </p:spPr>
      </p:pic>
      <p:pic>
        <p:nvPicPr>
          <p:cNvPr id="9" name="Imagem 8">
            <a:extLst>
              <a:ext uri="{FF2B5EF4-FFF2-40B4-BE49-F238E27FC236}">
                <a16:creationId xmlns:a16="http://schemas.microsoft.com/office/drawing/2014/main" id="{B69F9046-1C3B-B2C6-5B99-8EE5060FC0F3}"/>
              </a:ext>
            </a:extLst>
          </p:cNvPr>
          <p:cNvPicPr>
            <a:picLocks noChangeAspect="1"/>
          </p:cNvPicPr>
          <p:nvPr/>
        </p:nvPicPr>
        <p:blipFill>
          <a:blip r:embed="rId6"/>
          <a:stretch>
            <a:fillRect/>
          </a:stretch>
        </p:blipFill>
        <p:spPr>
          <a:xfrm>
            <a:off x="7725022" y="4652754"/>
            <a:ext cx="421934" cy="406866"/>
          </a:xfrm>
          <a:prstGeom prst="rect">
            <a:avLst/>
          </a:prstGeom>
        </p:spPr>
      </p:pic>
      <p:pic>
        <p:nvPicPr>
          <p:cNvPr id="8" name="Vídeo 7">
            <a:hlinkClick r:id="" action="ppaction://media"/>
            <a:extLst>
              <a:ext uri="{FF2B5EF4-FFF2-40B4-BE49-F238E27FC236}">
                <a16:creationId xmlns:a16="http://schemas.microsoft.com/office/drawing/2014/main" id="{BAED871D-A187-2503-3ADE-2C069D558CBE}"/>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7"/>
          <a:srcRect l="21875" r="21875"/>
          <a:stretch>
            <a:fillRect/>
          </a:stretch>
        </p:blipFill>
        <p:spPr>
          <a:xfrm>
            <a:off x="7927455" y="1068595"/>
            <a:ext cx="1142760" cy="1142760"/>
          </a:xfrm>
          <a:prstGeom prst="ellipse">
            <a:avLst/>
          </a:prstGeom>
        </p:spPr>
      </p:pic>
    </p:spTree>
    <p:extLst>
      <p:ext uri="{BB962C8B-B14F-4D97-AF65-F5344CB8AC3E}">
        <p14:creationId xmlns:p14="http://schemas.microsoft.com/office/powerpoint/2010/main" val="1620870422"/>
      </p:ext>
    </p:extLst>
  </p:cSld>
  <p:clrMapOvr>
    <a:masterClrMapping/>
  </p:clrMapOvr>
  <mc:AlternateContent xmlns:mc="http://schemas.openxmlformats.org/markup-compatibility/2006">
    <mc:Choice xmlns:p14="http://schemas.microsoft.com/office/powerpoint/2010/main" Requires="p14">
      <p:transition spd="slow" p14:dur="2000" advTm="22287"/>
    </mc:Choice>
    <mc:Fallback>
      <p:transition spd="slow" advTm="222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AF59DC-A1C9-5F3B-5B26-96337ADDD26F}"/>
              </a:ext>
            </a:extLst>
          </p:cNvPr>
          <p:cNvSpPr>
            <a:spLocks noGrp="1"/>
          </p:cNvSpPr>
          <p:nvPr>
            <p:ph type="title"/>
          </p:nvPr>
        </p:nvSpPr>
        <p:spPr>
          <a:xfrm>
            <a:off x="4793576" y="2319593"/>
            <a:ext cx="4148255" cy="1757626"/>
          </a:xfrm>
        </p:spPr>
        <p:txBody>
          <a:bodyPr>
            <a:noAutofit/>
          </a:bodyPr>
          <a:lstStyle/>
          <a:p>
            <a:r>
              <a:rPr lang="en-US" sz="900" b="1" dirty="0">
                <a:latin typeface="Arial "/>
                <a:cs typeface="Kanit Light" pitchFamily="2" charset="-34"/>
              </a:rPr>
              <a:t>Acknowledgements</a:t>
            </a:r>
            <a:br>
              <a:rPr lang="en-US" sz="900" dirty="0">
                <a:latin typeface="Arial "/>
                <a:cs typeface="Kanit Light" pitchFamily="2" charset="-34"/>
              </a:rPr>
            </a:br>
            <a:r>
              <a:rPr lang="en-US" sz="900" dirty="0">
                <a:latin typeface="Arial "/>
                <a:cs typeface="Kanit Light" pitchFamily="2" charset="-34"/>
              </a:rPr>
              <a:t>The authors gratefully acknowledge </a:t>
            </a:r>
            <a:r>
              <a:rPr lang="en-US" sz="900" b="1" dirty="0">
                <a:latin typeface="Arial "/>
                <a:cs typeface="Kanit Light" pitchFamily="2" charset="-34"/>
              </a:rPr>
              <a:t>IPOG Lab </a:t>
            </a:r>
            <a:r>
              <a:rPr lang="en-US" sz="900" dirty="0">
                <a:latin typeface="Arial "/>
                <a:cs typeface="Kanit Light" pitchFamily="2" charset="-34"/>
              </a:rPr>
              <a:t>and its management for their valuable support and contributions to this study. We also thank </a:t>
            </a:r>
            <a:r>
              <a:rPr lang="en-US" sz="900" dirty="0" err="1">
                <a:latin typeface="Arial "/>
                <a:cs typeface="Kanit Light" pitchFamily="2" charset="-34"/>
              </a:rPr>
              <a:t>Biomédica</a:t>
            </a:r>
            <a:r>
              <a:rPr lang="en-US" sz="900" dirty="0">
                <a:latin typeface="Arial "/>
                <a:cs typeface="Kanit Light" pitchFamily="2" charset="-34"/>
              </a:rPr>
              <a:t> </a:t>
            </a:r>
            <a:r>
              <a:rPr lang="en-US" sz="900" dirty="0" err="1">
                <a:latin typeface="Arial "/>
                <a:cs typeface="Kanit Light" pitchFamily="2" charset="-34"/>
              </a:rPr>
              <a:t>Equipamentos</a:t>
            </a:r>
            <a:r>
              <a:rPr lang="en-US" sz="900" dirty="0">
                <a:latin typeface="Arial "/>
                <a:cs typeface="Kanit Light" pitchFamily="2" charset="-34"/>
              </a:rPr>
              <a:t> Médicos and DNA-Technology for their sponsorship and support.</a:t>
            </a:r>
            <a:br>
              <a:rPr lang="en-US" sz="900" dirty="0">
                <a:latin typeface="Arial "/>
                <a:cs typeface="Kanit Light" pitchFamily="2" charset="-34"/>
              </a:rPr>
            </a:br>
            <a:br>
              <a:rPr lang="en-US" sz="900" dirty="0">
                <a:latin typeface="Arial "/>
                <a:cs typeface="Kanit Light" pitchFamily="2" charset="-34"/>
              </a:rPr>
            </a:br>
            <a:r>
              <a:rPr lang="en-US" sz="800" b="1" dirty="0">
                <a:latin typeface="Arial "/>
                <a:cs typeface="Kanit Light" pitchFamily="2" charset="-34"/>
              </a:rPr>
              <a:t>Disclosure</a:t>
            </a:r>
            <a:br>
              <a:rPr lang="en-US" sz="800" dirty="0">
                <a:latin typeface="Arial "/>
                <a:cs typeface="Kanit Light" pitchFamily="2" charset="-34"/>
              </a:rPr>
            </a:br>
            <a:r>
              <a:rPr lang="en-US" sz="800" dirty="0">
                <a:latin typeface="Arial "/>
                <a:cs typeface="Kanit Light" pitchFamily="2" charset="-34"/>
              </a:rPr>
              <a:t>The authors declare no conflicts of interest. This study was supported by </a:t>
            </a:r>
            <a:r>
              <a:rPr lang="en-US" sz="800" dirty="0" err="1">
                <a:latin typeface="Arial "/>
                <a:cs typeface="Kanit Light" pitchFamily="2" charset="-34"/>
              </a:rPr>
              <a:t>Biomédica</a:t>
            </a:r>
            <a:r>
              <a:rPr lang="en-US" sz="800" dirty="0">
                <a:latin typeface="Arial "/>
                <a:cs typeface="Kanit Light" pitchFamily="2" charset="-34"/>
              </a:rPr>
              <a:t> </a:t>
            </a:r>
            <a:r>
              <a:rPr lang="en-US" sz="800" dirty="0" err="1">
                <a:latin typeface="Arial "/>
                <a:cs typeface="Kanit Light" pitchFamily="2" charset="-34"/>
              </a:rPr>
              <a:t>Equipamentos</a:t>
            </a:r>
            <a:r>
              <a:rPr lang="en-US" sz="800" dirty="0">
                <a:latin typeface="Arial "/>
                <a:cs typeface="Kanit Light" pitchFamily="2" charset="-34"/>
              </a:rPr>
              <a:t> Médicos and DNA-Technology</a:t>
            </a:r>
            <a:r>
              <a:rPr lang="en-US" sz="900" dirty="0">
                <a:latin typeface="Arial "/>
                <a:cs typeface="Kanit Light" pitchFamily="2" charset="-34"/>
              </a:rPr>
              <a:t>.</a:t>
            </a:r>
            <a:br>
              <a:rPr lang="en-US" sz="900" dirty="0">
                <a:latin typeface="Arial "/>
                <a:cs typeface="Kanit Light" pitchFamily="2" charset="-34"/>
              </a:rPr>
            </a:br>
            <a:br>
              <a:rPr lang="pt-BR" sz="900" dirty="0">
                <a:latin typeface="Arial "/>
                <a:cs typeface="Kanit Light" pitchFamily="2" charset="-34"/>
              </a:rPr>
            </a:br>
            <a:endParaRPr lang="pt-BR" sz="900" dirty="0">
              <a:latin typeface="Arial "/>
              <a:cs typeface="Kanit Light" pitchFamily="2" charset="-34"/>
            </a:endParaRPr>
          </a:p>
        </p:txBody>
      </p:sp>
      <p:pic>
        <p:nvPicPr>
          <p:cNvPr id="4" name="Imagem 3">
            <a:extLst>
              <a:ext uri="{FF2B5EF4-FFF2-40B4-BE49-F238E27FC236}">
                <a16:creationId xmlns:a16="http://schemas.microsoft.com/office/drawing/2014/main" id="{7D67B56F-0964-14E8-767A-A1C736216701}"/>
              </a:ext>
            </a:extLst>
          </p:cNvPr>
          <p:cNvPicPr>
            <a:picLocks noChangeAspect="1"/>
          </p:cNvPicPr>
          <p:nvPr/>
        </p:nvPicPr>
        <p:blipFill>
          <a:blip r:embed="rId5"/>
          <a:stretch>
            <a:fillRect/>
          </a:stretch>
        </p:blipFill>
        <p:spPr>
          <a:xfrm>
            <a:off x="4577336" y="111512"/>
            <a:ext cx="4396412" cy="1953356"/>
          </a:xfrm>
          <a:prstGeom prst="rect">
            <a:avLst/>
          </a:prstGeom>
        </p:spPr>
      </p:pic>
      <p:pic>
        <p:nvPicPr>
          <p:cNvPr id="5" name="Imagem 4">
            <a:extLst>
              <a:ext uri="{FF2B5EF4-FFF2-40B4-BE49-F238E27FC236}">
                <a16:creationId xmlns:a16="http://schemas.microsoft.com/office/drawing/2014/main" id="{08543542-6B91-3047-4BF5-414BB931E942}"/>
              </a:ext>
            </a:extLst>
          </p:cNvPr>
          <p:cNvPicPr>
            <a:picLocks noChangeAspect="1"/>
          </p:cNvPicPr>
          <p:nvPr/>
        </p:nvPicPr>
        <p:blipFill>
          <a:blip r:embed="rId6"/>
          <a:stretch>
            <a:fillRect/>
          </a:stretch>
        </p:blipFill>
        <p:spPr>
          <a:xfrm>
            <a:off x="5685031" y="4687329"/>
            <a:ext cx="1177223" cy="268170"/>
          </a:xfrm>
          <a:prstGeom prst="rect">
            <a:avLst/>
          </a:prstGeom>
        </p:spPr>
      </p:pic>
      <p:pic>
        <p:nvPicPr>
          <p:cNvPr id="6" name="Imagem 5">
            <a:extLst>
              <a:ext uri="{FF2B5EF4-FFF2-40B4-BE49-F238E27FC236}">
                <a16:creationId xmlns:a16="http://schemas.microsoft.com/office/drawing/2014/main" id="{3C2FAE43-FB80-9987-1C4E-3CDA280705C5}"/>
              </a:ext>
            </a:extLst>
          </p:cNvPr>
          <p:cNvPicPr>
            <a:picLocks noChangeAspect="1"/>
          </p:cNvPicPr>
          <p:nvPr/>
        </p:nvPicPr>
        <p:blipFill>
          <a:blip r:embed="rId7"/>
          <a:stretch>
            <a:fillRect/>
          </a:stretch>
        </p:blipFill>
        <p:spPr>
          <a:xfrm>
            <a:off x="7222452" y="4678487"/>
            <a:ext cx="904826" cy="224674"/>
          </a:xfrm>
          <a:prstGeom prst="rect">
            <a:avLst/>
          </a:prstGeom>
        </p:spPr>
      </p:pic>
      <p:pic>
        <p:nvPicPr>
          <p:cNvPr id="9" name="Imagem 8">
            <a:extLst>
              <a:ext uri="{FF2B5EF4-FFF2-40B4-BE49-F238E27FC236}">
                <a16:creationId xmlns:a16="http://schemas.microsoft.com/office/drawing/2014/main" id="{DA26FA9D-56C2-C2B1-028B-339E415F3349}"/>
              </a:ext>
            </a:extLst>
          </p:cNvPr>
          <p:cNvPicPr>
            <a:picLocks noChangeAspect="1"/>
          </p:cNvPicPr>
          <p:nvPr/>
        </p:nvPicPr>
        <p:blipFill>
          <a:blip r:embed="rId8"/>
          <a:stretch>
            <a:fillRect/>
          </a:stretch>
        </p:blipFill>
        <p:spPr>
          <a:xfrm>
            <a:off x="16441" y="111512"/>
            <a:ext cx="1281915" cy="1257143"/>
          </a:xfrm>
          <a:prstGeom prst="rect">
            <a:avLst/>
          </a:prstGeom>
        </p:spPr>
      </p:pic>
      <p:pic>
        <p:nvPicPr>
          <p:cNvPr id="7" name="Imagem 6">
            <a:extLst>
              <a:ext uri="{FF2B5EF4-FFF2-40B4-BE49-F238E27FC236}">
                <a16:creationId xmlns:a16="http://schemas.microsoft.com/office/drawing/2014/main" id="{86412F7C-BB13-30A6-4F96-F00A46501171}"/>
              </a:ext>
            </a:extLst>
          </p:cNvPr>
          <p:cNvPicPr>
            <a:picLocks noChangeAspect="1"/>
          </p:cNvPicPr>
          <p:nvPr/>
        </p:nvPicPr>
        <p:blipFill>
          <a:blip r:embed="rId9"/>
          <a:stretch>
            <a:fillRect/>
          </a:stretch>
        </p:blipFill>
        <p:spPr>
          <a:xfrm>
            <a:off x="170252" y="1600332"/>
            <a:ext cx="4401748" cy="2448067"/>
          </a:xfrm>
          <a:prstGeom prst="rect">
            <a:avLst/>
          </a:prstGeom>
        </p:spPr>
      </p:pic>
      <p:pic>
        <p:nvPicPr>
          <p:cNvPr id="8" name="Imagem 7">
            <a:extLst>
              <a:ext uri="{FF2B5EF4-FFF2-40B4-BE49-F238E27FC236}">
                <a16:creationId xmlns:a16="http://schemas.microsoft.com/office/drawing/2014/main" id="{DB1B2FFA-D2FD-BB12-B75A-E997762849B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109856" y="3688434"/>
            <a:ext cx="1017422" cy="1012025"/>
          </a:xfrm>
          <a:prstGeom prst="rect">
            <a:avLst/>
          </a:prstGeom>
        </p:spPr>
      </p:pic>
      <p:sp>
        <p:nvSpPr>
          <p:cNvPr id="11" name="CaixaDeTexto 10">
            <a:extLst>
              <a:ext uri="{FF2B5EF4-FFF2-40B4-BE49-F238E27FC236}">
                <a16:creationId xmlns:a16="http://schemas.microsoft.com/office/drawing/2014/main" id="{E9572074-FB7C-6061-12FF-C5B28EAF08C7}"/>
              </a:ext>
            </a:extLst>
          </p:cNvPr>
          <p:cNvSpPr txBox="1"/>
          <p:nvPr/>
        </p:nvSpPr>
        <p:spPr>
          <a:xfrm>
            <a:off x="1446827" y="4064632"/>
            <a:ext cx="3125173" cy="200055"/>
          </a:xfrm>
          <a:prstGeom prst="rect">
            <a:avLst/>
          </a:prstGeom>
          <a:noFill/>
        </p:spPr>
        <p:txBody>
          <a:bodyPr wrap="square" rtlCol="0">
            <a:spAutoFit/>
          </a:bodyPr>
          <a:lstStyle/>
          <a:p>
            <a:r>
              <a:rPr lang="pt-BR" sz="700" b="1" dirty="0">
                <a:latin typeface="Arial "/>
              </a:rPr>
              <a:t>IPOG Lab </a:t>
            </a:r>
            <a:r>
              <a:rPr lang="pt-BR" sz="700" b="1" dirty="0" err="1">
                <a:latin typeface="Arial "/>
              </a:rPr>
              <a:t>workspace</a:t>
            </a:r>
            <a:endParaRPr lang="pt-BR" sz="700" b="1" dirty="0">
              <a:latin typeface="Arial "/>
            </a:endParaRPr>
          </a:p>
        </p:txBody>
      </p:sp>
      <p:sp>
        <p:nvSpPr>
          <p:cNvPr id="12" name="CaixaDeTexto 11">
            <a:extLst>
              <a:ext uri="{FF2B5EF4-FFF2-40B4-BE49-F238E27FC236}">
                <a16:creationId xmlns:a16="http://schemas.microsoft.com/office/drawing/2014/main" id="{38031BA8-DD38-3498-0310-4F0988515FB8}"/>
              </a:ext>
            </a:extLst>
          </p:cNvPr>
          <p:cNvSpPr txBox="1"/>
          <p:nvPr/>
        </p:nvSpPr>
        <p:spPr>
          <a:xfrm>
            <a:off x="6380563" y="2033794"/>
            <a:ext cx="3125173" cy="200055"/>
          </a:xfrm>
          <a:prstGeom prst="rect">
            <a:avLst/>
          </a:prstGeom>
          <a:noFill/>
        </p:spPr>
        <p:txBody>
          <a:bodyPr wrap="square" rtlCol="0">
            <a:spAutoFit/>
          </a:bodyPr>
          <a:lstStyle/>
          <a:p>
            <a:r>
              <a:rPr lang="pt-BR" sz="700" b="1" dirty="0">
                <a:latin typeface="Arial "/>
              </a:rPr>
              <a:t>The IPOG Lab </a:t>
            </a:r>
            <a:r>
              <a:rPr lang="pt-BR" sz="700" b="1" dirty="0" err="1">
                <a:latin typeface="Arial "/>
              </a:rPr>
              <a:t>team</a:t>
            </a:r>
            <a:endParaRPr lang="pt-BR" sz="700" b="1" dirty="0">
              <a:latin typeface="Arial "/>
            </a:endParaRPr>
          </a:p>
        </p:txBody>
      </p:sp>
      <p:pic>
        <p:nvPicPr>
          <p:cNvPr id="13" name="Imagem 12">
            <a:extLst>
              <a:ext uri="{FF2B5EF4-FFF2-40B4-BE49-F238E27FC236}">
                <a16:creationId xmlns:a16="http://schemas.microsoft.com/office/drawing/2014/main" id="{9258CAD8-9B24-F433-A0FF-C868B828A95E}"/>
              </a:ext>
            </a:extLst>
          </p:cNvPr>
          <p:cNvPicPr>
            <a:picLocks noChangeAspect="1"/>
          </p:cNvPicPr>
          <p:nvPr/>
        </p:nvPicPr>
        <p:blipFill>
          <a:blip r:embed="rId8"/>
          <a:stretch>
            <a:fillRect/>
          </a:stretch>
        </p:blipFill>
        <p:spPr>
          <a:xfrm>
            <a:off x="6038502" y="3781745"/>
            <a:ext cx="797336" cy="781926"/>
          </a:xfrm>
          <a:prstGeom prst="rect">
            <a:avLst/>
          </a:prstGeom>
        </p:spPr>
      </p:pic>
      <p:sp>
        <p:nvSpPr>
          <p:cNvPr id="15" name="CaixaDeTexto 14">
            <a:extLst>
              <a:ext uri="{FF2B5EF4-FFF2-40B4-BE49-F238E27FC236}">
                <a16:creationId xmlns:a16="http://schemas.microsoft.com/office/drawing/2014/main" id="{EFC111D2-AEF6-EAAC-2DF5-2869781FC121}"/>
              </a:ext>
            </a:extLst>
          </p:cNvPr>
          <p:cNvSpPr txBox="1"/>
          <p:nvPr/>
        </p:nvSpPr>
        <p:spPr>
          <a:xfrm>
            <a:off x="602165" y="4419646"/>
            <a:ext cx="4572000" cy="628570"/>
          </a:xfrm>
          <a:prstGeom prst="rect">
            <a:avLst/>
          </a:prstGeom>
          <a:noFill/>
        </p:spPr>
        <p:txBody>
          <a:bodyPr wrap="square">
            <a:spAutoFit/>
          </a:bodyPr>
          <a:lstStyle/>
          <a:p>
            <a:pPr>
              <a:lnSpc>
                <a:spcPct val="150000"/>
              </a:lnSpc>
            </a:pPr>
            <a:r>
              <a:rPr lang="pt-BR" sz="800" b="1" dirty="0"/>
              <a:t>Contact:</a:t>
            </a:r>
            <a:br>
              <a:rPr lang="pt-BR" sz="800" i="1" dirty="0"/>
            </a:br>
            <a:r>
              <a:rPr lang="pt-BR" sz="800" i="1" dirty="0">
                <a:hlinkClick r:id="rId11"/>
              </a:rPr>
              <a:t>fernanda.dahrouge@ipog.com.br</a:t>
            </a:r>
            <a:br>
              <a:rPr lang="pt-BR" sz="800" i="1" dirty="0"/>
            </a:br>
            <a:r>
              <a:rPr lang="pt-BR" sz="800" i="1" dirty="0">
                <a:hlinkClick r:id="rId12"/>
              </a:rPr>
              <a:t>fernandachiarot@usp.br</a:t>
            </a:r>
            <a:endParaRPr lang="pt-BR" sz="800" i="1" dirty="0"/>
          </a:p>
        </p:txBody>
      </p:sp>
      <p:pic>
        <p:nvPicPr>
          <p:cNvPr id="18" name="Imagem 17">
            <a:extLst>
              <a:ext uri="{FF2B5EF4-FFF2-40B4-BE49-F238E27FC236}">
                <a16:creationId xmlns:a16="http://schemas.microsoft.com/office/drawing/2014/main" id="{E6872B29-4AB2-E4AF-D8A8-9A3988D970E6}"/>
              </a:ext>
            </a:extLst>
          </p:cNvPr>
          <p:cNvPicPr>
            <a:picLocks noChangeAspect="1"/>
          </p:cNvPicPr>
          <p:nvPr/>
        </p:nvPicPr>
        <p:blipFill>
          <a:blip r:embed="rId13"/>
          <a:stretch>
            <a:fillRect/>
          </a:stretch>
        </p:blipFill>
        <p:spPr>
          <a:xfrm>
            <a:off x="173735" y="4563074"/>
            <a:ext cx="421934" cy="406866"/>
          </a:xfrm>
          <a:prstGeom prst="rect">
            <a:avLst/>
          </a:prstGeom>
        </p:spPr>
      </p:pic>
      <p:pic>
        <p:nvPicPr>
          <p:cNvPr id="14" name="Vídeo 13">
            <a:hlinkClick r:id="" action="ppaction://media"/>
            <a:extLst>
              <a:ext uri="{FF2B5EF4-FFF2-40B4-BE49-F238E27FC236}">
                <a16:creationId xmlns:a16="http://schemas.microsoft.com/office/drawing/2014/main" id="{4E8E05CB-90FA-97EC-FB4C-584090C610EA}"/>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14"/>
          <a:srcRect l="21875" r="21875"/>
          <a:stretch>
            <a:fillRect/>
          </a:stretch>
        </p:blipFill>
        <p:spPr>
          <a:xfrm>
            <a:off x="6273642" y="959744"/>
            <a:ext cx="1017422" cy="1017422"/>
          </a:xfrm>
          <a:prstGeom prst="ellipse">
            <a:avLst/>
          </a:prstGeom>
        </p:spPr>
      </p:pic>
    </p:spTree>
    <p:extLst>
      <p:ext uri="{BB962C8B-B14F-4D97-AF65-F5344CB8AC3E}">
        <p14:creationId xmlns:p14="http://schemas.microsoft.com/office/powerpoint/2010/main" val="877840958"/>
      </p:ext>
    </p:extLst>
  </p:cSld>
  <p:clrMapOvr>
    <a:masterClrMapping/>
  </p:clrMapOvr>
  <mc:AlternateContent xmlns:mc="http://schemas.openxmlformats.org/markup-compatibility/2006">
    <mc:Choice xmlns:p14="http://schemas.microsoft.com/office/powerpoint/2010/main" Requires="p14">
      <p:transition spd="slow" p14:dur="2000" advTm="9720"/>
    </mc:Choice>
    <mc:Fallback>
      <p:transition spd="slow" advTm="97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4"/>
                </p:tgtEl>
              </p:cMediaNode>
            </p:video>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4"/>
                                        </p:tgtEl>
                                      </p:cBhvr>
                                    </p:cmd>
                                  </p:childTnLst>
                                </p:cTn>
                              </p:par>
                            </p:childTnLst>
                          </p:cTn>
                        </p:par>
                      </p:childTnLst>
                    </p:cTn>
                  </p:par>
                </p:childTnLst>
              </p:cTn>
              <p:nextCondLst>
                <p:cond evt="onClick" delay="0">
                  <p:tgtEl>
                    <p:spTgt spid="14"/>
                  </p:tgtEl>
                </p:cond>
              </p:nextCondLst>
            </p:seq>
          </p:childTnLst>
        </p:cTn>
      </p:par>
    </p:tnLst>
  </p:timing>
</p:sld>
</file>

<file path=ppt/theme/theme1.xml><?xml version="1.0" encoding="utf-8"?>
<a:theme xmlns:a="http://schemas.openxmlformats.org/drawingml/2006/main" name="Office Theme">
  <a:themeElements>
    <a:clrScheme name="Tema do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ema do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1543</TotalTime>
  <Words>498</Words>
  <Application>Microsoft Office PowerPoint</Application>
  <PresentationFormat>Apresentação na tela (16:9)</PresentationFormat>
  <Paragraphs>13</Paragraphs>
  <Slides>5</Slides>
  <Notes>5</Notes>
  <HiddenSlides>0</HiddenSlides>
  <MMClips>5</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5</vt:i4>
      </vt:variant>
    </vt:vector>
  </HeadingPairs>
  <TitlesOfParts>
    <vt:vector size="11" baseType="lpstr">
      <vt:lpstr>Abadi</vt:lpstr>
      <vt:lpstr>Aptos</vt:lpstr>
      <vt:lpstr>Aptos Display</vt:lpstr>
      <vt:lpstr>Arial</vt:lpstr>
      <vt:lpstr>Arial </vt:lpstr>
      <vt:lpstr>Office Theme</vt:lpstr>
      <vt:lpstr>HPV Viral Load: A Potential Biomarker for Diagnosis and Clinical Monitoring</vt:lpstr>
      <vt:lpstr>Apresentação do PowerPoint</vt:lpstr>
      <vt:lpstr>Apresentação do PowerPoint</vt:lpstr>
      <vt:lpstr>Apresentação do PowerPoint</vt:lpstr>
      <vt:lpstr>Acknowledgements The authors gratefully acknowledge IPOG Lab and its management for their valuable support and contributions to this study. We also thank Biomédica Equipamentos Médicos and DNA-Technology for their sponsorship and support.  Disclosure The authors declare no conflicts of interest. This study was supported by Biomédica Equipamentos Médicos and DNA-Technology.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Dr. Edward Mayeaux</dc:creator>
  <cp:lastModifiedBy>Fernanda Dahrouge Chiarot</cp:lastModifiedBy>
  <cp:revision>8</cp:revision>
  <dcterms:modified xsi:type="dcterms:W3CDTF">2026-05-02T20:05:51Z</dcterms:modified>
</cp:coreProperties>
</file>