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7" r:id="rId5"/>
    <p:sldId id="260" r:id="rId6"/>
    <p:sldId id="261" r:id="rId7"/>
    <p:sldId id="263" r:id="rId8"/>
    <p:sldId id="265" r:id="rId9"/>
    <p:sldId id="266" r:id="rId10"/>
  </p:sldIdLst>
  <p:sldSz cx="12192000" cy="6858000"/>
  <p:notesSz cx="10234613" cy="71040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A850AE92-57D3-57C9-DE40-FE66D11D926F}" name="Gemma Black" initials="GB" userId="S::gemma.black@shq.org.au::1e25a44f-a8a0-4994-90fa-052764fa2cc0" providerId="AD"/>
  <p188:author id="{6A6D20FD-6E5C-FE5D-6F81-D826D0F6B2CE}" name="Nicola Hofler" initials="NH" userId="S::nicola.hofler@shq.org.au::c70c1b19-f7b6-4269-9445-0d4dc263cbe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3637"/>
    <a:srgbClr val="7303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48AEDC-B1DC-45B9-95D8-2C32AE89263D}" v="1" dt="2026-05-01T06:29:47.884"/>
    <p1510:client id="{F3412D0A-2D35-4CC8-953A-D8FE2FE7D7C0}" v="4" dt="2026-05-01T06:49:24.0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 Hofler" userId="c70c1b19-f7b6-4269-9445-0d4dc263cbe5" providerId="ADAL" clId="{740471A4-D866-4937-9D21-59313C127482}"/>
    <pc:docChg chg="custSel modSld">
      <pc:chgData name="Nicola Hofler" userId="c70c1b19-f7b6-4269-9445-0d4dc263cbe5" providerId="ADAL" clId="{740471A4-D866-4937-9D21-59313C127482}" dt="2026-04-28T02:02:57.082" v="26"/>
      <pc:docMkLst>
        <pc:docMk/>
      </pc:docMkLst>
      <pc:sldChg chg="addSp delSp modSp mod modTransition modAnim">
        <pc:chgData name="Nicola Hofler" userId="c70c1b19-f7b6-4269-9445-0d4dc263cbe5" providerId="ADAL" clId="{740471A4-D866-4937-9D21-59313C127482}" dt="2026-04-28T01:51:42.019" v="17"/>
        <pc:sldMkLst>
          <pc:docMk/>
          <pc:sldMk cId="1667363547" sldId="257"/>
        </pc:sldMkLst>
        <pc:picChg chg="add del mod">
          <ac:chgData name="Nicola Hofler" userId="c70c1b19-f7b6-4269-9445-0d4dc263cbe5" providerId="ADAL" clId="{740471A4-D866-4937-9D21-59313C127482}" dt="2026-04-28T01:45:31.681" v="6"/>
          <ac:picMkLst>
            <pc:docMk/>
            <pc:sldMk cId="1667363547" sldId="257"/>
            <ac:picMk id="12" creationId="{AF6AB355-161D-8460-68CA-184E79B5E327}"/>
          </ac:picMkLst>
        </pc:picChg>
        <pc:picChg chg="add del mod">
          <ac:chgData name="Nicola Hofler" userId="c70c1b19-f7b6-4269-9445-0d4dc263cbe5" providerId="ADAL" clId="{740471A4-D866-4937-9D21-59313C127482}" dt="2026-04-28T01:48:09.286" v="12"/>
          <ac:picMkLst>
            <pc:docMk/>
            <pc:sldMk cId="1667363547" sldId="257"/>
            <ac:picMk id="13" creationId="{37441BB0-2C4A-2C43-B300-FDFDFBDB7C68}"/>
          </ac:picMkLst>
        </pc:picChg>
        <pc:picChg chg="add del mod ord">
          <ac:chgData name="Nicola Hofler" userId="c70c1b19-f7b6-4269-9445-0d4dc263cbe5" providerId="ADAL" clId="{740471A4-D866-4937-9D21-59313C127482}" dt="2026-04-28T01:48:31.962" v="13"/>
          <ac:picMkLst>
            <pc:docMk/>
            <pc:sldMk cId="1667363547" sldId="257"/>
            <ac:picMk id="17" creationId="{69D73EBB-4A69-A392-FC33-06F4719705E2}"/>
          </ac:picMkLst>
        </pc:picChg>
        <pc:picChg chg="add del mod">
          <ac:chgData name="Nicola Hofler" userId="c70c1b19-f7b6-4269-9445-0d4dc263cbe5" providerId="ADAL" clId="{740471A4-D866-4937-9D21-59313C127482}" dt="2026-04-28T01:48:36.305" v="16"/>
          <ac:picMkLst>
            <pc:docMk/>
            <pc:sldMk cId="1667363547" sldId="257"/>
            <ac:picMk id="18" creationId="{C2837E78-0E9A-CFAB-6F89-6876F77BCE85}"/>
          </ac:picMkLst>
        </pc:picChg>
        <pc:picChg chg="add del mod ord">
          <ac:chgData name="Nicola Hofler" userId="c70c1b19-f7b6-4269-9445-0d4dc263cbe5" providerId="ADAL" clId="{740471A4-D866-4937-9D21-59313C127482}" dt="2026-04-28T01:51:42.019" v="17"/>
          <ac:picMkLst>
            <pc:docMk/>
            <pc:sldMk cId="1667363547" sldId="257"/>
            <ac:picMk id="19" creationId="{71B0F759-C782-847A-7763-FB28208A751A}"/>
          </ac:picMkLst>
        </pc:picChg>
        <pc:picChg chg="add mod">
          <ac:chgData name="Nicola Hofler" userId="c70c1b19-f7b6-4269-9445-0d4dc263cbe5" providerId="ADAL" clId="{740471A4-D866-4937-9D21-59313C127482}" dt="2026-04-28T01:51:42.019" v="17"/>
          <ac:picMkLst>
            <pc:docMk/>
            <pc:sldMk cId="1667363547" sldId="257"/>
            <ac:picMk id="20" creationId="{000CD1C8-53BE-FF3C-3AE2-DEC0B693F8CD}"/>
          </ac:picMkLst>
        </pc:picChg>
      </pc:sldChg>
      <pc:sldChg chg="addSp delSp modSp mod modTransition modAnim">
        <pc:chgData name="Nicola Hofler" userId="c70c1b19-f7b6-4269-9445-0d4dc263cbe5" providerId="ADAL" clId="{740471A4-D866-4937-9D21-59313C127482}" dt="2026-04-28T01:51:42.019" v="17"/>
        <pc:sldMkLst>
          <pc:docMk/>
          <pc:sldMk cId="434582359" sldId="260"/>
        </pc:sldMkLst>
        <pc:picChg chg="add del mod">
          <ac:chgData name="Nicola Hofler" userId="c70c1b19-f7b6-4269-9445-0d4dc263cbe5" providerId="ADAL" clId="{740471A4-D866-4937-9D21-59313C127482}" dt="2026-04-28T01:40:48.891" v="2"/>
          <ac:picMkLst>
            <pc:docMk/>
            <pc:sldMk cId="434582359" sldId="260"/>
            <ac:picMk id="7" creationId="{0F1B3048-9EF9-5FAC-E888-C2D236AB7D98}"/>
          </ac:picMkLst>
        </pc:picChg>
        <pc:picChg chg="add del mod ord">
          <ac:chgData name="Nicola Hofler" userId="c70c1b19-f7b6-4269-9445-0d4dc263cbe5" providerId="ADAL" clId="{740471A4-D866-4937-9D21-59313C127482}" dt="2026-04-28T01:41:10.996" v="3" actId="478"/>
          <ac:picMkLst>
            <pc:docMk/>
            <pc:sldMk cId="434582359" sldId="260"/>
            <ac:picMk id="11" creationId="{076BF53C-F850-FF6F-1E02-C64DBB6DDEA2}"/>
          </ac:picMkLst>
        </pc:picChg>
        <pc:picChg chg="add del mod">
          <ac:chgData name="Nicola Hofler" userId="c70c1b19-f7b6-4269-9445-0d4dc263cbe5" providerId="ADAL" clId="{740471A4-D866-4937-9D21-59313C127482}" dt="2026-04-28T01:48:09.286" v="12"/>
          <ac:picMkLst>
            <pc:docMk/>
            <pc:sldMk cId="434582359" sldId="260"/>
            <ac:picMk id="13" creationId="{00F9CB88-CD7C-D3B9-0A03-CC9DAE4AB89A}"/>
          </ac:picMkLst>
        </pc:picChg>
        <pc:picChg chg="add del mod ord">
          <ac:chgData name="Nicola Hofler" userId="c70c1b19-f7b6-4269-9445-0d4dc263cbe5" providerId="ADAL" clId="{740471A4-D866-4937-9D21-59313C127482}" dt="2026-04-28T01:48:31.962" v="13"/>
          <ac:picMkLst>
            <pc:docMk/>
            <pc:sldMk cId="434582359" sldId="260"/>
            <ac:picMk id="15" creationId="{D943AC77-96E0-20F5-B6FA-6CE41244E192}"/>
          </ac:picMkLst>
        </pc:picChg>
        <pc:picChg chg="add del mod">
          <ac:chgData name="Nicola Hofler" userId="c70c1b19-f7b6-4269-9445-0d4dc263cbe5" providerId="ADAL" clId="{740471A4-D866-4937-9D21-59313C127482}" dt="2026-04-28T01:48:36.305" v="16"/>
          <ac:picMkLst>
            <pc:docMk/>
            <pc:sldMk cId="434582359" sldId="260"/>
            <ac:picMk id="16" creationId="{62B8CAC8-045C-86E4-D76F-D7208BF70A61}"/>
          </ac:picMkLst>
        </pc:picChg>
        <pc:picChg chg="add del mod ord">
          <ac:chgData name="Nicola Hofler" userId="c70c1b19-f7b6-4269-9445-0d4dc263cbe5" providerId="ADAL" clId="{740471A4-D866-4937-9D21-59313C127482}" dt="2026-04-28T01:51:42.019" v="17"/>
          <ac:picMkLst>
            <pc:docMk/>
            <pc:sldMk cId="434582359" sldId="260"/>
            <ac:picMk id="19" creationId="{43D5D848-2D05-8989-AAC7-94BBEA3C03D0}"/>
          </ac:picMkLst>
        </pc:picChg>
        <pc:picChg chg="add mod">
          <ac:chgData name="Nicola Hofler" userId="c70c1b19-f7b6-4269-9445-0d4dc263cbe5" providerId="ADAL" clId="{740471A4-D866-4937-9D21-59313C127482}" dt="2026-04-28T01:51:42.019" v="17"/>
          <ac:picMkLst>
            <pc:docMk/>
            <pc:sldMk cId="434582359" sldId="260"/>
            <ac:picMk id="20" creationId="{AA4A3ED3-C52F-1180-EFA1-E9E848A5A3FE}"/>
          </ac:picMkLst>
        </pc:picChg>
      </pc:sldChg>
      <pc:sldChg chg="addSp delSp modSp mod modTransition modAnim">
        <pc:chgData name="Nicola Hofler" userId="c70c1b19-f7b6-4269-9445-0d4dc263cbe5" providerId="ADAL" clId="{740471A4-D866-4937-9D21-59313C127482}" dt="2026-04-28T01:58:58.368" v="23"/>
        <pc:sldMkLst>
          <pc:docMk/>
          <pc:sldMk cId="1123120197" sldId="261"/>
        </pc:sldMkLst>
        <pc:picChg chg="add del mod">
          <ac:chgData name="Nicola Hofler" userId="c70c1b19-f7b6-4269-9445-0d4dc263cbe5" providerId="ADAL" clId="{740471A4-D866-4937-9D21-59313C127482}" dt="2026-04-28T01:48:09.286" v="12"/>
          <ac:picMkLst>
            <pc:docMk/>
            <pc:sldMk cId="1123120197" sldId="261"/>
            <ac:picMk id="5" creationId="{9C54D731-986F-D5FE-8883-EE9FF1F35BE2}"/>
          </ac:picMkLst>
        </pc:picChg>
        <pc:picChg chg="add del mod ord">
          <ac:chgData name="Nicola Hofler" userId="c70c1b19-f7b6-4269-9445-0d4dc263cbe5" providerId="ADAL" clId="{740471A4-D866-4937-9D21-59313C127482}" dt="2026-04-28T01:51:42.019" v="17"/>
          <ac:picMkLst>
            <pc:docMk/>
            <pc:sldMk cId="1123120197" sldId="261"/>
            <ac:picMk id="7" creationId="{94D455A1-908D-32E0-1474-8D027D65CBE1}"/>
          </ac:picMkLst>
        </pc:picChg>
        <pc:picChg chg="add del mod">
          <ac:chgData name="Nicola Hofler" userId="c70c1b19-f7b6-4269-9445-0d4dc263cbe5" providerId="ADAL" clId="{740471A4-D866-4937-9D21-59313C127482}" dt="2026-04-28T01:58:14.302" v="19"/>
          <ac:picMkLst>
            <pc:docMk/>
            <pc:sldMk cId="1123120197" sldId="261"/>
            <ac:picMk id="8" creationId="{B01C7DF0-A288-E8B4-768C-64889C1B5C24}"/>
          </ac:picMkLst>
        </pc:picChg>
        <pc:picChg chg="add del mod ord">
          <ac:chgData name="Nicola Hofler" userId="c70c1b19-f7b6-4269-9445-0d4dc263cbe5" providerId="ADAL" clId="{740471A4-D866-4937-9D21-59313C127482}" dt="2026-04-28T01:58:33.342" v="20"/>
          <ac:picMkLst>
            <pc:docMk/>
            <pc:sldMk cId="1123120197" sldId="261"/>
            <ac:picMk id="10" creationId="{192ECDF6-BFB6-E7FE-4CB2-7E7C879887DA}"/>
          </ac:picMkLst>
        </pc:picChg>
        <pc:picChg chg="add del mod">
          <ac:chgData name="Nicola Hofler" userId="c70c1b19-f7b6-4269-9445-0d4dc263cbe5" providerId="ADAL" clId="{740471A4-D866-4937-9D21-59313C127482}" dt="2026-04-28T01:58:40.389" v="22"/>
          <ac:picMkLst>
            <pc:docMk/>
            <pc:sldMk cId="1123120197" sldId="261"/>
            <ac:picMk id="11" creationId="{654E5102-BC6C-142A-0A16-1FD6A3A00A1A}"/>
          </ac:picMkLst>
        </pc:picChg>
        <pc:picChg chg="add del mod ord">
          <ac:chgData name="Nicola Hofler" userId="c70c1b19-f7b6-4269-9445-0d4dc263cbe5" providerId="ADAL" clId="{740471A4-D866-4937-9D21-59313C127482}" dt="2026-04-28T01:58:58.368" v="23"/>
          <ac:picMkLst>
            <pc:docMk/>
            <pc:sldMk cId="1123120197" sldId="261"/>
            <ac:picMk id="14" creationId="{44122EE3-9EFA-8308-F30F-2FA2E999BCC4}"/>
          </ac:picMkLst>
        </pc:picChg>
        <pc:picChg chg="add mod">
          <ac:chgData name="Nicola Hofler" userId="c70c1b19-f7b6-4269-9445-0d4dc263cbe5" providerId="ADAL" clId="{740471A4-D866-4937-9D21-59313C127482}" dt="2026-04-28T01:58:58.368" v="23"/>
          <ac:picMkLst>
            <pc:docMk/>
            <pc:sldMk cId="1123120197" sldId="261"/>
            <ac:picMk id="15" creationId="{7BFA98FC-1FA1-7DEC-C3E9-74B2AAF8B268}"/>
          </ac:picMkLst>
        </pc:picChg>
      </pc:sldChg>
      <pc:sldChg chg="addSp delSp modSp mod modTransition modAnim">
        <pc:chgData name="Nicola Hofler" userId="c70c1b19-f7b6-4269-9445-0d4dc263cbe5" providerId="ADAL" clId="{740471A4-D866-4937-9D21-59313C127482}" dt="2026-04-28T02:02:57.082" v="26"/>
        <pc:sldMkLst>
          <pc:docMk/>
          <pc:sldMk cId="3872966476" sldId="263"/>
        </pc:sldMkLst>
        <pc:picChg chg="add del mod">
          <ac:chgData name="Nicola Hofler" userId="c70c1b19-f7b6-4269-9445-0d4dc263cbe5" providerId="ADAL" clId="{740471A4-D866-4937-9D21-59313C127482}" dt="2026-04-28T01:48:09.286" v="12"/>
          <ac:picMkLst>
            <pc:docMk/>
            <pc:sldMk cId="3872966476" sldId="263"/>
            <ac:picMk id="5" creationId="{F128533E-8F33-705E-7FF5-D916CD97EEEF}"/>
          </ac:picMkLst>
        </pc:picChg>
        <pc:picChg chg="add del mod ord">
          <ac:chgData name="Nicola Hofler" userId="c70c1b19-f7b6-4269-9445-0d4dc263cbe5" providerId="ADAL" clId="{740471A4-D866-4937-9D21-59313C127482}" dt="2026-04-28T01:51:42.019" v="17"/>
          <ac:picMkLst>
            <pc:docMk/>
            <pc:sldMk cId="3872966476" sldId="263"/>
            <ac:picMk id="7" creationId="{2D241426-26FE-AE91-A851-F43355A24A75}"/>
          </ac:picMkLst>
        </pc:picChg>
        <pc:picChg chg="add del mod">
          <ac:chgData name="Nicola Hofler" userId="c70c1b19-f7b6-4269-9445-0d4dc263cbe5" providerId="ADAL" clId="{740471A4-D866-4937-9D21-59313C127482}" dt="2026-04-28T02:02:25.753" v="25"/>
          <ac:picMkLst>
            <pc:docMk/>
            <pc:sldMk cId="3872966476" sldId="263"/>
            <ac:picMk id="8" creationId="{35DACA3A-3149-C0F6-0A45-5583922E3CCC}"/>
          </ac:picMkLst>
        </pc:picChg>
        <pc:picChg chg="add del mod ord">
          <ac:chgData name="Nicola Hofler" userId="c70c1b19-f7b6-4269-9445-0d4dc263cbe5" providerId="ADAL" clId="{740471A4-D866-4937-9D21-59313C127482}" dt="2026-04-28T02:02:57.082" v="26"/>
          <ac:picMkLst>
            <pc:docMk/>
            <pc:sldMk cId="3872966476" sldId="263"/>
            <ac:picMk id="13" creationId="{B3D304CF-3422-747D-59F5-311F6B34830C}"/>
          </ac:picMkLst>
        </pc:picChg>
        <pc:picChg chg="add mod">
          <ac:chgData name="Nicola Hofler" userId="c70c1b19-f7b6-4269-9445-0d4dc263cbe5" providerId="ADAL" clId="{740471A4-D866-4937-9D21-59313C127482}" dt="2026-04-28T02:02:57.082" v="26"/>
          <ac:picMkLst>
            <pc:docMk/>
            <pc:sldMk cId="3872966476" sldId="263"/>
            <ac:picMk id="14" creationId="{2340A10D-FC73-3C7B-6EF4-AF14C7360055}"/>
          </ac:picMkLst>
        </pc:picChg>
      </pc:sldChg>
      <pc:sldChg chg="addSp delSp modSp mod modTransition modAnim">
        <pc:chgData name="Nicola Hofler" userId="c70c1b19-f7b6-4269-9445-0d4dc263cbe5" providerId="ADAL" clId="{740471A4-D866-4937-9D21-59313C127482}" dt="2026-04-28T01:51:42.019" v="17"/>
        <pc:sldMkLst>
          <pc:docMk/>
          <pc:sldMk cId="2640340264" sldId="265"/>
        </pc:sldMkLst>
        <pc:picChg chg="add del mod">
          <ac:chgData name="Nicola Hofler" userId="c70c1b19-f7b6-4269-9445-0d4dc263cbe5" providerId="ADAL" clId="{740471A4-D866-4937-9D21-59313C127482}" dt="2026-04-28T01:48:09.286" v="12"/>
          <ac:picMkLst>
            <pc:docMk/>
            <pc:sldMk cId="2640340264" sldId="265"/>
            <ac:picMk id="3" creationId="{CCB95035-78EA-824E-71B2-536223D7DBFD}"/>
          </ac:picMkLst>
        </pc:picChg>
        <pc:picChg chg="add del mod ord">
          <ac:chgData name="Nicola Hofler" userId="c70c1b19-f7b6-4269-9445-0d4dc263cbe5" providerId="ADAL" clId="{740471A4-D866-4937-9D21-59313C127482}" dt="2026-04-28T01:51:42.019" v="17"/>
          <ac:picMkLst>
            <pc:docMk/>
            <pc:sldMk cId="2640340264" sldId="265"/>
            <ac:picMk id="6" creationId="{38E48537-AF21-EEAC-CF47-32D643A956C5}"/>
          </ac:picMkLst>
        </pc:picChg>
        <pc:picChg chg="add mod">
          <ac:chgData name="Nicola Hofler" userId="c70c1b19-f7b6-4269-9445-0d4dc263cbe5" providerId="ADAL" clId="{740471A4-D866-4937-9D21-59313C127482}" dt="2026-04-28T01:51:42.019" v="17"/>
          <ac:picMkLst>
            <pc:docMk/>
            <pc:sldMk cId="2640340264" sldId="265"/>
            <ac:picMk id="9" creationId="{8A2082A8-7349-20B9-F6A4-D0A69DC6C7F2}"/>
          </ac:picMkLst>
        </pc:picChg>
      </pc:sldChg>
      <pc:sldChg chg="modTransition">
        <pc:chgData name="Nicola Hofler" userId="c70c1b19-f7b6-4269-9445-0d4dc263cbe5" providerId="ADAL" clId="{740471A4-D866-4937-9D21-59313C127482}" dt="2026-04-28T01:48:36.305" v="16"/>
        <pc:sldMkLst>
          <pc:docMk/>
          <pc:sldMk cId="2438141025" sldId="266"/>
        </pc:sldMkLst>
      </pc:sldChg>
    </pc:docChg>
  </pc:docChgLst>
  <pc:docChgLst>
    <pc:chgData name="Alex Cook" userId="5365517e-40ce-4b73-8bde-cf279d74320d" providerId="ADAL" clId="{D5413ED2-6ADB-4478-B386-77EE26C295A5}"/>
    <pc:docChg chg="modSld">
      <pc:chgData name="Alex Cook" userId="5365517e-40ce-4b73-8bde-cf279d74320d" providerId="ADAL" clId="{D5413ED2-6ADB-4478-B386-77EE26C295A5}" dt="2026-05-01T06:29:47.883" v="0"/>
      <pc:docMkLst>
        <pc:docMk/>
      </pc:docMkLst>
      <pc:sldChg chg="delSp modTransition modAnim">
        <pc:chgData name="Alex Cook" userId="5365517e-40ce-4b73-8bde-cf279d74320d" providerId="ADAL" clId="{D5413ED2-6ADB-4478-B386-77EE26C295A5}" dt="2026-05-01T06:29:47.883" v="0"/>
        <pc:sldMkLst>
          <pc:docMk/>
          <pc:sldMk cId="1667363547" sldId="257"/>
        </pc:sldMkLst>
        <pc:picChg chg="del">
          <ac:chgData name="Alex Cook" userId="5365517e-40ce-4b73-8bde-cf279d74320d" providerId="ADAL" clId="{D5413ED2-6ADB-4478-B386-77EE26C295A5}" dt="2026-05-01T06:29:47.883" v="0"/>
          <ac:picMkLst>
            <pc:docMk/>
            <pc:sldMk cId="1667363547" sldId="257"/>
            <ac:picMk id="20" creationId="{000CD1C8-53BE-FF3C-3AE2-DEC0B693F8CD}"/>
          </ac:picMkLst>
        </pc:picChg>
      </pc:sldChg>
      <pc:sldChg chg="delSp modTransition modAnim">
        <pc:chgData name="Alex Cook" userId="5365517e-40ce-4b73-8bde-cf279d74320d" providerId="ADAL" clId="{D5413ED2-6ADB-4478-B386-77EE26C295A5}" dt="2026-05-01T06:29:47.883" v="0"/>
        <pc:sldMkLst>
          <pc:docMk/>
          <pc:sldMk cId="434582359" sldId="260"/>
        </pc:sldMkLst>
        <pc:picChg chg="del">
          <ac:chgData name="Alex Cook" userId="5365517e-40ce-4b73-8bde-cf279d74320d" providerId="ADAL" clId="{D5413ED2-6ADB-4478-B386-77EE26C295A5}" dt="2026-05-01T06:29:47.883" v="0"/>
          <ac:picMkLst>
            <pc:docMk/>
            <pc:sldMk cId="434582359" sldId="260"/>
            <ac:picMk id="20" creationId="{AA4A3ED3-C52F-1180-EFA1-E9E848A5A3FE}"/>
          </ac:picMkLst>
        </pc:picChg>
      </pc:sldChg>
      <pc:sldChg chg="delSp modTransition modAnim">
        <pc:chgData name="Alex Cook" userId="5365517e-40ce-4b73-8bde-cf279d74320d" providerId="ADAL" clId="{D5413ED2-6ADB-4478-B386-77EE26C295A5}" dt="2026-05-01T06:29:47.883" v="0"/>
        <pc:sldMkLst>
          <pc:docMk/>
          <pc:sldMk cId="1123120197" sldId="261"/>
        </pc:sldMkLst>
        <pc:picChg chg="del">
          <ac:chgData name="Alex Cook" userId="5365517e-40ce-4b73-8bde-cf279d74320d" providerId="ADAL" clId="{D5413ED2-6ADB-4478-B386-77EE26C295A5}" dt="2026-05-01T06:29:47.883" v="0"/>
          <ac:picMkLst>
            <pc:docMk/>
            <pc:sldMk cId="1123120197" sldId="261"/>
            <ac:picMk id="15" creationId="{7BFA98FC-1FA1-7DEC-C3E9-74B2AAF8B268}"/>
          </ac:picMkLst>
        </pc:picChg>
      </pc:sldChg>
      <pc:sldChg chg="delSp modTransition modAnim">
        <pc:chgData name="Alex Cook" userId="5365517e-40ce-4b73-8bde-cf279d74320d" providerId="ADAL" clId="{D5413ED2-6ADB-4478-B386-77EE26C295A5}" dt="2026-05-01T06:29:47.883" v="0"/>
        <pc:sldMkLst>
          <pc:docMk/>
          <pc:sldMk cId="3872966476" sldId="263"/>
        </pc:sldMkLst>
        <pc:picChg chg="del">
          <ac:chgData name="Alex Cook" userId="5365517e-40ce-4b73-8bde-cf279d74320d" providerId="ADAL" clId="{D5413ED2-6ADB-4478-B386-77EE26C295A5}" dt="2026-05-01T06:29:47.883" v="0"/>
          <ac:picMkLst>
            <pc:docMk/>
            <pc:sldMk cId="3872966476" sldId="263"/>
            <ac:picMk id="14" creationId="{2340A10D-FC73-3C7B-6EF4-AF14C7360055}"/>
          </ac:picMkLst>
        </pc:picChg>
      </pc:sldChg>
      <pc:sldChg chg="delSp modTransition modAnim">
        <pc:chgData name="Alex Cook" userId="5365517e-40ce-4b73-8bde-cf279d74320d" providerId="ADAL" clId="{D5413ED2-6ADB-4478-B386-77EE26C295A5}" dt="2026-05-01T06:29:47.883" v="0"/>
        <pc:sldMkLst>
          <pc:docMk/>
          <pc:sldMk cId="2640340264" sldId="265"/>
        </pc:sldMkLst>
        <pc:picChg chg="del">
          <ac:chgData name="Alex Cook" userId="5365517e-40ce-4b73-8bde-cf279d74320d" providerId="ADAL" clId="{D5413ED2-6ADB-4478-B386-77EE26C295A5}" dt="2026-05-01T06:29:47.883" v="0"/>
          <ac:picMkLst>
            <pc:docMk/>
            <pc:sldMk cId="2640340264" sldId="265"/>
            <ac:picMk id="9" creationId="{8A2082A8-7349-20B9-F6A4-D0A69DC6C7F2}"/>
          </ac:picMkLst>
        </pc:picChg>
      </pc:sldChg>
      <pc:sldChg chg="modTransition">
        <pc:chgData name="Alex Cook" userId="5365517e-40ce-4b73-8bde-cf279d74320d" providerId="ADAL" clId="{D5413ED2-6ADB-4478-B386-77EE26C295A5}" dt="2026-05-01T06:29:47.883" v="0"/>
        <pc:sldMkLst>
          <pc:docMk/>
          <pc:sldMk cId="2438141025" sldId="266"/>
        </pc:sldMkLst>
      </pc:sldChg>
    </pc:docChg>
  </pc:docChgLst>
  <pc:docChgLst>
    <pc:chgData name="Alex Cook" userId="5365517e-40ce-4b73-8bde-cf279d74320d" providerId="ADAL" clId="{AA02424F-6031-4EDF-AA3C-7F32387586C4}"/>
    <pc:docChg chg="modSld modNotesMaster">
      <pc:chgData name="Alex Cook" userId="5365517e-40ce-4b73-8bde-cf279d74320d" providerId="ADAL" clId="{AA02424F-6031-4EDF-AA3C-7F32387586C4}" dt="2026-05-01T06:49:24.025" v="3"/>
      <pc:docMkLst>
        <pc:docMk/>
      </pc:docMkLst>
      <pc:sldChg chg="addSp modSp">
        <pc:chgData name="Alex Cook" userId="5365517e-40ce-4b73-8bde-cf279d74320d" providerId="ADAL" clId="{AA02424F-6031-4EDF-AA3C-7F32387586C4}" dt="2026-05-01T06:49:24.025" v="3"/>
        <pc:sldMkLst>
          <pc:docMk/>
          <pc:sldMk cId="1667363547" sldId="257"/>
        </pc:sldMkLst>
        <pc:picChg chg="add mod">
          <ac:chgData name="Alex Cook" userId="5365517e-40ce-4b73-8bde-cf279d74320d" providerId="ADAL" clId="{AA02424F-6031-4EDF-AA3C-7F32387586C4}" dt="2026-05-01T06:49:24.025" v="3"/>
          <ac:picMkLst>
            <pc:docMk/>
            <pc:sldMk cId="1667363547" sldId="257"/>
            <ac:picMk id="9" creationId="{7AD89D7C-F75D-2CEC-C6BF-60FC9BC0FE8E}"/>
          </ac:picMkLst>
        </pc:picChg>
      </pc:sldChg>
      <pc:sldChg chg="addSp modSp">
        <pc:chgData name="Alex Cook" userId="5365517e-40ce-4b73-8bde-cf279d74320d" providerId="ADAL" clId="{AA02424F-6031-4EDF-AA3C-7F32387586C4}" dt="2026-05-01T06:49:24.025" v="3"/>
        <pc:sldMkLst>
          <pc:docMk/>
          <pc:sldMk cId="434582359" sldId="260"/>
        </pc:sldMkLst>
        <pc:picChg chg="add mod">
          <ac:chgData name="Alex Cook" userId="5365517e-40ce-4b73-8bde-cf279d74320d" providerId="ADAL" clId="{AA02424F-6031-4EDF-AA3C-7F32387586C4}" dt="2026-05-01T06:49:24.025" v="3"/>
          <ac:picMkLst>
            <pc:docMk/>
            <pc:sldMk cId="434582359" sldId="260"/>
            <ac:picMk id="7" creationId="{50608EDF-9951-C64A-7F51-A1B8E47B5A46}"/>
          </ac:picMkLst>
        </pc:picChg>
      </pc:sldChg>
      <pc:sldChg chg="addSp modSp">
        <pc:chgData name="Alex Cook" userId="5365517e-40ce-4b73-8bde-cf279d74320d" providerId="ADAL" clId="{AA02424F-6031-4EDF-AA3C-7F32387586C4}" dt="2026-05-01T06:49:24.025" v="3"/>
        <pc:sldMkLst>
          <pc:docMk/>
          <pc:sldMk cId="1123120197" sldId="261"/>
        </pc:sldMkLst>
        <pc:picChg chg="add mod">
          <ac:chgData name="Alex Cook" userId="5365517e-40ce-4b73-8bde-cf279d74320d" providerId="ADAL" clId="{AA02424F-6031-4EDF-AA3C-7F32387586C4}" dt="2026-05-01T06:49:24.025" v="3"/>
          <ac:picMkLst>
            <pc:docMk/>
            <pc:sldMk cId="1123120197" sldId="261"/>
            <ac:picMk id="5" creationId="{65000936-5D23-4F6A-FEEE-217250300375}"/>
          </ac:picMkLst>
        </pc:picChg>
      </pc:sldChg>
      <pc:sldChg chg="addSp modSp">
        <pc:chgData name="Alex Cook" userId="5365517e-40ce-4b73-8bde-cf279d74320d" providerId="ADAL" clId="{AA02424F-6031-4EDF-AA3C-7F32387586C4}" dt="2026-05-01T06:49:24.025" v="3"/>
        <pc:sldMkLst>
          <pc:docMk/>
          <pc:sldMk cId="3872966476" sldId="263"/>
        </pc:sldMkLst>
        <pc:picChg chg="add mod">
          <ac:chgData name="Alex Cook" userId="5365517e-40ce-4b73-8bde-cf279d74320d" providerId="ADAL" clId="{AA02424F-6031-4EDF-AA3C-7F32387586C4}" dt="2026-05-01T06:49:24.025" v="3"/>
          <ac:picMkLst>
            <pc:docMk/>
            <pc:sldMk cId="3872966476" sldId="263"/>
            <ac:picMk id="5" creationId="{123AAA8E-E126-620B-BD9E-42229A50A685}"/>
          </ac:picMkLst>
        </pc:picChg>
      </pc:sldChg>
      <pc:sldChg chg="addSp modSp">
        <pc:chgData name="Alex Cook" userId="5365517e-40ce-4b73-8bde-cf279d74320d" providerId="ADAL" clId="{AA02424F-6031-4EDF-AA3C-7F32387586C4}" dt="2026-05-01T06:49:24.025" v="3"/>
        <pc:sldMkLst>
          <pc:docMk/>
          <pc:sldMk cId="2640340264" sldId="265"/>
        </pc:sldMkLst>
        <pc:picChg chg="add mod">
          <ac:chgData name="Alex Cook" userId="5365517e-40ce-4b73-8bde-cf279d74320d" providerId="ADAL" clId="{AA02424F-6031-4EDF-AA3C-7F32387586C4}" dt="2026-05-01T06:49:24.025" v="3"/>
          <ac:picMkLst>
            <pc:docMk/>
            <pc:sldMk cId="2640340264" sldId="265"/>
            <ac:picMk id="3" creationId="{617528B2-D59A-18AF-896F-76120FDA8854}"/>
          </ac:picMkLst>
        </pc:picChg>
      </pc:sldChg>
    </pc:docChg>
  </pc:docChgLst>
  <pc:docChgLst>
    <pc:chgData name="Nicola Hofler" userId="S::nicola.hofler@shq.org.au::c70c1b19-f7b6-4269-9445-0d4dc263cbe5" providerId="AD" clId="Web-{BE8636D2-8D56-AAD6-F16A-6CA1E28AB299}"/>
    <pc:docChg chg="modSld">
      <pc:chgData name="Nicola Hofler" userId="S::nicola.hofler@shq.org.au::c70c1b19-f7b6-4269-9445-0d4dc263cbe5" providerId="AD" clId="Web-{BE8636D2-8D56-AAD6-F16A-6CA1E28AB299}" dt="2026-04-23T07:31:15.244" v="13"/>
      <pc:docMkLst>
        <pc:docMk/>
      </pc:docMkLst>
      <pc:sldChg chg="modNotes">
        <pc:chgData name="Nicola Hofler" userId="S::nicola.hofler@shq.org.au::c70c1b19-f7b6-4269-9445-0d4dc263cbe5" providerId="AD" clId="Web-{BE8636D2-8D56-AAD6-F16A-6CA1E28AB299}" dt="2026-04-23T07:28:13.086" v="10"/>
        <pc:sldMkLst>
          <pc:docMk/>
          <pc:sldMk cId="1667363547" sldId="257"/>
        </pc:sldMkLst>
      </pc:sldChg>
      <pc:sldChg chg="modNotes">
        <pc:chgData name="Nicola Hofler" userId="S::nicola.hofler@shq.org.au::c70c1b19-f7b6-4269-9445-0d4dc263cbe5" providerId="AD" clId="Web-{BE8636D2-8D56-AAD6-F16A-6CA1E28AB299}" dt="2026-04-23T07:31:15.244" v="13"/>
        <pc:sldMkLst>
          <pc:docMk/>
          <pc:sldMk cId="2640340264" sldId="2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434999" cy="356437"/>
          </a:xfrm>
          <a:prstGeom prst="rect">
            <a:avLst/>
          </a:prstGeom>
        </p:spPr>
        <p:txBody>
          <a:bodyPr vert="horz" lIns="99074" tIns="49537" rIns="99074" bIns="49537" rtlCol="0"/>
          <a:lstStyle>
            <a:lvl1pPr algn="l">
              <a:defRPr sz="1300"/>
            </a:lvl1pPr>
          </a:lstStyle>
          <a:p>
            <a:endParaRPr lang="en-AU"/>
          </a:p>
        </p:txBody>
      </p:sp>
      <p:sp>
        <p:nvSpPr>
          <p:cNvPr id="3" name="Date Placeholder 2"/>
          <p:cNvSpPr>
            <a:spLocks noGrp="1"/>
          </p:cNvSpPr>
          <p:nvPr>
            <p:ph type="dt" idx="1"/>
          </p:nvPr>
        </p:nvSpPr>
        <p:spPr>
          <a:xfrm>
            <a:off x="5797246" y="1"/>
            <a:ext cx="4434999" cy="356437"/>
          </a:xfrm>
          <a:prstGeom prst="rect">
            <a:avLst/>
          </a:prstGeom>
        </p:spPr>
        <p:txBody>
          <a:bodyPr vert="horz" lIns="99074" tIns="49537" rIns="99074" bIns="49537" rtlCol="0"/>
          <a:lstStyle>
            <a:lvl1pPr algn="r">
              <a:defRPr sz="1300"/>
            </a:lvl1pPr>
          </a:lstStyle>
          <a:p>
            <a:fld id="{95F0191B-3E17-4849-9BC9-6957F6317300}" type="datetimeFigureOut">
              <a:rPr lang="en-AU" smtClean="0"/>
              <a:t>30/04/2026</a:t>
            </a:fld>
            <a:endParaRPr lang="en-AU"/>
          </a:p>
        </p:txBody>
      </p:sp>
      <p:sp>
        <p:nvSpPr>
          <p:cNvPr id="4" name="Slide Image Placeholder 3"/>
          <p:cNvSpPr>
            <a:spLocks noGrp="1" noRot="1" noChangeAspect="1"/>
          </p:cNvSpPr>
          <p:nvPr>
            <p:ph type="sldImg" idx="2"/>
          </p:nvPr>
        </p:nvSpPr>
        <p:spPr>
          <a:xfrm>
            <a:off x="2987675" y="889000"/>
            <a:ext cx="4259263" cy="2397125"/>
          </a:xfrm>
          <a:prstGeom prst="rect">
            <a:avLst/>
          </a:prstGeom>
          <a:noFill/>
          <a:ln w="12700">
            <a:solidFill>
              <a:prstClr val="black"/>
            </a:solidFill>
          </a:ln>
        </p:spPr>
        <p:txBody>
          <a:bodyPr vert="horz" lIns="99074" tIns="49537" rIns="99074" bIns="49537" rtlCol="0" anchor="ctr"/>
          <a:lstStyle/>
          <a:p>
            <a:endParaRPr lang="en-AU"/>
          </a:p>
        </p:txBody>
      </p:sp>
      <p:sp>
        <p:nvSpPr>
          <p:cNvPr id="5" name="Notes Placeholder 4"/>
          <p:cNvSpPr>
            <a:spLocks noGrp="1"/>
          </p:cNvSpPr>
          <p:nvPr>
            <p:ph type="body" sz="quarter" idx="3"/>
          </p:nvPr>
        </p:nvSpPr>
        <p:spPr>
          <a:xfrm>
            <a:off x="1023462" y="3418830"/>
            <a:ext cx="8187690" cy="2797225"/>
          </a:xfrm>
          <a:prstGeom prst="rect">
            <a:avLst/>
          </a:prstGeom>
        </p:spPr>
        <p:txBody>
          <a:bodyPr vert="horz" lIns="99074" tIns="49537" rIns="99074" bIns="4953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 y="6747628"/>
            <a:ext cx="4434999" cy="356435"/>
          </a:xfrm>
          <a:prstGeom prst="rect">
            <a:avLst/>
          </a:prstGeom>
        </p:spPr>
        <p:txBody>
          <a:bodyPr vert="horz" lIns="99074" tIns="49537" rIns="99074" bIns="49537" rtlCol="0" anchor="b"/>
          <a:lstStyle>
            <a:lvl1pPr algn="l">
              <a:defRPr sz="1300"/>
            </a:lvl1pPr>
          </a:lstStyle>
          <a:p>
            <a:endParaRPr lang="en-AU"/>
          </a:p>
        </p:txBody>
      </p:sp>
      <p:sp>
        <p:nvSpPr>
          <p:cNvPr id="7" name="Slide Number Placeholder 6"/>
          <p:cNvSpPr>
            <a:spLocks noGrp="1"/>
          </p:cNvSpPr>
          <p:nvPr>
            <p:ph type="sldNum" sz="quarter" idx="5"/>
          </p:nvPr>
        </p:nvSpPr>
        <p:spPr>
          <a:xfrm>
            <a:off x="5797246" y="6747628"/>
            <a:ext cx="4434999" cy="356435"/>
          </a:xfrm>
          <a:prstGeom prst="rect">
            <a:avLst/>
          </a:prstGeom>
        </p:spPr>
        <p:txBody>
          <a:bodyPr vert="horz" lIns="99074" tIns="49537" rIns="99074" bIns="49537" rtlCol="0" anchor="b"/>
          <a:lstStyle>
            <a:lvl1pPr algn="r">
              <a:defRPr sz="1300"/>
            </a:lvl1pPr>
          </a:lstStyle>
          <a:p>
            <a:fld id="{8EEDDF90-3D37-4FBD-9232-2DC9B720B512}" type="slidenum">
              <a:rPr lang="en-AU" smtClean="0"/>
              <a:t>‹#›</a:t>
            </a:fld>
            <a:endParaRPr lang="en-AU"/>
          </a:p>
        </p:txBody>
      </p:sp>
    </p:spTree>
    <p:extLst>
      <p:ext uri="{BB962C8B-B14F-4D97-AF65-F5344CB8AC3E}">
        <p14:creationId xmlns:p14="http://schemas.microsoft.com/office/powerpoint/2010/main" val="192729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My name is Nicola Hofler and I am a project coordinator at Sexual Health Quarter in Perth, Australia. My </a:t>
            </a:r>
            <a:r>
              <a:rPr lang="en-AU" err="1"/>
              <a:t>collegues</a:t>
            </a:r>
            <a:r>
              <a:rPr lang="en-AU"/>
              <a:t> and I worked on the co-design project aiming to reduce the barriers of people with disabilities to cervical screening.</a:t>
            </a:r>
          </a:p>
        </p:txBody>
      </p:sp>
      <p:sp>
        <p:nvSpPr>
          <p:cNvPr id="4" name="Slide Number Placeholder 3"/>
          <p:cNvSpPr>
            <a:spLocks noGrp="1"/>
          </p:cNvSpPr>
          <p:nvPr>
            <p:ph type="sldNum" sz="quarter" idx="5"/>
          </p:nvPr>
        </p:nvSpPr>
        <p:spPr/>
        <p:txBody>
          <a:bodyPr/>
          <a:lstStyle/>
          <a:p>
            <a:fld id="{8EEDDF90-3D37-4FBD-9232-2DC9B720B512}" type="slidenum">
              <a:rPr lang="en-AU" smtClean="0"/>
              <a:t>1</a:t>
            </a:fld>
            <a:endParaRPr lang="en-AU"/>
          </a:p>
        </p:txBody>
      </p:sp>
    </p:spTree>
    <p:extLst>
      <p:ext uri="{BB962C8B-B14F-4D97-AF65-F5344CB8AC3E}">
        <p14:creationId xmlns:p14="http://schemas.microsoft.com/office/powerpoint/2010/main" val="2533410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37">
              <a:defRPr/>
            </a:pPr>
            <a:r>
              <a:rPr lang="en-AU" sz="1300"/>
              <a:t>In line with WHO elimination targets, Australia aims to eliminate cervical cancer by 2035</a:t>
            </a:r>
          </a:p>
          <a:p>
            <a:pPr defTabSz="990737">
              <a:defRPr/>
            </a:pPr>
            <a:r>
              <a:rPr lang="en-AU" sz="1300"/>
              <a:t>Despite living in a country that offers a world leading cervical screening program, Australian people with a disability are still under screened and at increased risk of delayed diagnosis and increased morbidity and mortality from cervical cancer.</a:t>
            </a:r>
          </a:p>
          <a:p>
            <a:pPr fontAlgn="base"/>
            <a:endParaRPr lang="en-AU" sz="1300"/>
          </a:p>
          <a:p>
            <a:pPr fontAlgn="base"/>
            <a:r>
              <a:rPr lang="en-AU" sz="1300"/>
              <a:t>Last year, we received funding to engage and consult with people with a disability and other important stakeholders to help identify reasons for this lack of participation and come up with the ideal model of care </a:t>
            </a:r>
          </a:p>
          <a:p>
            <a:pPr defTabSz="990737">
              <a:defRPr/>
            </a:pPr>
            <a:endParaRPr lang="en-AU" sz="1300"/>
          </a:p>
          <a:p>
            <a:endParaRPr lang="en-AU"/>
          </a:p>
        </p:txBody>
      </p:sp>
      <p:sp>
        <p:nvSpPr>
          <p:cNvPr id="4" name="Slide Number Placeholder 3"/>
          <p:cNvSpPr>
            <a:spLocks noGrp="1"/>
          </p:cNvSpPr>
          <p:nvPr>
            <p:ph type="sldNum" sz="quarter" idx="5"/>
          </p:nvPr>
        </p:nvSpPr>
        <p:spPr/>
        <p:txBody>
          <a:bodyPr/>
          <a:lstStyle/>
          <a:p>
            <a:fld id="{8EEDDF90-3D37-4FBD-9232-2DC9B720B512}" type="slidenum">
              <a:rPr lang="en-AU" smtClean="0"/>
              <a:t>2</a:t>
            </a:fld>
            <a:endParaRPr lang="en-AU"/>
          </a:p>
        </p:txBody>
      </p:sp>
    </p:spTree>
    <p:extLst>
      <p:ext uri="{BB962C8B-B14F-4D97-AF65-F5344CB8AC3E}">
        <p14:creationId xmlns:p14="http://schemas.microsoft.com/office/powerpoint/2010/main" val="3480595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37">
              <a:defRPr/>
            </a:pPr>
            <a:endParaRPr lang="en-AU" sz="1300"/>
          </a:p>
          <a:p>
            <a:r>
              <a:rPr lang="en-AU"/>
              <a:t>Over 4 months we consulted with 124 stakeholders, the majority of which being people with a disability </a:t>
            </a:r>
          </a:p>
          <a:p>
            <a:r>
              <a:rPr lang="en-AU"/>
              <a:t>We conducted interviews, focus groups, surveys and offered face to face and online formats</a:t>
            </a:r>
          </a:p>
          <a:p>
            <a:endParaRPr lang="en-AU"/>
          </a:p>
        </p:txBody>
      </p:sp>
      <p:sp>
        <p:nvSpPr>
          <p:cNvPr id="4" name="Slide Number Placeholder 3"/>
          <p:cNvSpPr>
            <a:spLocks noGrp="1"/>
          </p:cNvSpPr>
          <p:nvPr>
            <p:ph type="sldNum" sz="quarter" idx="5"/>
          </p:nvPr>
        </p:nvSpPr>
        <p:spPr/>
        <p:txBody>
          <a:bodyPr/>
          <a:lstStyle/>
          <a:p>
            <a:fld id="{8EEDDF90-3D37-4FBD-9232-2DC9B720B512}" type="slidenum">
              <a:rPr lang="en-AU" smtClean="0"/>
              <a:t>3</a:t>
            </a:fld>
            <a:endParaRPr lang="en-AU"/>
          </a:p>
        </p:txBody>
      </p:sp>
    </p:spTree>
    <p:extLst>
      <p:ext uri="{BB962C8B-B14F-4D97-AF65-F5344CB8AC3E}">
        <p14:creationId xmlns:p14="http://schemas.microsoft.com/office/powerpoint/2010/main" val="2287661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a:p>
            <a:r>
              <a:rPr lang="en-AU"/>
              <a:t>And what we found was that although most people had had at least one cervical screening test, a significant majority had had a bad experience and chose not to have any more tests, we also found that there was great misunderstanding of </a:t>
            </a:r>
            <a:r>
              <a:rPr lang="en-AU" err="1"/>
              <a:t>cerivcal</a:t>
            </a:r>
            <a:r>
              <a:rPr lang="en-AU"/>
              <a:t> screening and its purpose and eligibility across all stakeholder groups</a:t>
            </a:r>
          </a:p>
          <a:p>
            <a:endParaRPr lang="en-AU"/>
          </a:p>
          <a:p>
            <a:r>
              <a:rPr lang="en-AU"/>
              <a:t>Most people expressed support for an outreach and mobile service and gave lots of input into what that service should look like</a:t>
            </a:r>
          </a:p>
        </p:txBody>
      </p:sp>
      <p:sp>
        <p:nvSpPr>
          <p:cNvPr id="4" name="Slide Number Placeholder 3"/>
          <p:cNvSpPr>
            <a:spLocks noGrp="1"/>
          </p:cNvSpPr>
          <p:nvPr>
            <p:ph type="sldNum" sz="quarter" idx="5"/>
          </p:nvPr>
        </p:nvSpPr>
        <p:spPr/>
        <p:txBody>
          <a:bodyPr/>
          <a:lstStyle/>
          <a:p>
            <a:fld id="{8EEDDF90-3D37-4FBD-9232-2DC9B720B512}" type="slidenum">
              <a:rPr lang="en-AU" smtClean="0"/>
              <a:t>4</a:t>
            </a:fld>
            <a:endParaRPr lang="en-AU"/>
          </a:p>
        </p:txBody>
      </p:sp>
    </p:spTree>
    <p:extLst>
      <p:ext uri="{BB962C8B-B14F-4D97-AF65-F5344CB8AC3E}">
        <p14:creationId xmlns:p14="http://schemas.microsoft.com/office/powerpoint/2010/main" val="943015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AU" sz="2200"/>
              <a:t>Their recommendations centred around 4 key themes:</a:t>
            </a:r>
          </a:p>
          <a:p>
            <a:pPr fontAlgn="t"/>
            <a:r>
              <a:rPr lang="en-AU" sz="1300"/>
              <a:t>They wanted </a:t>
            </a:r>
            <a:r>
              <a:rPr lang="en-AU" sz="1300" b="1"/>
              <a:t>clinicians</a:t>
            </a:r>
            <a:r>
              <a:rPr lang="en-AU" sz="1300"/>
              <a:t> who were female, and specifically trained in disability‑inclusive, person‑centred, and trauma‑informed care. Cultural awareness also really mattered including respect for religious and cultural practices.</a:t>
            </a:r>
          </a:p>
          <a:p>
            <a:pPr fontAlgn="t"/>
            <a:r>
              <a:rPr lang="en-AU" sz="1300" b="1"/>
              <a:t>Continuity of care </a:t>
            </a:r>
            <a:r>
              <a:rPr lang="en-AU" sz="1300"/>
              <a:t>was described as essential. Participants strongly preferred seeing the same clinician for booking, education, the screening itself, and receiving results. This continuity allowed time to build rapport, trust, and a sense of safety - particularly for people with prior negative healthcare experiences.</a:t>
            </a:r>
          </a:p>
          <a:p>
            <a:pPr fontAlgn="t"/>
            <a:r>
              <a:rPr lang="en-AU" sz="1300" b="1"/>
              <a:t>Information</a:t>
            </a:r>
            <a:r>
              <a:rPr lang="en-AU" sz="1300"/>
              <a:t> </a:t>
            </a:r>
            <a:r>
              <a:rPr lang="en-AU"/>
              <a:t>needs</a:t>
            </a:r>
            <a:r>
              <a:rPr lang="en-AU" sz="1300"/>
              <a:t> to be delivered differently. Participants wanted clear explanations before, during, and after appointments, tailored to individual communication styles and cognitive needs. Visual, Easy </a:t>
            </a:r>
            <a:r>
              <a:rPr lang="en-AU"/>
              <a:t>Read</a:t>
            </a:r>
            <a:r>
              <a:rPr lang="en-AU" sz="1300"/>
              <a:t>, and culturally appropriate resources were repeatedly requested.</a:t>
            </a:r>
          </a:p>
          <a:p>
            <a:pPr fontAlgn="t"/>
            <a:r>
              <a:rPr lang="en-AU" sz="1300"/>
              <a:t>Finally, a</a:t>
            </a:r>
            <a:r>
              <a:rPr lang="en-AU" sz="1300" b="1"/>
              <a:t>ppointments</a:t>
            </a:r>
            <a:r>
              <a:rPr lang="en-AU" sz="1300"/>
              <a:t> needed to be long enough. Time mattered - for questions, demonstrations, reassurance, and clarification. Small comfort measures like music, TV, or the presence of pets were seen as simple but powerful ways to reduce anxiety and increase participation.</a:t>
            </a:r>
          </a:p>
          <a:p>
            <a:pPr fontAlgn="t"/>
            <a:r>
              <a:rPr lang="en-AU" sz="1300"/>
              <a:t>Together, these elements shaped our recommended model of care.</a:t>
            </a:r>
          </a:p>
          <a:p>
            <a:pPr fontAlgn="t"/>
            <a:r>
              <a:rPr lang="en-AU" sz="1300"/>
              <a:t>We have been fortunate to receive funding to implement this model of care in a 12-month pilot starting in May 2026</a:t>
            </a:r>
          </a:p>
          <a:p>
            <a:endParaRPr lang="en-AU"/>
          </a:p>
          <a:p>
            <a:endParaRPr lang="en-AU"/>
          </a:p>
          <a:p>
            <a:pPr defTabSz="990737">
              <a:defRPr/>
            </a:pPr>
            <a:r>
              <a:rPr lang="en-AU" sz="1300">
                <a:solidFill>
                  <a:schemeClr val="accent4">
                    <a:lumMod val="75000"/>
                  </a:schemeClr>
                </a:solidFill>
              </a:rPr>
              <a:t>In other words, the ideal model of care prioritises </a:t>
            </a:r>
            <a:r>
              <a:rPr lang="en-AU" sz="1300" b="1">
                <a:solidFill>
                  <a:schemeClr val="accent4">
                    <a:lumMod val="75000"/>
                  </a:schemeClr>
                </a:solidFill>
              </a:rPr>
              <a:t>comfort, informed consent, dignity, and autonomy </a:t>
            </a:r>
          </a:p>
          <a:p>
            <a:endParaRPr lang="en-AU"/>
          </a:p>
        </p:txBody>
      </p:sp>
      <p:sp>
        <p:nvSpPr>
          <p:cNvPr id="4" name="Slide Number Placeholder 3"/>
          <p:cNvSpPr>
            <a:spLocks noGrp="1"/>
          </p:cNvSpPr>
          <p:nvPr>
            <p:ph type="sldNum" sz="quarter" idx="5"/>
          </p:nvPr>
        </p:nvSpPr>
        <p:spPr/>
        <p:txBody>
          <a:bodyPr/>
          <a:lstStyle/>
          <a:p>
            <a:fld id="{8EEDDF90-3D37-4FBD-9232-2DC9B720B512}" type="slidenum">
              <a:rPr lang="en-AU" smtClean="0"/>
              <a:t>5</a:t>
            </a:fld>
            <a:endParaRPr lang="en-AU"/>
          </a:p>
        </p:txBody>
      </p:sp>
    </p:spTree>
    <p:extLst>
      <p:ext uri="{BB962C8B-B14F-4D97-AF65-F5344CB8AC3E}">
        <p14:creationId xmlns:p14="http://schemas.microsoft.com/office/powerpoint/2010/main" val="2346807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8EEDDF90-3D37-4FBD-9232-2DC9B720B512}" type="slidenum">
              <a:rPr lang="en-AU" smtClean="0"/>
              <a:t>6</a:t>
            </a:fld>
            <a:endParaRPr lang="en-AU"/>
          </a:p>
        </p:txBody>
      </p:sp>
    </p:spTree>
    <p:extLst>
      <p:ext uri="{BB962C8B-B14F-4D97-AF65-F5344CB8AC3E}">
        <p14:creationId xmlns:p14="http://schemas.microsoft.com/office/powerpoint/2010/main" val="33337516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6.png"/><Relationship Id="rId1" Type="http://schemas.openxmlformats.org/officeDocument/2006/relationships/slideMaster" Target="../slideMasters/slideMaster1.xml"/><Relationship Id="rId5" Type="http://schemas.openxmlformats.org/officeDocument/2006/relationships/image" Target="../media/image27.pn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Master" Target="../slideMasters/slideMaster1.xml"/><Relationship Id="rId4" Type="http://schemas.openxmlformats.org/officeDocument/2006/relationships/image" Target="../media/image29.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png"/><Relationship Id="rId1" Type="http://schemas.openxmlformats.org/officeDocument/2006/relationships/slideMaster" Target="../slideMasters/slideMaster1.xml"/><Relationship Id="rId5" Type="http://schemas.openxmlformats.org/officeDocument/2006/relationships/image" Target="../media/image17.pn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1">
    <p:bg>
      <p:bgPr>
        <a:solidFill>
          <a:schemeClr val="accent2"/>
        </a:solidFill>
        <a:effectLst/>
      </p:bgPr>
    </p:bg>
    <p:spTree>
      <p:nvGrpSpPr>
        <p:cNvPr id="1" name=""/>
        <p:cNvGrpSpPr/>
        <p:nvPr/>
      </p:nvGrpSpPr>
      <p:grpSpPr>
        <a:xfrm>
          <a:off x="0" y="0"/>
          <a:ext cx="0" cy="0"/>
          <a:chOff x="0" y="0"/>
          <a:chExt cx="0" cy="0"/>
        </a:xfrm>
      </p:grpSpPr>
      <p:pic>
        <p:nvPicPr>
          <p:cNvPr id="6" name="Picture 5" descr="A picture containing graphics, clipart, design, creativity">
            <a:extLst>
              <a:ext uri="{FF2B5EF4-FFF2-40B4-BE49-F238E27FC236}">
                <a16:creationId xmlns:a16="http://schemas.microsoft.com/office/drawing/2014/main" id="{7681216B-9B4B-1337-0278-527E3A301D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1373797">
            <a:off x="-805216" y="-2819752"/>
            <a:ext cx="12201810" cy="14350575"/>
          </a:xfrm>
          <a:prstGeom prst="rect">
            <a:avLst/>
          </a:prstGeom>
        </p:spPr>
      </p:pic>
      <p:sp>
        <p:nvSpPr>
          <p:cNvPr id="2" name="Title 1">
            <a:extLst>
              <a:ext uri="{FF2B5EF4-FFF2-40B4-BE49-F238E27FC236}">
                <a16:creationId xmlns:a16="http://schemas.microsoft.com/office/drawing/2014/main" id="{B11F0831-6A89-816B-F909-C75A1151CAD8}"/>
              </a:ext>
            </a:extLst>
          </p:cNvPr>
          <p:cNvSpPr>
            <a:spLocks noGrp="1"/>
          </p:cNvSpPr>
          <p:nvPr>
            <p:ph type="title"/>
          </p:nvPr>
        </p:nvSpPr>
        <p:spPr>
          <a:xfrm>
            <a:off x="301354" y="1312871"/>
            <a:ext cx="9390881" cy="745218"/>
          </a:xfrm>
        </p:spPr>
        <p:txBody>
          <a:bodyPr>
            <a:noAutofit/>
          </a:bodyPr>
          <a:lstStyle>
            <a:lvl1pPr>
              <a:defRPr sz="8800">
                <a:solidFill>
                  <a:schemeClr val="bg2"/>
                </a:solidFill>
              </a:defRPr>
            </a:lvl1pPr>
          </a:lstStyle>
          <a:p>
            <a:r>
              <a:rPr lang="en-US"/>
              <a:t>Click to edit</a:t>
            </a:r>
            <a:endParaRPr lang="en-AU"/>
          </a:p>
        </p:txBody>
      </p:sp>
      <p:pic>
        <p:nvPicPr>
          <p:cNvPr id="7" name="Picture 6" descr="A picture containing text, font, poster, graphics&#10;&#10;Description automatically generated">
            <a:extLst>
              <a:ext uri="{FF2B5EF4-FFF2-40B4-BE49-F238E27FC236}">
                <a16:creationId xmlns:a16="http://schemas.microsoft.com/office/drawing/2014/main" id="{FE1F6BFE-87DD-6FF6-5E2E-A1D022F1DF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4" y="5787958"/>
            <a:ext cx="1059877" cy="749453"/>
          </a:xfrm>
          <a:prstGeom prst="rect">
            <a:avLst/>
          </a:prstGeom>
        </p:spPr>
      </p:pic>
      <p:sp>
        <p:nvSpPr>
          <p:cNvPr id="14" name="Text Placeholder 13">
            <a:extLst>
              <a:ext uri="{FF2B5EF4-FFF2-40B4-BE49-F238E27FC236}">
                <a16:creationId xmlns:a16="http://schemas.microsoft.com/office/drawing/2014/main" id="{4C23E5AA-ADC6-041B-2D7D-EB0ECA399CB8}"/>
              </a:ext>
            </a:extLst>
          </p:cNvPr>
          <p:cNvSpPr>
            <a:spLocks noGrp="1"/>
          </p:cNvSpPr>
          <p:nvPr>
            <p:ph type="body" sz="quarter" idx="10"/>
          </p:nvPr>
        </p:nvSpPr>
        <p:spPr>
          <a:xfrm>
            <a:off x="301354" y="2288497"/>
            <a:ext cx="9390322" cy="745219"/>
          </a:xfrm>
        </p:spPr>
        <p:txBody>
          <a:bodyPr>
            <a:noAutofit/>
          </a:bodyPr>
          <a:lstStyle>
            <a:lvl1pPr marL="0" indent="0">
              <a:buNone/>
              <a:defRPr sz="6000">
                <a:solidFill>
                  <a:schemeClr val="bg2"/>
                </a:solidFill>
              </a:defRPr>
            </a:lvl1pPr>
          </a:lstStyle>
          <a:p>
            <a:pPr lvl="0"/>
            <a:r>
              <a:rPr lang="en-US"/>
              <a:t>Click to edit</a:t>
            </a:r>
          </a:p>
        </p:txBody>
      </p:sp>
    </p:spTree>
    <p:extLst>
      <p:ext uri="{BB962C8B-B14F-4D97-AF65-F5344CB8AC3E}">
        <p14:creationId xmlns:p14="http://schemas.microsoft.com/office/powerpoint/2010/main" val="1307144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age 2">
    <p:bg>
      <p:bgPr>
        <a:solidFill>
          <a:schemeClr val="accent3"/>
        </a:solidFill>
        <a:effectLst/>
      </p:bgPr>
    </p:bg>
    <p:spTree>
      <p:nvGrpSpPr>
        <p:cNvPr id="1" name=""/>
        <p:cNvGrpSpPr/>
        <p:nvPr/>
      </p:nvGrpSpPr>
      <p:grpSpPr>
        <a:xfrm>
          <a:off x="0" y="0"/>
          <a:ext cx="0" cy="0"/>
          <a:chOff x="0" y="0"/>
          <a:chExt cx="0" cy="0"/>
        </a:xfrm>
      </p:grpSpPr>
      <p:pic>
        <p:nvPicPr>
          <p:cNvPr id="4" name="Picture 3" descr="A picture containing circle&#10;&#10;Description automatically generated">
            <a:extLst>
              <a:ext uri="{FF2B5EF4-FFF2-40B4-BE49-F238E27FC236}">
                <a16:creationId xmlns:a16="http://schemas.microsoft.com/office/drawing/2014/main" id="{B1C051B2-EE10-49B7-A3A6-C0E55D89BE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915" y="-782349"/>
            <a:ext cx="10506041" cy="9644241"/>
          </a:xfrm>
          <a:prstGeom prst="rect">
            <a:avLst/>
          </a:prstGeom>
        </p:spPr>
      </p:pic>
      <p:sp>
        <p:nvSpPr>
          <p:cNvPr id="5" name="Title 1">
            <a:extLst>
              <a:ext uri="{FF2B5EF4-FFF2-40B4-BE49-F238E27FC236}">
                <a16:creationId xmlns:a16="http://schemas.microsoft.com/office/drawing/2014/main" id="{BB2A9688-05B8-8C5A-3DFD-DB94EC87704D}"/>
              </a:ext>
            </a:extLst>
          </p:cNvPr>
          <p:cNvSpPr>
            <a:spLocks noGrp="1"/>
          </p:cNvSpPr>
          <p:nvPr>
            <p:ph type="title"/>
          </p:nvPr>
        </p:nvSpPr>
        <p:spPr>
          <a:xfrm>
            <a:off x="301354" y="2352871"/>
            <a:ext cx="9299845" cy="745218"/>
          </a:xfrm>
        </p:spPr>
        <p:txBody>
          <a:bodyPr>
            <a:noAutofit/>
          </a:bodyPr>
          <a:lstStyle>
            <a:lvl1pPr>
              <a:defRPr sz="8000">
                <a:solidFill>
                  <a:schemeClr val="bg2"/>
                </a:solidFill>
              </a:defRPr>
            </a:lvl1pPr>
          </a:lstStyle>
          <a:p>
            <a:r>
              <a:rPr lang="en-US"/>
              <a:t>Click to edit</a:t>
            </a:r>
            <a:endParaRPr lang="en-AU"/>
          </a:p>
        </p:txBody>
      </p:sp>
      <p:sp>
        <p:nvSpPr>
          <p:cNvPr id="8" name="Text Placeholder 13">
            <a:extLst>
              <a:ext uri="{FF2B5EF4-FFF2-40B4-BE49-F238E27FC236}">
                <a16:creationId xmlns:a16="http://schemas.microsoft.com/office/drawing/2014/main" id="{36F615E3-EBB2-B035-14E6-7BDF78AAB9D0}"/>
              </a:ext>
            </a:extLst>
          </p:cNvPr>
          <p:cNvSpPr>
            <a:spLocks noGrp="1"/>
          </p:cNvSpPr>
          <p:nvPr>
            <p:ph type="body" sz="quarter" idx="10"/>
          </p:nvPr>
        </p:nvSpPr>
        <p:spPr>
          <a:xfrm>
            <a:off x="301355" y="3294552"/>
            <a:ext cx="9390322" cy="745219"/>
          </a:xfrm>
        </p:spPr>
        <p:txBody>
          <a:bodyPr>
            <a:noAutofit/>
          </a:bodyPr>
          <a:lstStyle>
            <a:lvl1pPr marL="0" indent="0">
              <a:buNone/>
              <a:defRPr sz="6000">
                <a:solidFill>
                  <a:schemeClr val="bg2"/>
                </a:solidFill>
              </a:defRPr>
            </a:lvl1pPr>
          </a:lstStyle>
          <a:p>
            <a:pPr lvl="0"/>
            <a:r>
              <a:rPr lang="en-US"/>
              <a:t>Click to edit</a:t>
            </a:r>
          </a:p>
        </p:txBody>
      </p:sp>
      <p:pic>
        <p:nvPicPr>
          <p:cNvPr id="11" name="Picture 10" descr="A picture containing text, font, graphics, logo&#10;&#10;Description automatically generated">
            <a:extLst>
              <a:ext uri="{FF2B5EF4-FFF2-40B4-BE49-F238E27FC236}">
                <a16:creationId xmlns:a16="http://schemas.microsoft.com/office/drawing/2014/main" id="{278561EF-D32E-5936-D820-E3DFA27E8F1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spTree>
    <p:extLst>
      <p:ext uri="{BB962C8B-B14F-4D97-AF65-F5344CB8AC3E}">
        <p14:creationId xmlns:p14="http://schemas.microsoft.com/office/powerpoint/2010/main" val="2769599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Page 3">
    <p:bg>
      <p:bgPr>
        <a:solidFill>
          <a:schemeClr val="accent4"/>
        </a:solidFill>
        <a:effectLst/>
      </p:bgPr>
    </p:bg>
    <p:spTree>
      <p:nvGrpSpPr>
        <p:cNvPr id="1" name=""/>
        <p:cNvGrpSpPr/>
        <p:nvPr/>
      </p:nvGrpSpPr>
      <p:grpSpPr>
        <a:xfrm>
          <a:off x="0" y="0"/>
          <a:ext cx="0" cy="0"/>
          <a:chOff x="0" y="0"/>
          <a:chExt cx="0" cy="0"/>
        </a:xfrm>
      </p:grpSpPr>
      <p:pic>
        <p:nvPicPr>
          <p:cNvPr id="4" name="Picture 3" descr="A blue and black rectangle&#10;&#10;Description automatically generated with medium confidence">
            <a:extLst>
              <a:ext uri="{FF2B5EF4-FFF2-40B4-BE49-F238E27FC236}">
                <a16:creationId xmlns:a16="http://schemas.microsoft.com/office/drawing/2014/main" id="{2DBFE714-6372-ADBC-DF76-8DB009BDDE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837383"/>
            <a:ext cx="12192000" cy="2020617"/>
          </a:xfrm>
          <a:prstGeom prst="rect">
            <a:avLst/>
          </a:prstGeom>
        </p:spPr>
      </p:pic>
      <p:pic>
        <p:nvPicPr>
          <p:cNvPr id="5" name="Picture 4" descr="A picture containing text, font, poster, graphics&#10;&#10;Description automatically generated">
            <a:extLst>
              <a:ext uri="{FF2B5EF4-FFF2-40B4-BE49-F238E27FC236}">
                <a16:creationId xmlns:a16="http://schemas.microsoft.com/office/drawing/2014/main" id="{89421813-88AD-520F-767F-B4BF573171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4" y="5787958"/>
            <a:ext cx="1059877" cy="749453"/>
          </a:xfrm>
          <a:prstGeom prst="rect">
            <a:avLst/>
          </a:prstGeom>
        </p:spPr>
      </p:pic>
      <p:sp>
        <p:nvSpPr>
          <p:cNvPr id="6" name="Title 1">
            <a:extLst>
              <a:ext uri="{FF2B5EF4-FFF2-40B4-BE49-F238E27FC236}">
                <a16:creationId xmlns:a16="http://schemas.microsoft.com/office/drawing/2014/main" id="{689BFDB4-2A04-AFA4-1A12-A062DB3B5A87}"/>
              </a:ext>
            </a:extLst>
          </p:cNvPr>
          <p:cNvSpPr>
            <a:spLocks noGrp="1"/>
          </p:cNvSpPr>
          <p:nvPr>
            <p:ph type="title"/>
          </p:nvPr>
        </p:nvSpPr>
        <p:spPr>
          <a:xfrm>
            <a:off x="301354" y="2083833"/>
            <a:ext cx="10976246" cy="745218"/>
          </a:xfrm>
        </p:spPr>
        <p:txBody>
          <a:bodyPr>
            <a:noAutofit/>
          </a:bodyPr>
          <a:lstStyle>
            <a:lvl1pPr>
              <a:defRPr sz="8000">
                <a:solidFill>
                  <a:schemeClr val="bg2"/>
                </a:solidFill>
              </a:defRPr>
            </a:lvl1pPr>
          </a:lstStyle>
          <a:p>
            <a:r>
              <a:rPr lang="en-US"/>
              <a:t>Click to edit</a:t>
            </a:r>
            <a:endParaRPr lang="en-AU"/>
          </a:p>
        </p:txBody>
      </p:sp>
      <p:sp>
        <p:nvSpPr>
          <p:cNvPr id="7" name="Text Placeholder 13">
            <a:extLst>
              <a:ext uri="{FF2B5EF4-FFF2-40B4-BE49-F238E27FC236}">
                <a16:creationId xmlns:a16="http://schemas.microsoft.com/office/drawing/2014/main" id="{031F833B-CED6-1097-3012-39D05455CEA2}"/>
              </a:ext>
            </a:extLst>
          </p:cNvPr>
          <p:cNvSpPr>
            <a:spLocks noGrp="1"/>
          </p:cNvSpPr>
          <p:nvPr>
            <p:ph type="body" sz="quarter" idx="10"/>
          </p:nvPr>
        </p:nvSpPr>
        <p:spPr>
          <a:xfrm>
            <a:off x="301354" y="3056390"/>
            <a:ext cx="10976246" cy="745219"/>
          </a:xfrm>
        </p:spPr>
        <p:txBody>
          <a:bodyPr>
            <a:noAutofit/>
          </a:bodyPr>
          <a:lstStyle>
            <a:lvl1pPr marL="0" indent="0">
              <a:buNone/>
              <a:defRPr sz="6000">
                <a:solidFill>
                  <a:schemeClr val="bg2"/>
                </a:solidFill>
              </a:defRPr>
            </a:lvl1pPr>
          </a:lstStyle>
          <a:p>
            <a:pPr lvl="0"/>
            <a:r>
              <a:rPr lang="en-US"/>
              <a:t>Click to edit</a:t>
            </a:r>
          </a:p>
        </p:txBody>
      </p:sp>
    </p:spTree>
    <p:extLst>
      <p:ext uri="{BB962C8B-B14F-4D97-AF65-F5344CB8AC3E}">
        <p14:creationId xmlns:p14="http://schemas.microsoft.com/office/powerpoint/2010/main" val="2115987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Page 4">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5AEF727-C1EE-A98C-922B-836ECF8F303D}"/>
              </a:ext>
            </a:extLst>
          </p:cNvPr>
          <p:cNvSpPr>
            <a:spLocks noGrp="1"/>
          </p:cNvSpPr>
          <p:nvPr>
            <p:ph type="title"/>
          </p:nvPr>
        </p:nvSpPr>
        <p:spPr>
          <a:xfrm>
            <a:off x="301355" y="2087719"/>
            <a:ext cx="9510860" cy="745218"/>
          </a:xfrm>
        </p:spPr>
        <p:txBody>
          <a:bodyPr>
            <a:noAutofit/>
          </a:bodyPr>
          <a:lstStyle>
            <a:lvl1pPr>
              <a:defRPr sz="8000">
                <a:solidFill>
                  <a:schemeClr val="bg2"/>
                </a:solidFill>
              </a:defRPr>
            </a:lvl1pPr>
          </a:lstStyle>
          <a:p>
            <a:r>
              <a:rPr lang="en-US"/>
              <a:t>Click to edit</a:t>
            </a:r>
            <a:endParaRPr lang="en-AU"/>
          </a:p>
        </p:txBody>
      </p:sp>
      <p:sp>
        <p:nvSpPr>
          <p:cNvPr id="7" name="Text Placeholder 13">
            <a:extLst>
              <a:ext uri="{FF2B5EF4-FFF2-40B4-BE49-F238E27FC236}">
                <a16:creationId xmlns:a16="http://schemas.microsoft.com/office/drawing/2014/main" id="{EF2E0081-99E0-A383-F77B-2C8AD41D27B2}"/>
              </a:ext>
            </a:extLst>
          </p:cNvPr>
          <p:cNvSpPr>
            <a:spLocks noGrp="1"/>
          </p:cNvSpPr>
          <p:nvPr>
            <p:ph type="body" sz="quarter" idx="10"/>
          </p:nvPr>
        </p:nvSpPr>
        <p:spPr>
          <a:xfrm>
            <a:off x="301355" y="3055052"/>
            <a:ext cx="8619907" cy="745219"/>
          </a:xfrm>
        </p:spPr>
        <p:txBody>
          <a:bodyPr>
            <a:noAutofit/>
          </a:bodyPr>
          <a:lstStyle>
            <a:lvl1pPr marL="0" indent="0">
              <a:buNone/>
              <a:defRPr sz="6000">
                <a:solidFill>
                  <a:schemeClr val="bg2"/>
                </a:solidFill>
              </a:defRPr>
            </a:lvl1pPr>
          </a:lstStyle>
          <a:p>
            <a:pPr lvl="0"/>
            <a:r>
              <a:rPr lang="en-US"/>
              <a:t>Click to edit</a:t>
            </a:r>
          </a:p>
        </p:txBody>
      </p:sp>
      <p:pic>
        <p:nvPicPr>
          <p:cNvPr id="9" name="Picture 8" descr="A yellow flower with a face&#10;&#10;Description automatically generated with medium confidence">
            <a:extLst>
              <a:ext uri="{FF2B5EF4-FFF2-40B4-BE49-F238E27FC236}">
                <a16:creationId xmlns:a16="http://schemas.microsoft.com/office/drawing/2014/main" id="{25AE3541-8615-93D3-FBFB-A5130B0FD9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57588" y="2832937"/>
            <a:ext cx="4077904" cy="4089231"/>
          </a:xfrm>
          <a:prstGeom prst="rect">
            <a:avLst/>
          </a:prstGeom>
        </p:spPr>
      </p:pic>
      <p:pic>
        <p:nvPicPr>
          <p:cNvPr id="4" name="Picture 3" descr="A black and green rectangle&#10;&#10;Description automatically generated with low confidence">
            <a:extLst>
              <a:ext uri="{FF2B5EF4-FFF2-40B4-BE49-F238E27FC236}">
                <a16:creationId xmlns:a16="http://schemas.microsoft.com/office/drawing/2014/main" id="{8117E500-817F-D402-DD27-C32FE61F65E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837383"/>
            <a:ext cx="12192000" cy="2020617"/>
          </a:xfrm>
          <a:prstGeom prst="rect">
            <a:avLst/>
          </a:prstGeom>
        </p:spPr>
      </p:pic>
      <p:pic>
        <p:nvPicPr>
          <p:cNvPr id="5" name="Picture 4" descr="A picture containing text, font, graphics, logo&#10;&#10;Description automatically generated">
            <a:extLst>
              <a:ext uri="{FF2B5EF4-FFF2-40B4-BE49-F238E27FC236}">
                <a16:creationId xmlns:a16="http://schemas.microsoft.com/office/drawing/2014/main" id="{A48C8556-7E22-FA81-219C-C6F36D27CF0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spTree>
    <p:extLst>
      <p:ext uri="{BB962C8B-B14F-4D97-AF65-F5344CB8AC3E}">
        <p14:creationId xmlns:p14="http://schemas.microsoft.com/office/powerpoint/2010/main" val="1101266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cknowledgement of Countr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5E4057-FBE6-C343-66FE-4A306EF04A9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3421"/>
          <a:stretch/>
        </p:blipFill>
        <p:spPr>
          <a:xfrm>
            <a:off x="2593771" y="228085"/>
            <a:ext cx="1011329" cy="724413"/>
          </a:xfrm>
          <a:prstGeom prst="rect">
            <a:avLst/>
          </a:prstGeom>
        </p:spPr>
      </p:pic>
      <p:pic>
        <p:nvPicPr>
          <p:cNvPr id="6" name="Picture 5">
            <a:extLst>
              <a:ext uri="{FF2B5EF4-FFF2-40B4-BE49-F238E27FC236}">
                <a16:creationId xmlns:a16="http://schemas.microsoft.com/office/drawing/2014/main" id="{D4EACC2B-2BC1-D6BC-9628-671D0E0849E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579" r="66842"/>
          <a:stretch/>
        </p:blipFill>
        <p:spPr>
          <a:xfrm>
            <a:off x="8494600" y="228085"/>
            <a:ext cx="1011329" cy="724413"/>
          </a:xfrm>
          <a:prstGeom prst="rect">
            <a:avLst/>
          </a:prstGeom>
        </p:spPr>
      </p:pic>
      <p:pic>
        <p:nvPicPr>
          <p:cNvPr id="8" name="Picture 7" descr="A picture containing art, painting, pattern, drawing&#10;&#10;Description automatically generated">
            <a:extLst>
              <a:ext uri="{FF2B5EF4-FFF2-40B4-BE49-F238E27FC236}">
                <a16:creationId xmlns:a16="http://schemas.microsoft.com/office/drawing/2014/main" id="{D5F96F80-8C7A-157A-372C-7C5FEE78D58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2956" r="40655"/>
          <a:stretch/>
        </p:blipFill>
        <p:spPr>
          <a:xfrm rot="5400000">
            <a:off x="5346700" y="12700"/>
            <a:ext cx="1498600" cy="12192000"/>
          </a:xfrm>
          <a:prstGeom prst="rect">
            <a:avLst/>
          </a:prstGeom>
        </p:spPr>
      </p:pic>
      <p:pic>
        <p:nvPicPr>
          <p:cNvPr id="3" name="Picture 2" descr="A picture containing text, font, graphics, logo&#10;&#10;Description automatically generated">
            <a:extLst>
              <a:ext uri="{FF2B5EF4-FFF2-40B4-BE49-F238E27FC236}">
                <a16:creationId xmlns:a16="http://schemas.microsoft.com/office/drawing/2014/main" id="{403F397B-4D98-B8B1-7D57-64E6906C23E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sp>
        <p:nvSpPr>
          <p:cNvPr id="9" name="TextBox 8">
            <a:extLst>
              <a:ext uri="{FF2B5EF4-FFF2-40B4-BE49-F238E27FC236}">
                <a16:creationId xmlns:a16="http://schemas.microsoft.com/office/drawing/2014/main" id="{D5AAFF3D-9363-7A32-D985-673BF025EC54}"/>
              </a:ext>
            </a:extLst>
          </p:cNvPr>
          <p:cNvSpPr txBox="1"/>
          <p:nvPr userDrawn="1"/>
        </p:nvSpPr>
        <p:spPr>
          <a:xfrm>
            <a:off x="1403350" y="1591137"/>
            <a:ext cx="9385300" cy="3477875"/>
          </a:xfrm>
          <a:prstGeom prst="rect">
            <a:avLst/>
          </a:prstGeom>
          <a:noFill/>
        </p:spPr>
        <p:txBody>
          <a:bodyPr wrap="square" rtlCol="0">
            <a:spAutoFit/>
          </a:bodyPr>
          <a:lstStyle/>
          <a:p>
            <a:pPr algn="ctr"/>
            <a:r>
              <a:rPr lang="en-AU" sz="2200" b="0" i="0" u="none" strike="noStrike" baseline="0">
                <a:solidFill>
                  <a:srgbClr val="005775"/>
                </a:solidFill>
                <a:latin typeface="Roboto" panose="02000000000000000000" pitchFamily="2" charset="0"/>
              </a:rPr>
              <a:t>Sexual Health Quarters recognises Aboriginal and Torres Strait Islander peoples resilience, strength and deep spiritual connection to land, waters, and community as Australia’s First People and Traditional Custodians. </a:t>
            </a:r>
          </a:p>
          <a:p>
            <a:pPr algn="ctr"/>
            <a:r>
              <a:rPr lang="en-AU" sz="2200" b="0" i="0" u="none" strike="noStrike" baseline="0">
                <a:solidFill>
                  <a:srgbClr val="005775"/>
                </a:solidFill>
                <a:latin typeface="Roboto" panose="02000000000000000000" pitchFamily="2" charset="0"/>
              </a:rPr>
              <a:t>We pay our respects to them and their cultures. </a:t>
            </a:r>
          </a:p>
          <a:p>
            <a:pPr algn="ctr"/>
            <a:endParaRPr lang="en-AU" sz="2200" b="0" i="0" u="none" strike="noStrike" baseline="0">
              <a:solidFill>
                <a:srgbClr val="005775"/>
              </a:solidFill>
              <a:latin typeface="Roboto" panose="02000000000000000000" pitchFamily="2" charset="0"/>
            </a:endParaRPr>
          </a:p>
          <a:p>
            <a:pPr algn="ctr"/>
            <a:r>
              <a:rPr lang="en-AU" sz="2200" b="0" i="0" u="none" strike="noStrike" baseline="0">
                <a:solidFill>
                  <a:srgbClr val="005775"/>
                </a:solidFill>
                <a:latin typeface="Roboto" panose="02000000000000000000" pitchFamily="2" charset="0"/>
              </a:rPr>
              <a:t>We acknowledge the </a:t>
            </a:r>
            <a:r>
              <a:rPr lang="en-AU" sz="2200" b="0" i="0" u="none" strike="noStrike" baseline="0" err="1">
                <a:solidFill>
                  <a:srgbClr val="005775"/>
                </a:solidFill>
                <a:latin typeface="Roboto" panose="02000000000000000000" pitchFamily="2" charset="0"/>
              </a:rPr>
              <a:t>Whadjuk</a:t>
            </a:r>
            <a:r>
              <a:rPr lang="en-AU" sz="2200" b="0" i="0" u="none" strike="noStrike" baseline="0">
                <a:solidFill>
                  <a:srgbClr val="005775"/>
                </a:solidFill>
                <a:latin typeface="Roboto" panose="02000000000000000000" pitchFamily="2" charset="0"/>
              </a:rPr>
              <a:t> Noongar people as the Traditional Custodians of the land on which our head office is located. We recognise their positive contribution to the sexual health and relationship wellbeing of community and offer our respects to Elders past, to those guiding us today and to those shaping the leaders of the future.</a:t>
            </a:r>
            <a:endParaRPr lang="en-AU" sz="2200"/>
          </a:p>
        </p:txBody>
      </p:sp>
      <p:sp>
        <p:nvSpPr>
          <p:cNvPr id="10" name="TextBox 9">
            <a:extLst>
              <a:ext uri="{FF2B5EF4-FFF2-40B4-BE49-F238E27FC236}">
                <a16:creationId xmlns:a16="http://schemas.microsoft.com/office/drawing/2014/main" id="{62B5DB0D-9FC9-020F-4451-56FCF0B0C5B4}"/>
              </a:ext>
            </a:extLst>
          </p:cNvPr>
          <p:cNvSpPr txBox="1"/>
          <p:nvPr userDrawn="1"/>
        </p:nvSpPr>
        <p:spPr>
          <a:xfrm>
            <a:off x="3651250" y="228085"/>
            <a:ext cx="4889500" cy="1323439"/>
          </a:xfrm>
          <a:prstGeom prst="rect">
            <a:avLst/>
          </a:prstGeom>
          <a:noFill/>
        </p:spPr>
        <p:txBody>
          <a:bodyPr wrap="square" rtlCol="0">
            <a:spAutoFit/>
          </a:bodyPr>
          <a:lstStyle/>
          <a:p>
            <a:pPr algn="ctr"/>
            <a:r>
              <a:rPr lang="en-AU" sz="4000">
                <a:solidFill>
                  <a:schemeClr val="accent1"/>
                </a:solidFill>
                <a:latin typeface="+mj-lt"/>
              </a:rPr>
              <a:t>Acknowledgement </a:t>
            </a:r>
          </a:p>
          <a:p>
            <a:pPr algn="ctr"/>
            <a:r>
              <a:rPr lang="en-AU" sz="4000">
                <a:solidFill>
                  <a:schemeClr val="accent1"/>
                </a:solidFill>
                <a:latin typeface="+mj-lt"/>
              </a:rPr>
              <a:t>of Country</a:t>
            </a:r>
          </a:p>
        </p:txBody>
      </p:sp>
    </p:spTree>
    <p:extLst>
      <p:ext uri="{BB962C8B-B14F-4D97-AF65-F5344CB8AC3E}">
        <p14:creationId xmlns:p14="http://schemas.microsoft.com/office/powerpoint/2010/main" val="17393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knowledgement of Country Editabl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5E4057-FBE6-C343-66FE-4A306EF04A9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3421"/>
          <a:stretch/>
        </p:blipFill>
        <p:spPr>
          <a:xfrm>
            <a:off x="2593771" y="228085"/>
            <a:ext cx="1011329" cy="724413"/>
          </a:xfrm>
          <a:prstGeom prst="rect">
            <a:avLst/>
          </a:prstGeom>
        </p:spPr>
      </p:pic>
      <p:pic>
        <p:nvPicPr>
          <p:cNvPr id="6" name="Picture 5">
            <a:extLst>
              <a:ext uri="{FF2B5EF4-FFF2-40B4-BE49-F238E27FC236}">
                <a16:creationId xmlns:a16="http://schemas.microsoft.com/office/drawing/2014/main" id="{D4EACC2B-2BC1-D6BC-9628-671D0E0849E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579" r="66842"/>
          <a:stretch/>
        </p:blipFill>
        <p:spPr>
          <a:xfrm>
            <a:off x="8494600" y="228085"/>
            <a:ext cx="1011329" cy="724413"/>
          </a:xfrm>
          <a:prstGeom prst="rect">
            <a:avLst/>
          </a:prstGeom>
        </p:spPr>
      </p:pic>
      <p:pic>
        <p:nvPicPr>
          <p:cNvPr id="8" name="Picture 7" descr="A picture containing art, painting, pattern, drawing&#10;&#10;Description automatically generated">
            <a:extLst>
              <a:ext uri="{FF2B5EF4-FFF2-40B4-BE49-F238E27FC236}">
                <a16:creationId xmlns:a16="http://schemas.microsoft.com/office/drawing/2014/main" id="{D5F96F80-8C7A-157A-372C-7C5FEE78D58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2956" r="40655"/>
          <a:stretch/>
        </p:blipFill>
        <p:spPr>
          <a:xfrm rot="5400000">
            <a:off x="5346700" y="12700"/>
            <a:ext cx="1498600" cy="12192000"/>
          </a:xfrm>
          <a:prstGeom prst="rect">
            <a:avLst/>
          </a:prstGeom>
        </p:spPr>
      </p:pic>
      <p:pic>
        <p:nvPicPr>
          <p:cNvPr id="3" name="Picture 2" descr="A picture containing text, font, graphics, logo&#10;&#10;Description automatically generated">
            <a:extLst>
              <a:ext uri="{FF2B5EF4-FFF2-40B4-BE49-F238E27FC236}">
                <a16:creationId xmlns:a16="http://schemas.microsoft.com/office/drawing/2014/main" id="{403F397B-4D98-B8B1-7D57-64E6906C23E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sp>
        <p:nvSpPr>
          <p:cNvPr id="10" name="TextBox 9">
            <a:extLst>
              <a:ext uri="{FF2B5EF4-FFF2-40B4-BE49-F238E27FC236}">
                <a16:creationId xmlns:a16="http://schemas.microsoft.com/office/drawing/2014/main" id="{62B5DB0D-9FC9-020F-4451-56FCF0B0C5B4}"/>
              </a:ext>
            </a:extLst>
          </p:cNvPr>
          <p:cNvSpPr txBox="1"/>
          <p:nvPr userDrawn="1"/>
        </p:nvSpPr>
        <p:spPr>
          <a:xfrm>
            <a:off x="3651250" y="228085"/>
            <a:ext cx="4889500" cy="1323439"/>
          </a:xfrm>
          <a:prstGeom prst="rect">
            <a:avLst/>
          </a:prstGeom>
          <a:noFill/>
        </p:spPr>
        <p:txBody>
          <a:bodyPr wrap="square" rtlCol="0">
            <a:spAutoFit/>
          </a:bodyPr>
          <a:lstStyle/>
          <a:p>
            <a:pPr algn="ctr"/>
            <a:r>
              <a:rPr lang="en-AU" sz="4000">
                <a:solidFill>
                  <a:schemeClr val="accent1"/>
                </a:solidFill>
                <a:latin typeface="+mj-lt"/>
              </a:rPr>
              <a:t>Acknowledgement </a:t>
            </a:r>
          </a:p>
          <a:p>
            <a:pPr algn="ctr"/>
            <a:r>
              <a:rPr lang="en-AU" sz="4000">
                <a:solidFill>
                  <a:schemeClr val="accent1"/>
                </a:solidFill>
                <a:latin typeface="+mj-lt"/>
              </a:rPr>
              <a:t>of Country</a:t>
            </a:r>
          </a:p>
        </p:txBody>
      </p:sp>
      <p:sp>
        <p:nvSpPr>
          <p:cNvPr id="4" name="Text Placeholder 3">
            <a:extLst>
              <a:ext uri="{FF2B5EF4-FFF2-40B4-BE49-F238E27FC236}">
                <a16:creationId xmlns:a16="http://schemas.microsoft.com/office/drawing/2014/main" id="{7497783D-9AB0-C710-8B53-76F3F03A7665}"/>
              </a:ext>
            </a:extLst>
          </p:cNvPr>
          <p:cNvSpPr>
            <a:spLocks noGrp="1"/>
          </p:cNvSpPr>
          <p:nvPr>
            <p:ph type="body" sz="quarter" idx="10"/>
          </p:nvPr>
        </p:nvSpPr>
        <p:spPr>
          <a:xfrm>
            <a:off x="1381125" y="1685131"/>
            <a:ext cx="9429750" cy="3487737"/>
          </a:xfrm>
        </p:spPr>
        <p:txBody>
          <a:bodyPr>
            <a:normAutofit/>
          </a:bodyPr>
          <a:lstStyle>
            <a:lvl1pPr marL="0" indent="0" algn="ctr">
              <a:buNone/>
              <a:defRPr sz="2200">
                <a:solidFill>
                  <a:schemeClr val="accent1"/>
                </a:solidFill>
              </a:defRPr>
            </a:lvl1pPr>
          </a:lstStyle>
          <a:p>
            <a:pPr lvl="0"/>
            <a:endParaRPr lang="en-AU"/>
          </a:p>
        </p:txBody>
      </p:sp>
    </p:spTree>
    <p:extLst>
      <p:ext uri="{BB962C8B-B14F-4D97-AF65-F5344CB8AC3E}">
        <p14:creationId xmlns:p14="http://schemas.microsoft.com/office/powerpoint/2010/main" val="383749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GBTIQA+ Acknowledgemen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E2836E3-1EC2-E5B8-4F38-EB6643DDA4F0}"/>
              </a:ext>
            </a:extLst>
          </p:cNvPr>
          <p:cNvSpPr txBox="1"/>
          <p:nvPr userDrawn="1"/>
        </p:nvSpPr>
        <p:spPr>
          <a:xfrm>
            <a:off x="3651250" y="228085"/>
            <a:ext cx="4889500" cy="1323439"/>
          </a:xfrm>
          <a:prstGeom prst="rect">
            <a:avLst/>
          </a:prstGeom>
          <a:noFill/>
        </p:spPr>
        <p:txBody>
          <a:bodyPr wrap="square" rtlCol="0">
            <a:spAutoFit/>
          </a:bodyPr>
          <a:lstStyle/>
          <a:p>
            <a:pPr algn="ctr"/>
            <a:r>
              <a:rPr lang="en-AU" sz="4000">
                <a:solidFill>
                  <a:schemeClr val="accent1"/>
                </a:solidFill>
                <a:latin typeface="+mj-lt"/>
              </a:rPr>
              <a:t>LGBTIQA+</a:t>
            </a:r>
          </a:p>
          <a:p>
            <a:pPr algn="ctr"/>
            <a:r>
              <a:rPr lang="en-AU" sz="4000">
                <a:solidFill>
                  <a:schemeClr val="accent1"/>
                </a:solidFill>
                <a:latin typeface="+mj-lt"/>
              </a:rPr>
              <a:t>Acknowledgement </a:t>
            </a:r>
          </a:p>
        </p:txBody>
      </p:sp>
      <p:pic>
        <p:nvPicPr>
          <p:cNvPr id="7" name="Picture 6" descr="A yellow and black rectangle&#10;&#10;Description automatically generated with low confidence">
            <a:extLst>
              <a:ext uri="{FF2B5EF4-FFF2-40B4-BE49-F238E27FC236}">
                <a16:creationId xmlns:a16="http://schemas.microsoft.com/office/drawing/2014/main" id="{A06E00FC-4436-0D71-7D20-93FD437FF0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27102"/>
            <a:ext cx="12192000" cy="2020618"/>
          </a:xfrm>
          <a:prstGeom prst="rect">
            <a:avLst/>
          </a:prstGeom>
        </p:spPr>
      </p:pic>
      <p:pic>
        <p:nvPicPr>
          <p:cNvPr id="8" name="Picture 7" descr="A picture containing text, font, graphics, logo&#10;&#10;Description automatically generated">
            <a:extLst>
              <a:ext uri="{FF2B5EF4-FFF2-40B4-BE49-F238E27FC236}">
                <a16:creationId xmlns:a16="http://schemas.microsoft.com/office/drawing/2014/main" id="{60941BC3-6262-83A7-90D6-9AD03926D0D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pic>
        <p:nvPicPr>
          <p:cNvPr id="9" name="Picture 8">
            <a:extLst>
              <a:ext uri="{FF2B5EF4-FFF2-40B4-BE49-F238E27FC236}">
                <a16:creationId xmlns:a16="http://schemas.microsoft.com/office/drawing/2014/main" id="{1E6FE3BB-57D6-0D7A-D3D7-0A300EB7287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49593"/>
          <a:stretch/>
        </p:blipFill>
        <p:spPr>
          <a:xfrm>
            <a:off x="318707" y="316171"/>
            <a:ext cx="3074899" cy="724413"/>
          </a:xfrm>
          <a:prstGeom prst="rect">
            <a:avLst/>
          </a:prstGeom>
        </p:spPr>
      </p:pic>
      <p:sp>
        <p:nvSpPr>
          <p:cNvPr id="10" name="TextBox 9">
            <a:extLst>
              <a:ext uri="{FF2B5EF4-FFF2-40B4-BE49-F238E27FC236}">
                <a16:creationId xmlns:a16="http://schemas.microsoft.com/office/drawing/2014/main" id="{7C192E1E-86F9-615A-40B2-677132382998}"/>
              </a:ext>
            </a:extLst>
          </p:cNvPr>
          <p:cNvSpPr txBox="1"/>
          <p:nvPr userDrawn="1"/>
        </p:nvSpPr>
        <p:spPr>
          <a:xfrm>
            <a:off x="1496647" y="1993565"/>
            <a:ext cx="9198705" cy="3139321"/>
          </a:xfrm>
          <a:prstGeom prst="rect">
            <a:avLst/>
          </a:prstGeom>
          <a:noFill/>
        </p:spPr>
        <p:txBody>
          <a:bodyPr wrap="square" rtlCol="0">
            <a:spAutoFit/>
          </a:bodyPr>
          <a:lstStyle/>
          <a:p>
            <a:pPr algn="ctr"/>
            <a:r>
              <a:rPr lang="en-AU" sz="2200" b="0" i="0" u="none" strike="noStrike" baseline="0">
                <a:solidFill>
                  <a:srgbClr val="005775"/>
                </a:solidFill>
                <a:latin typeface="Roboto" panose="02000000000000000000" pitchFamily="2" charset="0"/>
              </a:rPr>
              <a:t>We would like to honour and recognise the past and ongoing work of the members of the lesbian, gay, bisexual, trans, intersex, queer and asexual (LGBTIQA+) community, and include anyone else who is diverse in sex, gender, or sexual orientation within this acronym.</a:t>
            </a:r>
          </a:p>
          <a:p>
            <a:pPr algn="ctr"/>
            <a:endParaRPr lang="en-AU" sz="2200" b="0" i="0" u="none" strike="noStrike" baseline="0">
              <a:solidFill>
                <a:srgbClr val="005775"/>
              </a:solidFill>
              <a:latin typeface="Roboto" panose="02000000000000000000" pitchFamily="2" charset="0"/>
            </a:endParaRPr>
          </a:p>
          <a:p>
            <a:pPr algn="ctr"/>
            <a:r>
              <a:rPr lang="en-AU" sz="2200" b="0" i="0" u="none" strike="noStrike" baseline="0">
                <a:solidFill>
                  <a:srgbClr val="005775"/>
                </a:solidFill>
                <a:latin typeface="Roboto" panose="02000000000000000000" pitchFamily="2" charset="0"/>
              </a:rPr>
              <a:t>We would like to thank LGBTIQA+ people for their contributions to our society, particularly in areas of health and equality, and acknowledge their experiences of prejudice and discrimination and celebrate their strength and perseverance.</a:t>
            </a:r>
            <a:endParaRPr lang="en-AU" sz="2200"/>
          </a:p>
        </p:txBody>
      </p:sp>
      <p:pic>
        <p:nvPicPr>
          <p:cNvPr id="11" name="Picture 10">
            <a:extLst>
              <a:ext uri="{FF2B5EF4-FFF2-40B4-BE49-F238E27FC236}">
                <a16:creationId xmlns:a16="http://schemas.microsoft.com/office/drawing/2014/main" id="{3C448E48-95B9-33C0-F8DB-9A840E90918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49593"/>
          <a:stretch/>
        </p:blipFill>
        <p:spPr>
          <a:xfrm>
            <a:off x="8798393" y="316171"/>
            <a:ext cx="3074899" cy="724413"/>
          </a:xfrm>
          <a:prstGeom prst="rect">
            <a:avLst/>
          </a:prstGeom>
        </p:spPr>
      </p:pic>
    </p:spTree>
    <p:extLst>
      <p:ext uri="{BB962C8B-B14F-4D97-AF65-F5344CB8AC3E}">
        <p14:creationId xmlns:p14="http://schemas.microsoft.com/office/powerpoint/2010/main" val="2168763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age 1">
    <p:bg>
      <p:bgPr>
        <a:solidFill>
          <a:schemeClr val="accent1"/>
        </a:solidFill>
        <a:effectLst/>
      </p:bgPr>
    </p:bg>
    <p:spTree>
      <p:nvGrpSpPr>
        <p:cNvPr id="1" name=""/>
        <p:cNvGrpSpPr/>
        <p:nvPr/>
      </p:nvGrpSpPr>
      <p:grpSpPr>
        <a:xfrm>
          <a:off x="0" y="0"/>
          <a:ext cx="0" cy="0"/>
          <a:chOff x="0" y="0"/>
          <a:chExt cx="0" cy="0"/>
        </a:xfrm>
      </p:grpSpPr>
      <p:pic>
        <p:nvPicPr>
          <p:cNvPr id="4" name="Picture 3" descr="A picture containing creativity, design&#10;&#10;Description automatically generated with low confidence">
            <a:extLst>
              <a:ext uri="{FF2B5EF4-FFF2-40B4-BE49-F238E27FC236}">
                <a16:creationId xmlns:a16="http://schemas.microsoft.com/office/drawing/2014/main" id="{FF21D17C-0EA1-CF15-3FA5-3B900D0D4A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670700" y="-2494085"/>
            <a:ext cx="9414528" cy="11072447"/>
          </a:xfrm>
          <a:prstGeom prst="rect">
            <a:avLst/>
          </a:prstGeom>
        </p:spPr>
      </p:pic>
      <p:pic>
        <p:nvPicPr>
          <p:cNvPr id="5" name="Picture 4" descr="A picture containing text, font, graphics, logo&#10;&#10;Description automatically generated">
            <a:extLst>
              <a:ext uri="{FF2B5EF4-FFF2-40B4-BE49-F238E27FC236}">
                <a16:creationId xmlns:a16="http://schemas.microsoft.com/office/drawing/2014/main" id="{0783B2D1-9EE7-4970-C55D-13EDBE997B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sp>
        <p:nvSpPr>
          <p:cNvPr id="6" name="Title 1">
            <a:extLst>
              <a:ext uri="{FF2B5EF4-FFF2-40B4-BE49-F238E27FC236}">
                <a16:creationId xmlns:a16="http://schemas.microsoft.com/office/drawing/2014/main" id="{69C992B5-D3CE-5E3A-0024-7B3D569030A0}"/>
              </a:ext>
            </a:extLst>
          </p:cNvPr>
          <p:cNvSpPr>
            <a:spLocks noGrp="1"/>
          </p:cNvSpPr>
          <p:nvPr>
            <p:ph type="title"/>
          </p:nvPr>
        </p:nvSpPr>
        <p:spPr>
          <a:xfrm>
            <a:off x="301354" y="3311767"/>
            <a:ext cx="7752399" cy="745218"/>
          </a:xfrm>
        </p:spPr>
        <p:txBody>
          <a:bodyPr>
            <a:noAutofit/>
          </a:bodyPr>
          <a:lstStyle>
            <a:lvl1pPr>
              <a:defRPr sz="8000">
                <a:solidFill>
                  <a:schemeClr val="bg2"/>
                </a:solidFill>
              </a:defRPr>
            </a:lvl1pPr>
          </a:lstStyle>
          <a:p>
            <a:r>
              <a:rPr lang="en-US"/>
              <a:t>Click to edit</a:t>
            </a:r>
            <a:endParaRPr lang="en-AU"/>
          </a:p>
        </p:txBody>
      </p:sp>
      <p:sp>
        <p:nvSpPr>
          <p:cNvPr id="7" name="Text Placeholder 13">
            <a:extLst>
              <a:ext uri="{FF2B5EF4-FFF2-40B4-BE49-F238E27FC236}">
                <a16:creationId xmlns:a16="http://schemas.microsoft.com/office/drawing/2014/main" id="{54EE9C1F-2AA3-7A79-6F81-1A30765C9A07}"/>
              </a:ext>
            </a:extLst>
          </p:cNvPr>
          <p:cNvSpPr>
            <a:spLocks noGrp="1"/>
          </p:cNvSpPr>
          <p:nvPr>
            <p:ph type="body" sz="quarter" idx="10"/>
          </p:nvPr>
        </p:nvSpPr>
        <p:spPr>
          <a:xfrm>
            <a:off x="301355" y="4182825"/>
            <a:ext cx="10272860" cy="745219"/>
          </a:xfrm>
        </p:spPr>
        <p:txBody>
          <a:bodyPr>
            <a:noAutofit/>
          </a:bodyPr>
          <a:lstStyle>
            <a:lvl1pPr marL="0" indent="0">
              <a:buNone/>
              <a:defRPr sz="6000">
                <a:solidFill>
                  <a:schemeClr val="bg2"/>
                </a:solidFill>
              </a:defRPr>
            </a:lvl1pPr>
          </a:lstStyle>
          <a:p>
            <a:pPr lvl="0"/>
            <a:r>
              <a:rPr lang="en-US"/>
              <a:t>Click to edit</a:t>
            </a:r>
          </a:p>
        </p:txBody>
      </p:sp>
    </p:spTree>
    <p:extLst>
      <p:ext uri="{BB962C8B-B14F-4D97-AF65-F5344CB8AC3E}">
        <p14:creationId xmlns:p14="http://schemas.microsoft.com/office/powerpoint/2010/main" val="1577754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age 2">
    <p:bg>
      <p:bgPr>
        <a:solidFill>
          <a:schemeClr val="accent2"/>
        </a:solidFill>
        <a:effectLst/>
      </p:bgPr>
    </p:bg>
    <p:spTree>
      <p:nvGrpSpPr>
        <p:cNvPr id="1" name=""/>
        <p:cNvGrpSpPr/>
        <p:nvPr/>
      </p:nvGrpSpPr>
      <p:grpSpPr>
        <a:xfrm>
          <a:off x="0" y="0"/>
          <a:ext cx="0" cy="0"/>
          <a:chOff x="0" y="0"/>
          <a:chExt cx="0" cy="0"/>
        </a:xfrm>
      </p:grpSpPr>
      <p:pic>
        <p:nvPicPr>
          <p:cNvPr id="3" name="Picture 2" descr="A picture containing circle&#10;&#10;Description automatically generated">
            <a:extLst>
              <a:ext uri="{FF2B5EF4-FFF2-40B4-BE49-F238E27FC236}">
                <a16:creationId xmlns:a16="http://schemas.microsoft.com/office/drawing/2014/main" id="{6D849C5B-5BB2-38B6-FB2B-F9459DAF68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915" y="-782349"/>
            <a:ext cx="10506041" cy="9644241"/>
          </a:xfrm>
          <a:prstGeom prst="rect">
            <a:avLst/>
          </a:prstGeom>
        </p:spPr>
      </p:pic>
      <p:pic>
        <p:nvPicPr>
          <p:cNvPr id="4" name="Picture 3" descr="A picture containing text, font, graphics, logo&#10;&#10;Description automatically generated">
            <a:extLst>
              <a:ext uri="{FF2B5EF4-FFF2-40B4-BE49-F238E27FC236}">
                <a16:creationId xmlns:a16="http://schemas.microsoft.com/office/drawing/2014/main" id="{6636F999-3DBE-6A76-362E-23C2D82586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sp>
        <p:nvSpPr>
          <p:cNvPr id="5" name="Title 1">
            <a:extLst>
              <a:ext uri="{FF2B5EF4-FFF2-40B4-BE49-F238E27FC236}">
                <a16:creationId xmlns:a16="http://schemas.microsoft.com/office/drawing/2014/main" id="{371B0279-16EE-9543-2CB2-5811D53A93BD}"/>
              </a:ext>
            </a:extLst>
          </p:cNvPr>
          <p:cNvSpPr>
            <a:spLocks noGrp="1"/>
          </p:cNvSpPr>
          <p:nvPr>
            <p:ph type="title"/>
          </p:nvPr>
        </p:nvSpPr>
        <p:spPr>
          <a:xfrm>
            <a:off x="301355" y="3311767"/>
            <a:ext cx="9390322" cy="745218"/>
          </a:xfrm>
        </p:spPr>
        <p:txBody>
          <a:bodyPr>
            <a:noAutofit/>
          </a:bodyPr>
          <a:lstStyle>
            <a:lvl1pPr>
              <a:defRPr sz="8000">
                <a:solidFill>
                  <a:schemeClr val="bg2"/>
                </a:solidFill>
              </a:defRPr>
            </a:lvl1pPr>
          </a:lstStyle>
          <a:p>
            <a:r>
              <a:rPr lang="en-US"/>
              <a:t>Click to edit</a:t>
            </a:r>
            <a:endParaRPr lang="en-AU"/>
          </a:p>
        </p:txBody>
      </p:sp>
      <p:sp>
        <p:nvSpPr>
          <p:cNvPr id="6" name="Text Placeholder 13">
            <a:extLst>
              <a:ext uri="{FF2B5EF4-FFF2-40B4-BE49-F238E27FC236}">
                <a16:creationId xmlns:a16="http://schemas.microsoft.com/office/drawing/2014/main" id="{3955297C-F52D-FCD1-7E6C-A3DBD526CD94}"/>
              </a:ext>
            </a:extLst>
          </p:cNvPr>
          <p:cNvSpPr>
            <a:spLocks noGrp="1"/>
          </p:cNvSpPr>
          <p:nvPr>
            <p:ph type="body" sz="quarter" idx="10"/>
          </p:nvPr>
        </p:nvSpPr>
        <p:spPr>
          <a:xfrm>
            <a:off x="301355" y="4182825"/>
            <a:ext cx="9390322" cy="745219"/>
          </a:xfrm>
        </p:spPr>
        <p:txBody>
          <a:bodyPr>
            <a:noAutofit/>
          </a:bodyPr>
          <a:lstStyle>
            <a:lvl1pPr marL="0" indent="0">
              <a:buNone/>
              <a:defRPr sz="6000">
                <a:solidFill>
                  <a:schemeClr val="bg2"/>
                </a:solidFill>
              </a:defRPr>
            </a:lvl1pPr>
          </a:lstStyle>
          <a:p>
            <a:pPr lvl="0"/>
            <a:r>
              <a:rPr lang="en-US"/>
              <a:t>Click to edit</a:t>
            </a:r>
          </a:p>
        </p:txBody>
      </p:sp>
    </p:spTree>
    <p:extLst>
      <p:ext uri="{BB962C8B-B14F-4D97-AF65-F5344CB8AC3E}">
        <p14:creationId xmlns:p14="http://schemas.microsoft.com/office/powerpoint/2010/main" val="1844928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Page 3">
    <p:bg>
      <p:bgPr>
        <a:solidFill>
          <a:schemeClr val="accent3"/>
        </a:solidFill>
        <a:effectLst/>
      </p:bgPr>
    </p:bg>
    <p:spTree>
      <p:nvGrpSpPr>
        <p:cNvPr id="1" name=""/>
        <p:cNvGrpSpPr/>
        <p:nvPr/>
      </p:nvGrpSpPr>
      <p:grpSpPr>
        <a:xfrm>
          <a:off x="0" y="0"/>
          <a:ext cx="0" cy="0"/>
          <a:chOff x="0" y="0"/>
          <a:chExt cx="0" cy="0"/>
        </a:xfrm>
      </p:grpSpPr>
      <p:pic>
        <p:nvPicPr>
          <p:cNvPr id="4" name="Picture 3" descr="A picture containing silhouette&#10;&#10;Description automatically generated with medium confidence">
            <a:extLst>
              <a:ext uri="{FF2B5EF4-FFF2-40B4-BE49-F238E27FC236}">
                <a16:creationId xmlns:a16="http://schemas.microsoft.com/office/drawing/2014/main" id="{214FC9F8-DC81-C39F-58A9-06D0660303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2873197" y="-4691991"/>
            <a:ext cx="13296057" cy="10785228"/>
          </a:xfrm>
          <a:prstGeom prst="rect">
            <a:avLst/>
          </a:prstGeom>
        </p:spPr>
      </p:pic>
      <p:pic>
        <p:nvPicPr>
          <p:cNvPr id="5" name="Picture 4" descr="A picture containing text, font, graphics, logo&#10;&#10;Description automatically generated">
            <a:extLst>
              <a:ext uri="{FF2B5EF4-FFF2-40B4-BE49-F238E27FC236}">
                <a16:creationId xmlns:a16="http://schemas.microsoft.com/office/drawing/2014/main" id="{282DA481-C36E-DE05-D354-96C31D9CA3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sp>
        <p:nvSpPr>
          <p:cNvPr id="6" name="Title 1">
            <a:extLst>
              <a:ext uri="{FF2B5EF4-FFF2-40B4-BE49-F238E27FC236}">
                <a16:creationId xmlns:a16="http://schemas.microsoft.com/office/drawing/2014/main" id="{77AEB42B-30F1-C347-93DB-183B74B0F06C}"/>
              </a:ext>
            </a:extLst>
          </p:cNvPr>
          <p:cNvSpPr>
            <a:spLocks noGrp="1"/>
          </p:cNvSpPr>
          <p:nvPr>
            <p:ph type="title"/>
          </p:nvPr>
        </p:nvSpPr>
        <p:spPr>
          <a:xfrm>
            <a:off x="301354" y="3311767"/>
            <a:ext cx="8033753" cy="745218"/>
          </a:xfrm>
        </p:spPr>
        <p:txBody>
          <a:bodyPr>
            <a:noAutofit/>
          </a:bodyPr>
          <a:lstStyle>
            <a:lvl1pPr>
              <a:defRPr sz="8000">
                <a:solidFill>
                  <a:schemeClr val="bg2"/>
                </a:solidFill>
              </a:defRPr>
            </a:lvl1pPr>
          </a:lstStyle>
          <a:p>
            <a:r>
              <a:rPr lang="en-US"/>
              <a:t>Click to edit</a:t>
            </a:r>
            <a:endParaRPr lang="en-AU"/>
          </a:p>
        </p:txBody>
      </p:sp>
      <p:sp>
        <p:nvSpPr>
          <p:cNvPr id="8" name="Text Placeholder 13">
            <a:extLst>
              <a:ext uri="{FF2B5EF4-FFF2-40B4-BE49-F238E27FC236}">
                <a16:creationId xmlns:a16="http://schemas.microsoft.com/office/drawing/2014/main" id="{4281CD9E-4783-FF80-9FC0-ACC5561280C4}"/>
              </a:ext>
            </a:extLst>
          </p:cNvPr>
          <p:cNvSpPr>
            <a:spLocks noGrp="1"/>
          </p:cNvSpPr>
          <p:nvPr>
            <p:ph type="body" sz="quarter" idx="10"/>
          </p:nvPr>
        </p:nvSpPr>
        <p:spPr>
          <a:xfrm>
            <a:off x="301355" y="4182825"/>
            <a:ext cx="8467507" cy="745219"/>
          </a:xfrm>
        </p:spPr>
        <p:txBody>
          <a:bodyPr>
            <a:noAutofit/>
          </a:bodyPr>
          <a:lstStyle>
            <a:lvl1pPr marL="0" indent="0">
              <a:buNone/>
              <a:defRPr sz="6000">
                <a:solidFill>
                  <a:schemeClr val="bg2"/>
                </a:solidFill>
              </a:defRPr>
            </a:lvl1pPr>
          </a:lstStyle>
          <a:p>
            <a:pPr lvl="0"/>
            <a:r>
              <a:rPr lang="en-US"/>
              <a:t>Click to edit</a:t>
            </a:r>
          </a:p>
        </p:txBody>
      </p:sp>
    </p:spTree>
    <p:extLst>
      <p:ext uri="{BB962C8B-B14F-4D97-AF65-F5344CB8AC3E}">
        <p14:creationId xmlns:p14="http://schemas.microsoft.com/office/powerpoint/2010/main" val="2781395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oup Agreement">
    <p:spTree>
      <p:nvGrpSpPr>
        <p:cNvPr id="1" name=""/>
        <p:cNvGrpSpPr/>
        <p:nvPr/>
      </p:nvGrpSpPr>
      <p:grpSpPr>
        <a:xfrm>
          <a:off x="0" y="0"/>
          <a:ext cx="0" cy="0"/>
          <a:chOff x="0" y="0"/>
          <a:chExt cx="0" cy="0"/>
        </a:xfrm>
      </p:grpSpPr>
      <p:pic>
        <p:nvPicPr>
          <p:cNvPr id="4" name="Picture 3" descr="A picture containing graphics&#10;&#10;Description automatically generated">
            <a:extLst>
              <a:ext uri="{FF2B5EF4-FFF2-40B4-BE49-F238E27FC236}">
                <a16:creationId xmlns:a16="http://schemas.microsoft.com/office/drawing/2014/main" id="{0EA6D55C-C531-4510-59E7-CD0EE8E488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13590" y="4870104"/>
            <a:ext cx="20990043" cy="5196079"/>
          </a:xfrm>
          <a:prstGeom prst="rect">
            <a:avLst/>
          </a:prstGeom>
        </p:spPr>
      </p:pic>
      <p:pic>
        <p:nvPicPr>
          <p:cNvPr id="5" name="Picture 4" descr="A picture containing text, font, poster, graphics&#10;&#10;Description automatically generated">
            <a:extLst>
              <a:ext uri="{FF2B5EF4-FFF2-40B4-BE49-F238E27FC236}">
                <a16:creationId xmlns:a16="http://schemas.microsoft.com/office/drawing/2014/main" id="{3FBDC2CD-DD08-48E7-E523-21B17A3C8E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4" y="5787958"/>
            <a:ext cx="1059877" cy="749453"/>
          </a:xfrm>
          <a:prstGeom prst="rect">
            <a:avLst/>
          </a:prstGeom>
        </p:spPr>
      </p:pic>
      <p:pic>
        <p:nvPicPr>
          <p:cNvPr id="7" name="Picture 6" descr="A picture containing circle&#10;&#10;Description automatically generated">
            <a:extLst>
              <a:ext uri="{FF2B5EF4-FFF2-40B4-BE49-F238E27FC236}">
                <a16:creationId xmlns:a16="http://schemas.microsoft.com/office/drawing/2014/main" id="{E695A87E-0EC1-4F27-3B91-4464BCDE47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3721786">
            <a:off x="-2885584" y="-1274399"/>
            <a:ext cx="4039825" cy="6045379"/>
          </a:xfrm>
          <a:prstGeom prst="rect">
            <a:avLst/>
          </a:prstGeom>
        </p:spPr>
      </p:pic>
      <p:sp>
        <p:nvSpPr>
          <p:cNvPr id="9" name="TextBox 8">
            <a:extLst>
              <a:ext uri="{FF2B5EF4-FFF2-40B4-BE49-F238E27FC236}">
                <a16:creationId xmlns:a16="http://schemas.microsoft.com/office/drawing/2014/main" id="{469C120D-924E-A7ED-04DB-D064E1411907}"/>
              </a:ext>
            </a:extLst>
          </p:cNvPr>
          <p:cNvSpPr txBox="1"/>
          <p:nvPr userDrawn="1"/>
        </p:nvSpPr>
        <p:spPr>
          <a:xfrm>
            <a:off x="3645877" y="374891"/>
            <a:ext cx="4900246" cy="784830"/>
          </a:xfrm>
          <a:prstGeom prst="rect">
            <a:avLst/>
          </a:prstGeom>
          <a:noFill/>
        </p:spPr>
        <p:txBody>
          <a:bodyPr wrap="square" rtlCol="0">
            <a:spAutoFit/>
          </a:bodyPr>
          <a:lstStyle/>
          <a:p>
            <a:pPr algn="ctr"/>
            <a:r>
              <a:rPr lang="en-AU" sz="4500">
                <a:solidFill>
                  <a:schemeClr val="accent1"/>
                </a:solidFill>
                <a:latin typeface="+mj-lt"/>
              </a:rPr>
              <a:t>Group Agreement</a:t>
            </a:r>
          </a:p>
        </p:txBody>
      </p:sp>
      <p:sp>
        <p:nvSpPr>
          <p:cNvPr id="11" name="Text Placeholder 10">
            <a:extLst>
              <a:ext uri="{FF2B5EF4-FFF2-40B4-BE49-F238E27FC236}">
                <a16:creationId xmlns:a16="http://schemas.microsoft.com/office/drawing/2014/main" id="{1195408F-4EBF-6AD9-AB3A-242C59C06D5C}"/>
              </a:ext>
            </a:extLst>
          </p:cNvPr>
          <p:cNvSpPr>
            <a:spLocks noGrp="1"/>
          </p:cNvSpPr>
          <p:nvPr>
            <p:ph type="body" sz="quarter" idx="10"/>
          </p:nvPr>
        </p:nvSpPr>
        <p:spPr>
          <a:xfrm>
            <a:off x="2478881" y="2119328"/>
            <a:ext cx="7234238" cy="1928812"/>
          </a:xfrm>
        </p:spPr>
        <p:txBody>
          <a:bodyPr/>
          <a:lstStyle>
            <a:lvl1pPr>
              <a:defRPr>
                <a:solidFill>
                  <a:schemeClr val="accent1"/>
                </a:solidFill>
              </a:defRPr>
            </a:lvl1pPr>
          </a:lstStyle>
          <a:p>
            <a:pPr lvl="0"/>
            <a:endParaRPr lang="en-AU"/>
          </a:p>
        </p:txBody>
      </p:sp>
      <p:pic>
        <p:nvPicPr>
          <p:cNvPr id="2" name="Picture 1" descr="A yellow flower with a face&#10;&#10;Description automatically generated with medium confidence">
            <a:extLst>
              <a:ext uri="{FF2B5EF4-FFF2-40B4-BE49-F238E27FC236}">
                <a16:creationId xmlns:a16="http://schemas.microsoft.com/office/drawing/2014/main" id="{E06CB8D2-7A85-72D4-FF02-8D7C3EC9B57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01385" y="4745294"/>
            <a:ext cx="2670978" cy="2678397"/>
          </a:xfrm>
          <a:prstGeom prst="rect">
            <a:avLst/>
          </a:prstGeom>
        </p:spPr>
      </p:pic>
    </p:spTree>
    <p:extLst>
      <p:ext uri="{BB962C8B-B14F-4D97-AF65-F5344CB8AC3E}">
        <p14:creationId xmlns:p14="http://schemas.microsoft.com/office/powerpoint/2010/main" val="2980220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bout Us">
    <p:bg>
      <p:bgPr>
        <a:solidFill>
          <a:schemeClr val="accent1"/>
        </a:solidFill>
        <a:effectLst/>
      </p:bgPr>
    </p:bg>
    <p:spTree>
      <p:nvGrpSpPr>
        <p:cNvPr id="1" name=""/>
        <p:cNvGrpSpPr/>
        <p:nvPr/>
      </p:nvGrpSpPr>
      <p:grpSpPr>
        <a:xfrm>
          <a:off x="0" y="0"/>
          <a:ext cx="0" cy="0"/>
          <a:chOff x="0" y="0"/>
          <a:chExt cx="0" cy="0"/>
        </a:xfrm>
      </p:grpSpPr>
      <p:pic>
        <p:nvPicPr>
          <p:cNvPr id="3" name="Picture 2" descr="A picture containing text, font, poster, graphics&#10;&#10;Description automatically generated">
            <a:extLst>
              <a:ext uri="{FF2B5EF4-FFF2-40B4-BE49-F238E27FC236}">
                <a16:creationId xmlns:a16="http://schemas.microsoft.com/office/drawing/2014/main" id="{32F4204E-3F90-A1FC-85BD-FD58CA245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1354" y="5787958"/>
            <a:ext cx="1059877" cy="749453"/>
          </a:xfrm>
          <a:prstGeom prst="rect">
            <a:avLst/>
          </a:prstGeom>
        </p:spPr>
      </p:pic>
      <p:sp>
        <p:nvSpPr>
          <p:cNvPr id="4" name="TextBox 3">
            <a:extLst>
              <a:ext uri="{FF2B5EF4-FFF2-40B4-BE49-F238E27FC236}">
                <a16:creationId xmlns:a16="http://schemas.microsoft.com/office/drawing/2014/main" id="{2E99C14E-7901-AD94-6E00-0E1CC8B9E17E}"/>
              </a:ext>
            </a:extLst>
          </p:cNvPr>
          <p:cNvSpPr txBox="1"/>
          <p:nvPr userDrawn="1"/>
        </p:nvSpPr>
        <p:spPr>
          <a:xfrm>
            <a:off x="301354" y="597630"/>
            <a:ext cx="4900246" cy="784830"/>
          </a:xfrm>
          <a:prstGeom prst="rect">
            <a:avLst/>
          </a:prstGeom>
          <a:noFill/>
        </p:spPr>
        <p:txBody>
          <a:bodyPr wrap="square" rtlCol="0">
            <a:spAutoFit/>
          </a:bodyPr>
          <a:lstStyle/>
          <a:p>
            <a:pPr algn="l"/>
            <a:r>
              <a:rPr lang="en-AU" sz="4500">
                <a:solidFill>
                  <a:schemeClr val="bg2"/>
                </a:solidFill>
                <a:latin typeface="+mj-lt"/>
              </a:rPr>
              <a:t>About Us</a:t>
            </a:r>
          </a:p>
        </p:txBody>
      </p:sp>
      <p:pic>
        <p:nvPicPr>
          <p:cNvPr id="6" name="Picture 5" descr="A green leaf with black background&#10;&#10;Description automatically generated with low confidence">
            <a:extLst>
              <a:ext uri="{FF2B5EF4-FFF2-40B4-BE49-F238E27FC236}">
                <a16:creationId xmlns:a16="http://schemas.microsoft.com/office/drawing/2014/main" id="{9DE9140C-F3F6-DE08-2964-FD97D9A403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04586">
            <a:off x="6985143" y="935142"/>
            <a:ext cx="5999231" cy="7055709"/>
          </a:xfrm>
          <a:prstGeom prst="rect">
            <a:avLst/>
          </a:prstGeom>
        </p:spPr>
      </p:pic>
      <p:sp>
        <p:nvSpPr>
          <p:cNvPr id="8" name="Text Placeholder 7">
            <a:extLst>
              <a:ext uri="{FF2B5EF4-FFF2-40B4-BE49-F238E27FC236}">
                <a16:creationId xmlns:a16="http://schemas.microsoft.com/office/drawing/2014/main" id="{274C7C54-9AB8-2E64-FB54-BC5D41C84D0B}"/>
              </a:ext>
            </a:extLst>
          </p:cNvPr>
          <p:cNvSpPr>
            <a:spLocks noGrp="1"/>
          </p:cNvSpPr>
          <p:nvPr>
            <p:ph type="body" sz="quarter" idx="10"/>
          </p:nvPr>
        </p:nvSpPr>
        <p:spPr>
          <a:xfrm>
            <a:off x="418855" y="1852736"/>
            <a:ext cx="6720499" cy="444988"/>
          </a:xfrm>
        </p:spPr>
        <p:txBody>
          <a:bodyPr/>
          <a:lstStyle>
            <a:lvl1pPr marL="0" indent="0" algn="l">
              <a:buNone/>
              <a:defRPr>
                <a:solidFill>
                  <a:schemeClr val="bg2"/>
                </a:solidFill>
                <a:latin typeface="+mj-lt"/>
              </a:defRPr>
            </a:lvl1pPr>
          </a:lstStyle>
          <a:p>
            <a:pPr lvl="0"/>
            <a:endParaRPr lang="en-AU"/>
          </a:p>
        </p:txBody>
      </p:sp>
      <p:sp>
        <p:nvSpPr>
          <p:cNvPr id="10" name="Text Placeholder 7">
            <a:extLst>
              <a:ext uri="{FF2B5EF4-FFF2-40B4-BE49-F238E27FC236}">
                <a16:creationId xmlns:a16="http://schemas.microsoft.com/office/drawing/2014/main" id="{8D5DF1DD-37FD-922D-9B7C-CCF21CD777BF}"/>
              </a:ext>
            </a:extLst>
          </p:cNvPr>
          <p:cNvSpPr>
            <a:spLocks noGrp="1"/>
          </p:cNvSpPr>
          <p:nvPr>
            <p:ph type="body" sz="quarter" idx="11"/>
          </p:nvPr>
        </p:nvSpPr>
        <p:spPr>
          <a:xfrm>
            <a:off x="418856" y="2370071"/>
            <a:ext cx="6720498" cy="444988"/>
          </a:xfrm>
        </p:spPr>
        <p:txBody>
          <a:bodyPr/>
          <a:lstStyle>
            <a:lvl1pPr marL="0" indent="0" algn="l">
              <a:buNone/>
              <a:defRPr>
                <a:solidFill>
                  <a:schemeClr val="bg2"/>
                </a:solidFill>
                <a:latin typeface="+mn-lt"/>
              </a:defRPr>
            </a:lvl1pPr>
          </a:lstStyle>
          <a:p>
            <a:pPr lvl="0"/>
            <a:endParaRPr lang="en-AU"/>
          </a:p>
        </p:txBody>
      </p:sp>
      <p:sp>
        <p:nvSpPr>
          <p:cNvPr id="11" name="Text Placeholder 7">
            <a:extLst>
              <a:ext uri="{FF2B5EF4-FFF2-40B4-BE49-F238E27FC236}">
                <a16:creationId xmlns:a16="http://schemas.microsoft.com/office/drawing/2014/main" id="{4DD40A2B-2BD1-AAB7-712D-C95B0D743C12}"/>
              </a:ext>
            </a:extLst>
          </p:cNvPr>
          <p:cNvSpPr>
            <a:spLocks noGrp="1"/>
          </p:cNvSpPr>
          <p:nvPr>
            <p:ph type="body" sz="quarter" idx="12"/>
          </p:nvPr>
        </p:nvSpPr>
        <p:spPr>
          <a:xfrm>
            <a:off x="418855" y="3206506"/>
            <a:ext cx="6497759" cy="444988"/>
          </a:xfrm>
        </p:spPr>
        <p:txBody>
          <a:bodyPr/>
          <a:lstStyle>
            <a:lvl1pPr marL="0" indent="0" algn="l">
              <a:buNone/>
              <a:defRPr>
                <a:solidFill>
                  <a:schemeClr val="bg2"/>
                </a:solidFill>
                <a:latin typeface="+mj-lt"/>
              </a:defRPr>
            </a:lvl1pPr>
          </a:lstStyle>
          <a:p>
            <a:pPr lvl="0"/>
            <a:endParaRPr lang="en-AU"/>
          </a:p>
        </p:txBody>
      </p:sp>
      <p:sp>
        <p:nvSpPr>
          <p:cNvPr id="12" name="Text Placeholder 7">
            <a:extLst>
              <a:ext uri="{FF2B5EF4-FFF2-40B4-BE49-F238E27FC236}">
                <a16:creationId xmlns:a16="http://schemas.microsoft.com/office/drawing/2014/main" id="{2998E7AF-3BF4-04CF-302C-2366930FD891}"/>
              </a:ext>
            </a:extLst>
          </p:cNvPr>
          <p:cNvSpPr>
            <a:spLocks noGrp="1"/>
          </p:cNvSpPr>
          <p:nvPr>
            <p:ph type="body" sz="quarter" idx="13"/>
          </p:nvPr>
        </p:nvSpPr>
        <p:spPr>
          <a:xfrm>
            <a:off x="418856" y="3738286"/>
            <a:ext cx="6497758" cy="444988"/>
          </a:xfrm>
        </p:spPr>
        <p:txBody>
          <a:bodyPr/>
          <a:lstStyle>
            <a:lvl1pPr marL="0" indent="0" algn="l">
              <a:buNone/>
              <a:defRPr>
                <a:solidFill>
                  <a:schemeClr val="bg2"/>
                </a:solidFill>
                <a:latin typeface="+mn-lt"/>
              </a:defRPr>
            </a:lvl1pPr>
          </a:lstStyle>
          <a:p>
            <a:pPr lvl="0"/>
            <a:endParaRPr lang="en-AU"/>
          </a:p>
        </p:txBody>
      </p:sp>
    </p:spTree>
    <p:extLst>
      <p:ext uri="{BB962C8B-B14F-4D97-AF65-F5344CB8AC3E}">
        <p14:creationId xmlns:p14="http://schemas.microsoft.com/office/powerpoint/2010/main" val="27610730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here to find us">
    <p:bg>
      <p:bgPr>
        <a:solidFill>
          <a:schemeClr val="accent1"/>
        </a:solidFill>
        <a:effectLst/>
      </p:bgPr>
    </p:bg>
    <p:spTree>
      <p:nvGrpSpPr>
        <p:cNvPr id="1" name=""/>
        <p:cNvGrpSpPr/>
        <p:nvPr/>
      </p:nvGrpSpPr>
      <p:grpSpPr>
        <a:xfrm>
          <a:off x="0" y="0"/>
          <a:ext cx="0" cy="0"/>
          <a:chOff x="0" y="0"/>
          <a:chExt cx="0" cy="0"/>
        </a:xfrm>
      </p:grpSpPr>
      <p:pic>
        <p:nvPicPr>
          <p:cNvPr id="3" name="Picture 2" descr="A picture containing text, font, poster, graphics&#10;&#10;Description automatically generated">
            <a:extLst>
              <a:ext uri="{FF2B5EF4-FFF2-40B4-BE49-F238E27FC236}">
                <a16:creationId xmlns:a16="http://schemas.microsoft.com/office/drawing/2014/main" id="{FDCEF61B-391F-B25F-90D8-729F0AF7AA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1354" y="5787958"/>
            <a:ext cx="1059877" cy="749453"/>
          </a:xfrm>
          <a:prstGeom prst="rect">
            <a:avLst/>
          </a:prstGeom>
        </p:spPr>
      </p:pic>
      <p:sp>
        <p:nvSpPr>
          <p:cNvPr id="4" name="TextBox 3">
            <a:extLst>
              <a:ext uri="{FF2B5EF4-FFF2-40B4-BE49-F238E27FC236}">
                <a16:creationId xmlns:a16="http://schemas.microsoft.com/office/drawing/2014/main" id="{9A3FD62D-09BF-252D-06FD-F45A629C64C3}"/>
              </a:ext>
            </a:extLst>
          </p:cNvPr>
          <p:cNvSpPr txBox="1"/>
          <p:nvPr userDrawn="1"/>
        </p:nvSpPr>
        <p:spPr>
          <a:xfrm>
            <a:off x="301354" y="597630"/>
            <a:ext cx="4900246" cy="784830"/>
          </a:xfrm>
          <a:prstGeom prst="rect">
            <a:avLst/>
          </a:prstGeom>
          <a:noFill/>
        </p:spPr>
        <p:txBody>
          <a:bodyPr wrap="square" rtlCol="0">
            <a:spAutoFit/>
          </a:bodyPr>
          <a:lstStyle/>
          <a:p>
            <a:pPr algn="l"/>
            <a:r>
              <a:rPr lang="en-AU" sz="4500">
                <a:solidFill>
                  <a:schemeClr val="bg2"/>
                </a:solidFill>
                <a:latin typeface="+mj-lt"/>
              </a:rPr>
              <a:t>Where to find us</a:t>
            </a:r>
          </a:p>
        </p:txBody>
      </p:sp>
      <p:pic>
        <p:nvPicPr>
          <p:cNvPr id="6" name="Picture 5" descr="A yellow circle with black background&#10;&#10;Description automatically generated with medium confidence">
            <a:extLst>
              <a:ext uri="{FF2B5EF4-FFF2-40B4-BE49-F238E27FC236}">
                <a16:creationId xmlns:a16="http://schemas.microsoft.com/office/drawing/2014/main" id="{81A609F4-8A60-7C3D-7ED5-059D9546F2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539904">
            <a:off x="5940952" y="-1864147"/>
            <a:ext cx="7098709" cy="6858000"/>
          </a:xfrm>
          <a:prstGeom prst="rect">
            <a:avLst/>
          </a:prstGeom>
        </p:spPr>
      </p:pic>
      <p:pic>
        <p:nvPicPr>
          <p:cNvPr id="8" name="Picture 7" descr="A qr code in a circle&#10;&#10;Description automatically generated">
            <a:extLst>
              <a:ext uri="{FF2B5EF4-FFF2-40B4-BE49-F238E27FC236}">
                <a16:creationId xmlns:a16="http://schemas.microsoft.com/office/drawing/2014/main" id="{C9005275-1DE9-BCDC-1FFA-C64BF46DBC0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09317" y="5220303"/>
            <a:ext cx="1422449" cy="1422449"/>
          </a:xfrm>
          <a:prstGeom prst="rect">
            <a:avLst/>
          </a:prstGeom>
        </p:spPr>
      </p:pic>
      <p:pic>
        <p:nvPicPr>
          <p:cNvPr id="10" name="Picture 9" descr="A map of a city&#10;&#10;Description automatically generated with low confidence">
            <a:extLst>
              <a:ext uri="{FF2B5EF4-FFF2-40B4-BE49-F238E27FC236}">
                <a16:creationId xmlns:a16="http://schemas.microsoft.com/office/drawing/2014/main" id="{01E4CD60-4801-7CB2-EBD4-AC790F692A44}"/>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34031" t="10642" r="15269"/>
          <a:stretch/>
        </p:blipFill>
        <p:spPr>
          <a:xfrm>
            <a:off x="6236452" y="1382460"/>
            <a:ext cx="5394774" cy="4414494"/>
          </a:xfrm>
          <a:prstGeom prst="rect">
            <a:avLst/>
          </a:prstGeom>
        </p:spPr>
      </p:pic>
      <p:sp>
        <p:nvSpPr>
          <p:cNvPr id="11" name="Text Placeholder 7">
            <a:extLst>
              <a:ext uri="{FF2B5EF4-FFF2-40B4-BE49-F238E27FC236}">
                <a16:creationId xmlns:a16="http://schemas.microsoft.com/office/drawing/2014/main" id="{15BF6392-7164-4A30-B8EE-90E04A416D7F}"/>
              </a:ext>
            </a:extLst>
          </p:cNvPr>
          <p:cNvSpPr>
            <a:spLocks noGrp="1"/>
          </p:cNvSpPr>
          <p:nvPr>
            <p:ph type="body" sz="quarter" idx="12"/>
          </p:nvPr>
        </p:nvSpPr>
        <p:spPr>
          <a:xfrm>
            <a:off x="342071" y="3989366"/>
            <a:ext cx="5068129" cy="444988"/>
          </a:xfrm>
        </p:spPr>
        <p:txBody>
          <a:bodyPr/>
          <a:lstStyle>
            <a:lvl1pPr marL="0" indent="0" algn="l">
              <a:buNone/>
              <a:defRPr>
                <a:solidFill>
                  <a:schemeClr val="bg2"/>
                </a:solidFill>
                <a:latin typeface="+mj-lt"/>
              </a:defRPr>
            </a:lvl1pPr>
          </a:lstStyle>
          <a:p>
            <a:pPr lvl="0"/>
            <a:endParaRPr lang="en-AU"/>
          </a:p>
        </p:txBody>
      </p:sp>
      <p:sp>
        <p:nvSpPr>
          <p:cNvPr id="12" name="Text Placeholder 7">
            <a:extLst>
              <a:ext uri="{FF2B5EF4-FFF2-40B4-BE49-F238E27FC236}">
                <a16:creationId xmlns:a16="http://schemas.microsoft.com/office/drawing/2014/main" id="{C7393819-1BEA-FE0D-003F-841C2FB2CFED}"/>
              </a:ext>
            </a:extLst>
          </p:cNvPr>
          <p:cNvSpPr>
            <a:spLocks noGrp="1"/>
          </p:cNvSpPr>
          <p:nvPr>
            <p:ph type="body" sz="quarter" idx="13"/>
          </p:nvPr>
        </p:nvSpPr>
        <p:spPr>
          <a:xfrm>
            <a:off x="696948" y="4507436"/>
            <a:ext cx="4713252" cy="444988"/>
          </a:xfrm>
        </p:spPr>
        <p:txBody>
          <a:bodyPr/>
          <a:lstStyle>
            <a:lvl1pPr marL="0" indent="0" algn="l">
              <a:buNone/>
              <a:defRPr>
                <a:solidFill>
                  <a:schemeClr val="bg2"/>
                </a:solidFill>
                <a:latin typeface="+mn-lt"/>
              </a:defRPr>
            </a:lvl1pPr>
          </a:lstStyle>
          <a:p>
            <a:pPr lvl="0"/>
            <a:endParaRPr lang="en-AU"/>
          </a:p>
        </p:txBody>
      </p:sp>
      <p:sp>
        <p:nvSpPr>
          <p:cNvPr id="13" name="TextBox 12">
            <a:extLst>
              <a:ext uri="{FF2B5EF4-FFF2-40B4-BE49-F238E27FC236}">
                <a16:creationId xmlns:a16="http://schemas.microsoft.com/office/drawing/2014/main" id="{DC03DB8A-682D-9759-ED8F-446FD824F37A}"/>
              </a:ext>
            </a:extLst>
          </p:cNvPr>
          <p:cNvSpPr txBox="1"/>
          <p:nvPr userDrawn="1"/>
        </p:nvSpPr>
        <p:spPr>
          <a:xfrm>
            <a:off x="301354" y="1628204"/>
            <a:ext cx="4007999" cy="523220"/>
          </a:xfrm>
          <a:prstGeom prst="rect">
            <a:avLst/>
          </a:prstGeom>
          <a:noFill/>
        </p:spPr>
        <p:txBody>
          <a:bodyPr wrap="square" rtlCol="0">
            <a:spAutoFit/>
          </a:bodyPr>
          <a:lstStyle/>
          <a:p>
            <a:r>
              <a:rPr lang="en-AU" sz="2800" b="1" i="0" u="none" strike="noStrike" baseline="0">
                <a:solidFill>
                  <a:srgbClr val="FFFFFF"/>
                </a:solidFill>
                <a:latin typeface="Roboto Bold" panose="02000000000000000000" pitchFamily="2" charset="0"/>
                <a:ea typeface="Roboto Bold" panose="02000000000000000000" pitchFamily="2" charset="0"/>
              </a:rPr>
              <a:t>Sexual Health Quarters</a:t>
            </a:r>
            <a:endParaRPr lang="en-AU" sz="2800">
              <a:latin typeface="Roboto Bold" panose="02000000000000000000" pitchFamily="2" charset="0"/>
              <a:ea typeface="Roboto Bold" panose="02000000000000000000" pitchFamily="2" charset="0"/>
            </a:endParaRPr>
          </a:p>
        </p:txBody>
      </p:sp>
      <p:sp>
        <p:nvSpPr>
          <p:cNvPr id="15" name="TextBox 14">
            <a:extLst>
              <a:ext uri="{FF2B5EF4-FFF2-40B4-BE49-F238E27FC236}">
                <a16:creationId xmlns:a16="http://schemas.microsoft.com/office/drawing/2014/main" id="{E4963FA3-4D5C-8D2F-4B4E-94CE47172374}"/>
              </a:ext>
            </a:extLst>
          </p:cNvPr>
          <p:cNvSpPr txBox="1"/>
          <p:nvPr userDrawn="1"/>
        </p:nvSpPr>
        <p:spPr>
          <a:xfrm>
            <a:off x="590227" y="2078144"/>
            <a:ext cx="3227879" cy="523220"/>
          </a:xfrm>
          <a:prstGeom prst="rect">
            <a:avLst/>
          </a:prstGeom>
          <a:noFill/>
        </p:spPr>
        <p:txBody>
          <a:bodyPr wrap="square" rtlCol="0">
            <a:spAutoFit/>
          </a:bodyPr>
          <a:lstStyle/>
          <a:p>
            <a:r>
              <a:rPr lang="en-AU" sz="2800" b="0" i="0" u="none" strike="noStrike" baseline="0">
                <a:solidFill>
                  <a:srgbClr val="FFFFFF"/>
                </a:solidFill>
                <a:latin typeface="+mn-lt"/>
              </a:rPr>
              <a:t>08 9227 6177</a:t>
            </a:r>
            <a:endParaRPr lang="en-AU" sz="2800" b="0">
              <a:latin typeface="+mn-lt"/>
            </a:endParaRPr>
          </a:p>
        </p:txBody>
      </p:sp>
      <p:pic>
        <p:nvPicPr>
          <p:cNvPr id="17" name="Picture 16" descr="A white line drawing of a cell phone&#10;&#10;Description automatically generated with low confidence">
            <a:extLst>
              <a:ext uri="{FF2B5EF4-FFF2-40B4-BE49-F238E27FC236}">
                <a16:creationId xmlns:a16="http://schemas.microsoft.com/office/drawing/2014/main" id="{4EB233FC-0456-07F2-1500-69F0EA9071A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38756" y="2184906"/>
            <a:ext cx="290241" cy="290241"/>
          </a:xfrm>
          <a:prstGeom prst="rect">
            <a:avLst/>
          </a:prstGeom>
        </p:spPr>
      </p:pic>
      <p:sp>
        <p:nvSpPr>
          <p:cNvPr id="18" name="TextBox 17">
            <a:extLst>
              <a:ext uri="{FF2B5EF4-FFF2-40B4-BE49-F238E27FC236}">
                <a16:creationId xmlns:a16="http://schemas.microsoft.com/office/drawing/2014/main" id="{BB8FACB9-A354-8A22-A51B-72113CDACF39}"/>
              </a:ext>
            </a:extLst>
          </p:cNvPr>
          <p:cNvSpPr txBox="1"/>
          <p:nvPr userDrawn="1"/>
        </p:nvSpPr>
        <p:spPr>
          <a:xfrm>
            <a:off x="301354" y="2741623"/>
            <a:ext cx="3973952" cy="523220"/>
          </a:xfrm>
          <a:prstGeom prst="rect">
            <a:avLst/>
          </a:prstGeom>
          <a:noFill/>
        </p:spPr>
        <p:txBody>
          <a:bodyPr wrap="square" rtlCol="0">
            <a:spAutoFit/>
          </a:bodyPr>
          <a:lstStyle/>
          <a:p>
            <a:r>
              <a:rPr lang="en-AU" sz="2800" b="1" i="0" u="none" strike="noStrike" baseline="0">
                <a:solidFill>
                  <a:srgbClr val="FFFFFF"/>
                </a:solidFill>
                <a:latin typeface="Roboto Bold" panose="02000000000000000000" pitchFamily="2" charset="0"/>
                <a:ea typeface="Roboto Bold" panose="02000000000000000000" pitchFamily="2" charset="0"/>
              </a:rPr>
              <a:t>Sexual Health Helpline</a:t>
            </a:r>
            <a:endParaRPr lang="en-AU" sz="2800">
              <a:latin typeface="Roboto Bold" panose="02000000000000000000" pitchFamily="2" charset="0"/>
              <a:ea typeface="Roboto Bold" panose="02000000000000000000" pitchFamily="2" charset="0"/>
            </a:endParaRPr>
          </a:p>
        </p:txBody>
      </p:sp>
      <p:pic>
        <p:nvPicPr>
          <p:cNvPr id="19" name="Picture 18" descr="A white line drawing of a cell phone&#10;&#10;Description automatically generated with low confidence">
            <a:extLst>
              <a:ext uri="{FF2B5EF4-FFF2-40B4-BE49-F238E27FC236}">
                <a16:creationId xmlns:a16="http://schemas.microsoft.com/office/drawing/2014/main" id="{8D7FF449-0DDE-E851-74E9-AD13403AAB6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61590" y="3283578"/>
            <a:ext cx="290241" cy="290241"/>
          </a:xfrm>
          <a:prstGeom prst="rect">
            <a:avLst/>
          </a:prstGeom>
        </p:spPr>
      </p:pic>
      <p:sp>
        <p:nvSpPr>
          <p:cNvPr id="20" name="TextBox 19">
            <a:extLst>
              <a:ext uri="{FF2B5EF4-FFF2-40B4-BE49-F238E27FC236}">
                <a16:creationId xmlns:a16="http://schemas.microsoft.com/office/drawing/2014/main" id="{A07DCE1E-71F5-37E5-2825-E8EB71F83275}"/>
              </a:ext>
            </a:extLst>
          </p:cNvPr>
          <p:cNvSpPr txBox="1"/>
          <p:nvPr userDrawn="1"/>
        </p:nvSpPr>
        <p:spPr>
          <a:xfrm>
            <a:off x="628997" y="3180672"/>
            <a:ext cx="3006092" cy="523220"/>
          </a:xfrm>
          <a:prstGeom prst="rect">
            <a:avLst/>
          </a:prstGeom>
          <a:noFill/>
        </p:spPr>
        <p:txBody>
          <a:bodyPr wrap="square" rtlCol="0">
            <a:spAutoFit/>
          </a:bodyPr>
          <a:lstStyle/>
          <a:p>
            <a:r>
              <a:rPr lang="en-AU" sz="2800" b="0" i="0" u="none" strike="noStrike" baseline="0">
                <a:solidFill>
                  <a:srgbClr val="FFFFFF"/>
                </a:solidFill>
                <a:latin typeface="+mn-lt"/>
              </a:rPr>
              <a:t>08 9227 6178</a:t>
            </a:r>
            <a:endParaRPr lang="en-AU" sz="2800" b="0">
              <a:latin typeface="+mn-lt"/>
            </a:endParaRPr>
          </a:p>
        </p:txBody>
      </p:sp>
      <p:pic>
        <p:nvPicPr>
          <p:cNvPr id="21" name="Picture 20" descr="A white line drawing of a cell phone&#10;&#10;Description automatically generated with low confidence">
            <a:extLst>
              <a:ext uri="{FF2B5EF4-FFF2-40B4-BE49-F238E27FC236}">
                <a16:creationId xmlns:a16="http://schemas.microsoft.com/office/drawing/2014/main" id="{D00C679A-3052-47BC-EC58-D8A3376E8BE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61589" y="4574707"/>
            <a:ext cx="290241" cy="290241"/>
          </a:xfrm>
          <a:prstGeom prst="rect">
            <a:avLst/>
          </a:prstGeom>
        </p:spPr>
      </p:pic>
      <p:sp>
        <p:nvSpPr>
          <p:cNvPr id="22" name="TextBox 21">
            <a:extLst>
              <a:ext uri="{FF2B5EF4-FFF2-40B4-BE49-F238E27FC236}">
                <a16:creationId xmlns:a16="http://schemas.microsoft.com/office/drawing/2014/main" id="{6356AD41-5570-DB5B-A2F2-613FE9FE4792}"/>
              </a:ext>
            </a:extLst>
          </p:cNvPr>
          <p:cNvSpPr txBox="1"/>
          <p:nvPr userDrawn="1"/>
        </p:nvSpPr>
        <p:spPr>
          <a:xfrm>
            <a:off x="1519307" y="6157973"/>
            <a:ext cx="1897163" cy="523220"/>
          </a:xfrm>
          <a:prstGeom prst="rect">
            <a:avLst/>
          </a:prstGeom>
          <a:noFill/>
        </p:spPr>
        <p:txBody>
          <a:bodyPr wrap="square" rtlCol="0">
            <a:spAutoFit/>
          </a:bodyPr>
          <a:lstStyle/>
          <a:p>
            <a:r>
              <a:rPr lang="en-AU" sz="2800" b="1" i="0" u="none" strike="noStrike" baseline="0">
                <a:solidFill>
                  <a:srgbClr val="FFFFFF"/>
                </a:solidFill>
                <a:latin typeface="Roboto Bold" panose="02000000000000000000" pitchFamily="2" charset="0"/>
                <a:ea typeface="Roboto Bold" panose="02000000000000000000" pitchFamily="2" charset="0"/>
              </a:rPr>
              <a:t>shq.org.au</a:t>
            </a:r>
            <a:endParaRPr lang="en-AU" sz="2800">
              <a:latin typeface="Roboto Bold" panose="02000000000000000000" pitchFamily="2" charset="0"/>
              <a:ea typeface="Roboto Bold" panose="02000000000000000000" pitchFamily="2" charset="0"/>
            </a:endParaRPr>
          </a:p>
        </p:txBody>
      </p:sp>
      <p:sp>
        <p:nvSpPr>
          <p:cNvPr id="23" name="TextBox 22">
            <a:extLst>
              <a:ext uri="{FF2B5EF4-FFF2-40B4-BE49-F238E27FC236}">
                <a16:creationId xmlns:a16="http://schemas.microsoft.com/office/drawing/2014/main" id="{788AB4AE-3AD4-47F7-9B8A-00F517B96885}"/>
              </a:ext>
            </a:extLst>
          </p:cNvPr>
          <p:cNvSpPr txBox="1"/>
          <p:nvPr userDrawn="1"/>
        </p:nvSpPr>
        <p:spPr>
          <a:xfrm>
            <a:off x="6119113" y="6188749"/>
            <a:ext cx="5506903" cy="461665"/>
          </a:xfrm>
          <a:prstGeom prst="rect">
            <a:avLst/>
          </a:prstGeom>
          <a:noFill/>
        </p:spPr>
        <p:txBody>
          <a:bodyPr wrap="square" rtlCol="0">
            <a:spAutoFit/>
          </a:bodyPr>
          <a:lstStyle/>
          <a:p>
            <a:pPr algn="r"/>
            <a:r>
              <a:rPr lang="en-AU" sz="2400" b="0" i="0" u="none" strike="noStrike" baseline="0">
                <a:solidFill>
                  <a:srgbClr val="FFFFFF"/>
                </a:solidFill>
                <a:latin typeface="Roboto" panose="02000000000000000000" pitchFamily="2" charset="0"/>
              </a:rPr>
              <a:t>70 Roe Street, Northbridge WA 6003</a:t>
            </a:r>
            <a:endParaRPr lang="en-AU" sz="2400" b="0">
              <a:latin typeface="+mn-lt"/>
            </a:endParaRPr>
          </a:p>
        </p:txBody>
      </p:sp>
      <p:pic>
        <p:nvPicPr>
          <p:cNvPr id="25" name="Picture 24" descr="A picture containing circle, creativity, art&#10;&#10;Description automatically generated">
            <a:extLst>
              <a:ext uri="{FF2B5EF4-FFF2-40B4-BE49-F238E27FC236}">
                <a16:creationId xmlns:a16="http://schemas.microsoft.com/office/drawing/2014/main" id="{95492351-4474-FF18-078F-9F7B06EF0ADC}"/>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311349" y="6265877"/>
            <a:ext cx="275771" cy="275771"/>
          </a:xfrm>
          <a:prstGeom prst="rect">
            <a:avLst/>
          </a:prstGeom>
        </p:spPr>
      </p:pic>
    </p:spTree>
    <p:extLst>
      <p:ext uri="{BB962C8B-B14F-4D97-AF65-F5344CB8AC3E}">
        <p14:creationId xmlns:p14="http://schemas.microsoft.com/office/powerpoint/2010/main" val="34715235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ullet List 1">
    <p:spTree>
      <p:nvGrpSpPr>
        <p:cNvPr id="1" name=""/>
        <p:cNvGrpSpPr/>
        <p:nvPr/>
      </p:nvGrpSpPr>
      <p:grpSpPr>
        <a:xfrm>
          <a:off x="0" y="0"/>
          <a:ext cx="0" cy="0"/>
          <a:chOff x="0" y="0"/>
          <a:chExt cx="0" cy="0"/>
        </a:xfrm>
      </p:grpSpPr>
      <p:pic>
        <p:nvPicPr>
          <p:cNvPr id="4" name="Picture 3" descr="A picture containing graphics&#10;&#10;Description automatically generated">
            <a:extLst>
              <a:ext uri="{FF2B5EF4-FFF2-40B4-BE49-F238E27FC236}">
                <a16:creationId xmlns:a16="http://schemas.microsoft.com/office/drawing/2014/main" id="{5A28A854-6EA1-F64E-F90D-21B71F048A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43817" y="5284144"/>
            <a:ext cx="19770838" cy="3514920"/>
          </a:xfrm>
          <a:prstGeom prst="rect">
            <a:avLst/>
          </a:prstGeom>
        </p:spPr>
      </p:pic>
      <p:sp>
        <p:nvSpPr>
          <p:cNvPr id="7" name="Text Placeholder 10">
            <a:extLst>
              <a:ext uri="{FF2B5EF4-FFF2-40B4-BE49-F238E27FC236}">
                <a16:creationId xmlns:a16="http://schemas.microsoft.com/office/drawing/2014/main" id="{D7BCC0C3-0A49-C645-8AEE-5C3E51BE6947}"/>
              </a:ext>
            </a:extLst>
          </p:cNvPr>
          <p:cNvSpPr>
            <a:spLocks noGrp="1"/>
          </p:cNvSpPr>
          <p:nvPr>
            <p:ph type="body" sz="quarter" idx="10"/>
          </p:nvPr>
        </p:nvSpPr>
        <p:spPr>
          <a:xfrm>
            <a:off x="1260398" y="1570618"/>
            <a:ext cx="9671204" cy="1928812"/>
          </a:xfrm>
        </p:spPr>
        <p:txBody>
          <a:bodyPr/>
          <a:lstStyle>
            <a:lvl1pPr>
              <a:defRPr>
                <a:solidFill>
                  <a:schemeClr val="accent1"/>
                </a:solidFill>
              </a:defRPr>
            </a:lvl1pPr>
          </a:lstStyle>
          <a:p>
            <a:pPr lvl="0"/>
            <a:endParaRPr lang="en-AU"/>
          </a:p>
        </p:txBody>
      </p:sp>
      <p:sp>
        <p:nvSpPr>
          <p:cNvPr id="11" name="Text Placeholder 13">
            <a:extLst>
              <a:ext uri="{FF2B5EF4-FFF2-40B4-BE49-F238E27FC236}">
                <a16:creationId xmlns:a16="http://schemas.microsoft.com/office/drawing/2014/main" id="{7488038C-3FD0-91FE-23E1-01AC9905A17E}"/>
              </a:ext>
            </a:extLst>
          </p:cNvPr>
          <p:cNvSpPr>
            <a:spLocks noGrp="1"/>
          </p:cNvSpPr>
          <p:nvPr>
            <p:ph type="body" sz="quarter" idx="11"/>
          </p:nvPr>
        </p:nvSpPr>
        <p:spPr>
          <a:xfrm>
            <a:off x="1260398" y="543135"/>
            <a:ext cx="8467507" cy="745219"/>
          </a:xfrm>
        </p:spPr>
        <p:txBody>
          <a:bodyPr>
            <a:noAutofit/>
          </a:bodyPr>
          <a:lstStyle>
            <a:lvl1pPr marL="0" indent="0" algn="l">
              <a:buNone/>
              <a:defRPr sz="4800">
                <a:solidFill>
                  <a:schemeClr val="accent1"/>
                </a:solidFill>
                <a:latin typeface="+mj-lt"/>
              </a:defRPr>
            </a:lvl1pPr>
          </a:lstStyle>
          <a:p>
            <a:pPr lvl="0"/>
            <a:r>
              <a:rPr lang="en-US"/>
              <a:t>Click to edit</a:t>
            </a:r>
          </a:p>
        </p:txBody>
      </p:sp>
      <p:pic>
        <p:nvPicPr>
          <p:cNvPr id="2" name="Picture 1" descr="A picture containing text, font, poster, graphics&#10;&#10;Description automatically generated">
            <a:extLst>
              <a:ext uri="{FF2B5EF4-FFF2-40B4-BE49-F238E27FC236}">
                <a16:creationId xmlns:a16="http://schemas.microsoft.com/office/drawing/2014/main" id="{48E0A940-C85A-2754-EB0E-776402B5FC9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4" y="5787958"/>
            <a:ext cx="1059877" cy="749453"/>
          </a:xfrm>
          <a:prstGeom prst="rect">
            <a:avLst/>
          </a:prstGeom>
        </p:spPr>
      </p:pic>
    </p:spTree>
    <p:extLst>
      <p:ext uri="{BB962C8B-B14F-4D97-AF65-F5344CB8AC3E}">
        <p14:creationId xmlns:p14="http://schemas.microsoft.com/office/powerpoint/2010/main" val="2553548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ullet List  2">
    <p:spTree>
      <p:nvGrpSpPr>
        <p:cNvPr id="1" name=""/>
        <p:cNvGrpSpPr/>
        <p:nvPr/>
      </p:nvGrpSpPr>
      <p:grpSpPr>
        <a:xfrm>
          <a:off x="0" y="0"/>
          <a:ext cx="0" cy="0"/>
          <a:chOff x="0" y="0"/>
          <a:chExt cx="0" cy="0"/>
        </a:xfrm>
      </p:grpSpPr>
      <p:sp>
        <p:nvSpPr>
          <p:cNvPr id="7" name="Text Placeholder 10">
            <a:extLst>
              <a:ext uri="{FF2B5EF4-FFF2-40B4-BE49-F238E27FC236}">
                <a16:creationId xmlns:a16="http://schemas.microsoft.com/office/drawing/2014/main" id="{D7BCC0C3-0A49-C645-8AEE-5C3E51BE6947}"/>
              </a:ext>
            </a:extLst>
          </p:cNvPr>
          <p:cNvSpPr>
            <a:spLocks noGrp="1"/>
          </p:cNvSpPr>
          <p:nvPr>
            <p:ph type="body" sz="quarter" idx="10"/>
          </p:nvPr>
        </p:nvSpPr>
        <p:spPr>
          <a:xfrm>
            <a:off x="1260398" y="1570618"/>
            <a:ext cx="9671204" cy="1928812"/>
          </a:xfrm>
        </p:spPr>
        <p:txBody>
          <a:bodyPr/>
          <a:lstStyle>
            <a:lvl1pPr>
              <a:defRPr>
                <a:solidFill>
                  <a:schemeClr val="accent1"/>
                </a:solidFill>
              </a:defRPr>
            </a:lvl1pPr>
          </a:lstStyle>
          <a:p>
            <a:pPr lvl="0"/>
            <a:endParaRPr lang="en-AU"/>
          </a:p>
        </p:txBody>
      </p:sp>
      <p:sp>
        <p:nvSpPr>
          <p:cNvPr id="11" name="Text Placeholder 13">
            <a:extLst>
              <a:ext uri="{FF2B5EF4-FFF2-40B4-BE49-F238E27FC236}">
                <a16:creationId xmlns:a16="http://schemas.microsoft.com/office/drawing/2014/main" id="{7488038C-3FD0-91FE-23E1-01AC9905A17E}"/>
              </a:ext>
            </a:extLst>
          </p:cNvPr>
          <p:cNvSpPr>
            <a:spLocks noGrp="1"/>
          </p:cNvSpPr>
          <p:nvPr>
            <p:ph type="body" sz="quarter" idx="11"/>
          </p:nvPr>
        </p:nvSpPr>
        <p:spPr>
          <a:xfrm>
            <a:off x="1260398" y="543135"/>
            <a:ext cx="8467507" cy="745219"/>
          </a:xfrm>
        </p:spPr>
        <p:txBody>
          <a:bodyPr>
            <a:noAutofit/>
          </a:bodyPr>
          <a:lstStyle>
            <a:lvl1pPr marL="0" indent="0" algn="l">
              <a:buNone/>
              <a:defRPr sz="4800">
                <a:solidFill>
                  <a:schemeClr val="accent1"/>
                </a:solidFill>
                <a:latin typeface="+mj-lt"/>
              </a:defRPr>
            </a:lvl1pPr>
          </a:lstStyle>
          <a:p>
            <a:pPr lvl="0"/>
            <a:r>
              <a:rPr lang="en-US"/>
              <a:t>Click to edit</a:t>
            </a:r>
          </a:p>
        </p:txBody>
      </p:sp>
      <p:pic>
        <p:nvPicPr>
          <p:cNvPr id="3" name="Picture 2" descr="A picture containing graphics, creativity&#10;&#10;Description automatically generated">
            <a:extLst>
              <a:ext uri="{FF2B5EF4-FFF2-40B4-BE49-F238E27FC236}">
                <a16:creationId xmlns:a16="http://schemas.microsoft.com/office/drawing/2014/main" id="{3FE919D5-EAE4-C5BF-A419-92F4786FA9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4983264">
            <a:off x="-1152589" y="4037086"/>
            <a:ext cx="4318624" cy="4248988"/>
          </a:xfrm>
          <a:prstGeom prst="rect">
            <a:avLst/>
          </a:prstGeom>
        </p:spPr>
      </p:pic>
      <p:pic>
        <p:nvPicPr>
          <p:cNvPr id="5" name="Picture 4" descr="A picture containing text, font, graphics, logo&#10;&#10;Description automatically generated">
            <a:extLst>
              <a:ext uri="{FF2B5EF4-FFF2-40B4-BE49-F238E27FC236}">
                <a16:creationId xmlns:a16="http://schemas.microsoft.com/office/drawing/2014/main" id="{09765EFC-9296-D3D9-B251-156DC73E98A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pic>
        <p:nvPicPr>
          <p:cNvPr id="8" name="Picture 7" descr="A picture containing creativity, design&#10;&#10;Description automatically generated with low confidence">
            <a:extLst>
              <a:ext uri="{FF2B5EF4-FFF2-40B4-BE49-F238E27FC236}">
                <a16:creationId xmlns:a16="http://schemas.microsoft.com/office/drawing/2014/main" id="{26362F02-B951-C350-F0A5-14794E5D34E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3049555">
            <a:off x="8008896" y="4615715"/>
            <a:ext cx="4178035" cy="4913796"/>
          </a:xfrm>
          <a:prstGeom prst="rect">
            <a:avLst/>
          </a:prstGeom>
        </p:spPr>
      </p:pic>
    </p:spTree>
    <p:extLst>
      <p:ext uri="{BB962C8B-B14F-4D97-AF65-F5344CB8AC3E}">
        <p14:creationId xmlns:p14="http://schemas.microsoft.com/office/powerpoint/2010/main" val="18651613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ullet List 3">
    <p:spTree>
      <p:nvGrpSpPr>
        <p:cNvPr id="1" name=""/>
        <p:cNvGrpSpPr/>
        <p:nvPr/>
      </p:nvGrpSpPr>
      <p:grpSpPr>
        <a:xfrm>
          <a:off x="0" y="0"/>
          <a:ext cx="0" cy="0"/>
          <a:chOff x="0" y="0"/>
          <a:chExt cx="0" cy="0"/>
        </a:xfrm>
      </p:grpSpPr>
      <p:sp>
        <p:nvSpPr>
          <p:cNvPr id="7" name="Text Placeholder 10">
            <a:extLst>
              <a:ext uri="{FF2B5EF4-FFF2-40B4-BE49-F238E27FC236}">
                <a16:creationId xmlns:a16="http://schemas.microsoft.com/office/drawing/2014/main" id="{D7BCC0C3-0A49-C645-8AEE-5C3E51BE6947}"/>
              </a:ext>
            </a:extLst>
          </p:cNvPr>
          <p:cNvSpPr>
            <a:spLocks noGrp="1"/>
          </p:cNvSpPr>
          <p:nvPr>
            <p:ph type="body" sz="quarter" idx="10"/>
          </p:nvPr>
        </p:nvSpPr>
        <p:spPr>
          <a:xfrm>
            <a:off x="1260398" y="1570618"/>
            <a:ext cx="9671204" cy="1928812"/>
          </a:xfrm>
        </p:spPr>
        <p:txBody>
          <a:bodyPr/>
          <a:lstStyle>
            <a:lvl1pPr>
              <a:defRPr>
                <a:solidFill>
                  <a:schemeClr val="accent1"/>
                </a:solidFill>
              </a:defRPr>
            </a:lvl1pPr>
          </a:lstStyle>
          <a:p>
            <a:pPr lvl="0"/>
            <a:endParaRPr lang="en-AU"/>
          </a:p>
        </p:txBody>
      </p:sp>
      <p:sp>
        <p:nvSpPr>
          <p:cNvPr id="11" name="Text Placeholder 13">
            <a:extLst>
              <a:ext uri="{FF2B5EF4-FFF2-40B4-BE49-F238E27FC236}">
                <a16:creationId xmlns:a16="http://schemas.microsoft.com/office/drawing/2014/main" id="{7488038C-3FD0-91FE-23E1-01AC9905A17E}"/>
              </a:ext>
            </a:extLst>
          </p:cNvPr>
          <p:cNvSpPr>
            <a:spLocks noGrp="1"/>
          </p:cNvSpPr>
          <p:nvPr>
            <p:ph type="body" sz="quarter" idx="11"/>
          </p:nvPr>
        </p:nvSpPr>
        <p:spPr>
          <a:xfrm>
            <a:off x="1260398" y="543135"/>
            <a:ext cx="8467507" cy="745219"/>
          </a:xfrm>
        </p:spPr>
        <p:txBody>
          <a:bodyPr>
            <a:noAutofit/>
          </a:bodyPr>
          <a:lstStyle>
            <a:lvl1pPr marL="0" indent="0" algn="l">
              <a:buNone/>
              <a:defRPr sz="4800">
                <a:solidFill>
                  <a:schemeClr val="accent1"/>
                </a:solidFill>
                <a:latin typeface="+mj-lt"/>
              </a:defRPr>
            </a:lvl1pPr>
          </a:lstStyle>
          <a:p>
            <a:pPr lvl="0"/>
            <a:r>
              <a:rPr lang="en-US"/>
              <a:t>Click to edit</a:t>
            </a:r>
          </a:p>
        </p:txBody>
      </p:sp>
      <p:pic>
        <p:nvPicPr>
          <p:cNvPr id="4" name="Picture 3" descr="A picture containing graphics, clipart&#10;&#10;Description automatically generated">
            <a:extLst>
              <a:ext uri="{FF2B5EF4-FFF2-40B4-BE49-F238E27FC236}">
                <a16:creationId xmlns:a16="http://schemas.microsoft.com/office/drawing/2014/main" id="{F8141232-F5C5-09CB-E980-9A6B48699D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18471" y="4991549"/>
            <a:ext cx="19293264" cy="4776042"/>
          </a:xfrm>
          <a:prstGeom prst="rect">
            <a:avLst/>
          </a:prstGeom>
        </p:spPr>
      </p:pic>
      <p:pic>
        <p:nvPicPr>
          <p:cNvPr id="5" name="Picture 4" descr="A picture containing text, font, graphics, logo&#10;&#10;Description automatically generated">
            <a:extLst>
              <a:ext uri="{FF2B5EF4-FFF2-40B4-BE49-F238E27FC236}">
                <a16:creationId xmlns:a16="http://schemas.microsoft.com/office/drawing/2014/main" id="{09765EFC-9296-D3D9-B251-156DC73E98A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spTree>
    <p:extLst>
      <p:ext uri="{BB962C8B-B14F-4D97-AF65-F5344CB8AC3E}">
        <p14:creationId xmlns:p14="http://schemas.microsoft.com/office/powerpoint/2010/main" val="9865546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ullet List and Illustration 1">
    <p:spTree>
      <p:nvGrpSpPr>
        <p:cNvPr id="1" name=""/>
        <p:cNvGrpSpPr/>
        <p:nvPr/>
      </p:nvGrpSpPr>
      <p:grpSpPr>
        <a:xfrm>
          <a:off x="0" y="0"/>
          <a:ext cx="0" cy="0"/>
          <a:chOff x="0" y="0"/>
          <a:chExt cx="0" cy="0"/>
        </a:xfrm>
      </p:grpSpPr>
      <p:sp>
        <p:nvSpPr>
          <p:cNvPr id="7" name="Text Placeholder 10">
            <a:extLst>
              <a:ext uri="{FF2B5EF4-FFF2-40B4-BE49-F238E27FC236}">
                <a16:creationId xmlns:a16="http://schemas.microsoft.com/office/drawing/2014/main" id="{D7BCC0C3-0A49-C645-8AEE-5C3E51BE6947}"/>
              </a:ext>
            </a:extLst>
          </p:cNvPr>
          <p:cNvSpPr>
            <a:spLocks noGrp="1"/>
          </p:cNvSpPr>
          <p:nvPr>
            <p:ph type="body" sz="quarter" idx="10"/>
          </p:nvPr>
        </p:nvSpPr>
        <p:spPr>
          <a:xfrm>
            <a:off x="1260398" y="1570618"/>
            <a:ext cx="6094559" cy="1928812"/>
          </a:xfrm>
        </p:spPr>
        <p:txBody>
          <a:bodyPr/>
          <a:lstStyle>
            <a:lvl1pPr>
              <a:defRPr>
                <a:solidFill>
                  <a:schemeClr val="accent1"/>
                </a:solidFill>
              </a:defRPr>
            </a:lvl1pPr>
          </a:lstStyle>
          <a:p>
            <a:pPr lvl="0"/>
            <a:endParaRPr lang="en-AU"/>
          </a:p>
        </p:txBody>
      </p:sp>
      <p:sp>
        <p:nvSpPr>
          <p:cNvPr id="11" name="Text Placeholder 13">
            <a:extLst>
              <a:ext uri="{FF2B5EF4-FFF2-40B4-BE49-F238E27FC236}">
                <a16:creationId xmlns:a16="http://schemas.microsoft.com/office/drawing/2014/main" id="{7488038C-3FD0-91FE-23E1-01AC9905A17E}"/>
              </a:ext>
            </a:extLst>
          </p:cNvPr>
          <p:cNvSpPr>
            <a:spLocks noGrp="1"/>
          </p:cNvSpPr>
          <p:nvPr>
            <p:ph type="body" sz="quarter" idx="11"/>
          </p:nvPr>
        </p:nvSpPr>
        <p:spPr>
          <a:xfrm>
            <a:off x="1260398" y="543135"/>
            <a:ext cx="8467507" cy="745219"/>
          </a:xfrm>
        </p:spPr>
        <p:txBody>
          <a:bodyPr>
            <a:noAutofit/>
          </a:bodyPr>
          <a:lstStyle>
            <a:lvl1pPr marL="0" indent="0" algn="l">
              <a:buNone/>
              <a:defRPr sz="4800">
                <a:solidFill>
                  <a:schemeClr val="accent1"/>
                </a:solidFill>
                <a:latin typeface="+mj-lt"/>
              </a:defRPr>
            </a:lvl1pPr>
          </a:lstStyle>
          <a:p>
            <a:pPr lvl="0"/>
            <a:r>
              <a:rPr lang="en-US"/>
              <a:t>Click to edit</a:t>
            </a:r>
          </a:p>
        </p:txBody>
      </p:sp>
      <p:pic>
        <p:nvPicPr>
          <p:cNvPr id="3" name="Picture 2" descr="A black and pink rectangle&#10;&#10;Description automatically generated with low confidence">
            <a:extLst>
              <a:ext uri="{FF2B5EF4-FFF2-40B4-BE49-F238E27FC236}">
                <a16:creationId xmlns:a16="http://schemas.microsoft.com/office/drawing/2014/main" id="{58DF4A3C-8CD4-5243-EE90-7C43685097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13838" y="5287382"/>
            <a:ext cx="16211543" cy="2686788"/>
          </a:xfrm>
          <a:prstGeom prst="rect">
            <a:avLst/>
          </a:prstGeom>
        </p:spPr>
      </p:pic>
      <p:pic>
        <p:nvPicPr>
          <p:cNvPr id="5" name="Picture 4" descr="A picture containing text, font, graphics, logo&#10;&#10;Description automatically generated">
            <a:extLst>
              <a:ext uri="{FF2B5EF4-FFF2-40B4-BE49-F238E27FC236}">
                <a16:creationId xmlns:a16="http://schemas.microsoft.com/office/drawing/2014/main" id="{09765EFC-9296-D3D9-B251-156DC73E98A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pic>
        <p:nvPicPr>
          <p:cNvPr id="4" name="Picture 3" descr="A cartoon of a pregnant person&#10;&#10;Description automatically generated">
            <a:extLst>
              <a:ext uri="{FF2B5EF4-FFF2-40B4-BE49-F238E27FC236}">
                <a16:creationId xmlns:a16="http://schemas.microsoft.com/office/drawing/2014/main" id="{81834053-CE21-11DE-EA05-88B287563B3A}"/>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9940" r="32208"/>
          <a:stretch/>
        </p:blipFill>
        <p:spPr>
          <a:xfrm>
            <a:off x="9765113" y="1917956"/>
            <a:ext cx="2125532" cy="4800194"/>
          </a:xfrm>
          <a:prstGeom prst="rect">
            <a:avLst/>
          </a:prstGeom>
        </p:spPr>
      </p:pic>
    </p:spTree>
    <p:extLst>
      <p:ext uri="{BB962C8B-B14F-4D97-AF65-F5344CB8AC3E}">
        <p14:creationId xmlns:p14="http://schemas.microsoft.com/office/powerpoint/2010/main" val="34718450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ullet List and Illustration 1.2">
    <p:spTree>
      <p:nvGrpSpPr>
        <p:cNvPr id="1" name=""/>
        <p:cNvGrpSpPr/>
        <p:nvPr/>
      </p:nvGrpSpPr>
      <p:grpSpPr>
        <a:xfrm>
          <a:off x="0" y="0"/>
          <a:ext cx="0" cy="0"/>
          <a:chOff x="0" y="0"/>
          <a:chExt cx="0" cy="0"/>
        </a:xfrm>
      </p:grpSpPr>
      <p:pic>
        <p:nvPicPr>
          <p:cNvPr id="2" name="Picture 1" descr="A black and pink rectangle&#10;&#10;Description automatically generated with low confidence">
            <a:extLst>
              <a:ext uri="{FF2B5EF4-FFF2-40B4-BE49-F238E27FC236}">
                <a16:creationId xmlns:a16="http://schemas.microsoft.com/office/drawing/2014/main" id="{8C6AD8FD-9193-D620-2DC7-ED2C01BB2E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13838" y="5287382"/>
            <a:ext cx="16211543" cy="2686788"/>
          </a:xfrm>
          <a:prstGeom prst="rect">
            <a:avLst/>
          </a:prstGeom>
        </p:spPr>
      </p:pic>
      <p:sp>
        <p:nvSpPr>
          <p:cNvPr id="7" name="Text Placeholder 10">
            <a:extLst>
              <a:ext uri="{FF2B5EF4-FFF2-40B4-BE49-F238E27FC236}">
                <a16:creationId xmlns:a16="http://schemas.microsoft.com/office/drawing/2014/main" id="{D7BCC0C3-0A49-C645-8AEE-5C3E51BE6947}"/>
              </a:ext>
            </a:extLst>
          </p:cNvPr>
          <p:cNvSpPr>
            <a:spLocks noGrp="1"/>
          </p:cNvSpPr>
          <p:nvPr>
            <p:ph type="body" sz="quarter" idx="10"/>
          </p:nvPr>
        </p:nvSpPr>
        <p:spPr>
          <a:xfrm>
            <a:off x="1260398" y="1570618"/>
            <a:ext cx="6094559" cy="1928812"/>
          </a:xfrm>
        </p:spPr>
        <p:txBody>
          <a:bodyPr/>
          <a:lstStyle>
            <a:lvl1pPr>
              <a:defRPr>
                <a:solidFill>
                  <a:schemeClr val="accent1"/>
                </a:solidFill>
              </a:defRPr>
            </a:lvl1pPr>
          </a:lstStyle>
          <a:p>
            <a:pPr lvl="0"/>
            <a:endParaRPr lang="en-AU"/>
          </a:p>
        </p:txBody>
      </p:sp>
      <p:sp>
        <p:nvSpPr>
          <p:cNvPr id="11" name="Text Placeholder 13">
            <a:extLst>
              <a:ext uri="{FF2B5EF4-FFF2-40B4-BE49-F238E27FC236}">
                <a16:creationId xmlns:a16="http://schemas.microsoft.com/office/drawing/2014/main" id="{7488038C-3FD0-91FE-23E1-01AC9905A17E}"/>
              </a:ext>
            </a:extLst>
          </p:cNvPr>
          <p:cNvSpPr>
            <a:spLocks noGrp="1"/>
          </p:cNvSpPr>
          <p:nvPr>
            <p:ph type="body" sz="quarter" idx="11"/>
          </p:nvPr>
        </p:nvSpPr>
        <p:spPr>
          <a:xfrm>
            <a:off x="1260398" y="543135"/>
            <a:ext cx="8467507" cy="745219"/>
          </a:xfrm>
        </p:spPr>
        <p:txBody>
          <a:bodyPr>
            <a:noAutofit/>
          </a:bodyPr>
          <a:lstStyle>
            <a:lvl1pPr marL="0" indent="0" algn="l">
              <a:buNone/>
              <a:defRPr sz="4800">
                <a:solidFill>
                  <a:schemeClr val="accent1"/>
                </a:solidFill>
                <a:latin typeface="+mj-lt"/>
              </a:defRPr>
            </a:lvl1pPr>
          </a:lstStyle>
          <a:p>
            <a:pPr lvl="0"/>
            <a:r>
              <a:rPr lang="en-US"/>
              <a:t>Click to edit</a:t>
            </a:r>
          </a:p>
        </p:txBody>
      </p:sp>
      <p:pic>
        <p:nvPicPr>
          <p:cNvPr id="5" name="Picture 4" descr="A picture containing text, font, graphics, logo&#10;&#10;Description automatically generated">
            <a:extLst>
              <a:ext uri="{FF2B5EF4-FFF2-40B4-BE49-F238E27FC236}">
                <a16:creationId xmlns:a16="http://schemas.microsoft.com/office/drawing/2014/main" id="{09765EFC-9296-D3D9-B251-156DC73E98A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sp>
        <p:nvSpPr>
          <p:cNvPr id="8" name="Picture Placeholder 7">
            <a:extLst>
              <a:ext uri="{FF2B5EF4-FFF2-40B4-BE49-F238E27FC236}">
                <a16:creationId xmlns:a16="http://schemas.microsoft.com/office/drawing/2014/main" id="{2C772628-D3BD-9E77-81FD-1AC6A534522C}"/>
              </a:ext>
            </a:extLst>
          </p:cNvPr>
          <p:cNvSpPr>
            <a:spLocks noGrp="1"/>
          </p:cNvSpPr>
          <p:nvPr>
            <p:ph type="pic" sz="quarter" idx="12"/>
          </p:nvPr>
        </p:nvSpPr>
        <p:spPr>
          <a:xfrm>
            <a:off x="7484165" y="1570618"/>
            <a:ext cx="4223648" cy="4966793"/>
          </a:xfrm>
        </p:spPr>
        <p:txBody>
          <a:bodyPr/>
          <a:lstStyle/>
          <a:p>
            <a:endParaRPr lang="en-AU"/>
          </a:p>
        </p:txBody>
      </p:sp>
    </p:spTree>
    <p:extLst>
      <p:ext uri="{BB962C8B-B14F-4D97-AF65-F5344CB8AC3E}">
        <p14:creationId xmlns:p14="http://schemas.microsoft.com/office/powerpoint/2010/main" val="2623738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ullet List and Illustration 2">
    <p:spTree>
      <p:nvGrpSpPr>
        <p:cNvPr id="1" name=""/>
        <p:cNvGrpSpPr/>
        <p:nvPr/>
      </p:nvGrpSpPr>
      <p:grpSpPr>
        <a:xfrm>
          <a:off x="0" y="0"/>
          <a:ext cx="0" cy="0"/>
          <a:chOff x="0" y="0"/>
          <a:chExt cx="0" cy="0"/>
        </a:xfrm>
      </p:grpSpPr>
      <p:pic>
        <p:nvPicPr>
          <p:cNvPr id="9" name="Picture 8" descr="A picture containing graphics, creativity&#10;&#10;Description automatically generated">
            <a:extLst>
              <a:ext uri="{FF2B5EF4-FFF2-40B4-BE49-F238E27FC236}">
                <a16:creationId xmlns:a16="http://schemas.microsoft.com/office/drawing/2014/main" id="{5EB3343B-B640-A44F-7445-1B87A6BF4D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0414" y="-844806"/>
            <a:ext cx="3911629" cy="3848555"/>
          </a:xfrm>
          <a:prstGeom prst="rect">
            <a:avLst/>
          </a:prstGeom>
        </p:spPr>
      </p:pic>
      <p:sp>
        <p:nvSpPr>
          <p:cNvPr id="7" name="Text Placeholder 10">
            <a:extLst>
              <a:ext uri="{FF2B5EF4-FFF2-40B4-BE49-F238E27FC236}">
                <a16:creationId xmlns:a16="http://schemas.microsoft.com/office/drawing/2014/main" id="{D7BCC0C3-0A49-C645-8AEE-5C3E51BE6947}"/>
              </a:ext>
            </a:extLst>
          </p:cNvPr>
          <p:cNvSpPr>
            <a:spLocks noGrp="1"/>
          </p:cNvSpPr>
          <p:nvPr>
            <p:ph type="body" sz="quarter" idx="10"/>
          </p:nvPr>
        </p:nvSpPr>
        <p:spPr>
          <a:xfrm>
            <a:off x="5872155" y="1664035"/>
            <a:ext cx="6094559" cy="1928812"/>
          </a:xfrm>
        </p:spPr>
        <p:txBody>
          <a:bodyPr/>
          <a:lstStyle>
            <a:lvl1pPr>
              <a:defRPr>
                <a:solidFill>
                  <a:schemeClr val="accent1"/>
                </a:solidFill>
              </a:defRPr>
            </a:lvl1pPr>
          </a:lstStyle>
          <a:p>
            <a:pPr lvl="0"/>
            <a:endParaRPr lang="en-AU"/>
          </a:p>
        </p:txBody>
      </p:sp>
      <p:sp>
        <p:nvSpPr>
          <p:cNvPr id="11" name="Text Placeholder 13">
            <a:extLst>
              <a:ext uri="{FF2B5EF4-FFF2-40B4-BE49-F238E27FC236}">
                <a16:creationId xmlns:a16="http://schemas.microsoft.com/office/drawing/2014/main" id="{7488038C-3FD0-91FE-23E1-01AC9905A17E}"/>
              </a:ext>
            </a:extLst>
          </p:cNvPr>
          <p:cNvSpPr>
            <a:spLocks noGrp="1"/>
          </p:cNvSpPr>
          <p:nvPr>
            <p:ph type="body" sz="quarter" idx="11"/>
          </p:nvPr>
        </p:nvSpPr>
        <p:spPr>
          <a:xfrm>
            <a:off x="5872155" y="706863"/>
            <a:ext cx="6094559" cy="745219"/>
          </a:xfrm>
        </p:spPr>
        <p:txBody>
          <a:bodyPr>
            <a:noAutofit/>
          </a:bodyPr>
          <a:lstStyle>
            <a:lvl1pPr marL="0" indent="0" algn="l">
              <a:buNone/>
              <a:defRPr sz="4800">
                <a:solidFill>
                  <a:schemeClr val="accent1"/>
                </a:solidFill>
                <a:latin typeface="+mj-lt"/>
              </a:defRPr>
            </a:lvl1pPr>
          </a:lstStyle>
          <a:p>
            <a:pPr lvl="0"/>
            <a:r>
              <a:rPr lang="en-US"/>
              <a:t>Click to edit</a:t>
            </a:r>
          </a:p>
        </p:txBody>
      </p:sp>
      <p:pic>
        <p:nvPicPr>
          <p:cNvPr id="4" name="Picture 3" descr="A black and green rectangle&#10;&#10;Description automatically generated with low confidence">
            <a:extLst>
              <a:ext uri="{FF2B5EF4-FFF2-40B4-BE49-F238E27FC236}">
                <a16:creationId xmlns:a16="http://schemas.microsoft.com/office/drawing/2014/main" id="{E1848CE4-491F-8390-FED1-0115697DB0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69765"/>
            <a:ext cx="12192000" cy="2020617"/>
          </a:xfrm>
          <a:prstGeom prst="rect">
            <a:avLst/>
          </a:prstGeom>
        </p:spPr>
      </p:pic>
      <p:pic>
        <p:nvPicPr>
          <p:cNvPr id="5" name="Picture 4" descr="A picture containing text, font, graphics, logo&#10;&#10;Description automatically generated">
            <a:extLst>
              <a:ext uri="{FF2B5EF4-FFF2-40B4-BE49-F238E27FC236}">
                <a16:creationId xmlns:a16="http://schemas.microsoft.com/office/drawing/2014/main" id="{09765EFC-9296-D3D9-B251-156DC73E98A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pic>
        <p:nvPicPr>
          <p:cNvPr id="3" name="Picture 2" descr="A person sitting on the floor reading a book&#10;&#10;Description automatically generated with medium confidence">
            <a:extLst>
              <a:ext uri="{FF2B5EF4-FFF2-40B4-BE49-F238E27FC236}">
                <a16:creationId xmlns:a16="http://schemas.microsoft.com/office/drawing/2014/main" id="{69A17E9E-F952-42FD-2E95-3F745637533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19659" r="20088"/>
          <a:stretch/>
        </p:blipFill>
        <p:spPr>
          <a:xfrm>
            <a:off x="1533495" y="3553100"/>
            <a:ext cx="4426195" cy="3351007"/>
          </a:xfrm>
          <a:prstGeom prst="rect">
            <a:avLst/>
          </a:prstGeom>
        </p:spPr>
      </p:pic>
    </p:spTree>
    <p:extLst>
      <p:ext uri="{BB962C8B-B14F-4D97-AF65-F5344CB8AC3E}">
        <p14:creationId xmlns:p14="http://schemas.microsoft.com/office/powerpoint/2010/main" val="17150474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ullet List and Illustration 2.2">
    <p:spTree>
      <p:nvGrpSpPr>
        <p:cNvPr id="1" name=""/>
        <p:cNvGrpSpPr/>
        <p:nvPr/>
      </p:nvGrpSpPr>
      <p:grpSpPr>
        <a:xfrm>
          <a:off x="0" y="0"/>
          <a:ext cx="0" cy="0"/>
          <a:chOff x="0" y="0"/>
          <a:chExt cx="0" cy="0"/>
        </a:xfrm>
      </p:grpSpPr>
      <p:pic>
        <p:nvPicPr>
          <p:cNvPr id="2" name="Picture 1" descr="A picture containing graphics, creativity&#10;&#10;Description automatically generated">
            <a:extLst>
              <a:ext uri="{FF2B5EF4-FFF2-40B4-BE49-F238E27FC236}">
                <a16:creationId xmlns:a16="http://schemas.microsoft.com/office/drawing/2014/main" id="{51AF953F-212C-174D-E91F-0F9329DE2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0414" y="-844806"/>
            <a:ext cx="3911629" cy="3848555"/>
          </a:xfrm>
          <a:prstGeom prst="rect">
            <a:avLst/>
          </a:prstGeom>
        </p:spPr>
      </p:pic>
      <p:pic>
        <p:nvPicPr>
          <p:cNvPr id="3" name="Picture 2" descr="A black and green rectangle&#10;&#10;Description automatically generated with low confidence">
            <a:extLst>
              <a:ext uri="{FF2B5EF4-FFF2-40B4-BE49-F238E27FC236}">
                <a16:creationId xmlns:a16="http://schemas.microsoft.com/office/drawing/2014/main" id="{16933B0C-1B10-8931-ADEF-7C07D6A9CA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69765"/>
            <a:ext cx="12192000" cy="2020617"/>
          </a:xfrm>
          <a:prstGeom prst="rect">
            <a:avLst/>
          </a:prstGeom>
        </p:spPr>
      </p:pic>
      <p:sp>
        <p:nvSpPr>
          <p:cNvPr id="7" name="Text Placeholder 10">
            <a:extLst>
              <a:ext uri="{FF2B5EF4-FFF2-40B4-BE49-F238E27FC236}">
                <a16:creationId xmlns:a16="http://schemas.microsoft.com/office/drawing/2014/main" id="{D7BCC0C3-0A49-C645-8AEE-5C3E51BE6947}"/>
              </a:ext>
            </a:extLst>
          </p:cNvPr>
          <p:cNvSpPr>
            <a:spLocks noGrp="1"/>
          </p:cNvSpPr>
          <p:nvPr>
            <p:ph type="body" sz="quarter" idx="10"/>
          </p:nvPr>
        </p:nvSpPr>
        <p:spPr>
          <a:xfrm>
            <a:off x="5872155" y="1664035"/>
            <a:ext cx="6094559" cy="1928812"/>
          </a:xfrm>
        </p:spPr>
        <p:txBody>
          <a:bodyPr/>
          <a:lstStyle>
            <a:lvl1pPr>
              <a:defRPr>
                <a:solidFill>
                  <a:schemeClr val="accent1"/>
                </a:solidFill>
              </a:defRPr>
            </a:lvl1pPr>
          </a:lstStyle>
          <a:p>
            <a:pPr lvl="0"/>
            <a:endParaRPr lang="en-AU"/>
          </a:p>
        </p:txBody>
      </p:sp>
      <p:sp>
        <p:nvSpPr>
          <p:cNvPr id="11" name="Text Placeholder 13">
            <a:extLst>
              <a:ext uri="{FF2B5EF4-FFF2-40B4-BE49-F238E27FC236}">
                <a16:creationId xmlns:a16="http://schemas.microsoft.com/office/drawing/2014/main" id="{7488038C-3FD0-91FE-23E1-01AC9905A17E}"/>
              </a:ext>
            </a:extLst>
          </p:cNvPr>
          <p:cNvSpPr>
            <a:spLocks noGrp="1"/>
          </p:cNvSpPr>
          <p:nvPr>
            <p:ph type="body" sz="quarter" idx="11"/>
          </p:nvPr>
        </p:nvSpPr>
        <p:spPr>
          <a:xfrm>
            <a:off x="5872155" y="706863"/>
            <a:ext cx="6094559" cy="745219"/>
          </a:xfrm>
        </p:spPr>
        <p:txBody>
          <a:bodyPr>
            <a:noAutofit/>
          </a:bodyPr>
          <a:lstStyle>
            <a:lvl1pPr marL="0" indent="0" algn="l">
              <a:buNone/>
              <a:defRPr sz="4800">
                <a:solidFill>
                  <a:schemeClr val="accent1"/>
                </a:solidFill>
                <a:latin typeface="+mj-lt"/>
              </a:defRPr>
            </a:lvl1pPr>
          </a:lstStyle>
          <a:p>
            <a:pPr lvl="0"/>
            <a:r>
              <a:rPr lang="en-US"/>
              <a:t>Click to edit</a:t>
            </a:r>
          </a:p>
        </p:txBody>
      </p:sp>
      <p:pic>
        <p:nvPicPr>
          <p:cNvPr id="5" name="Picture 4" descr="A picture containing text, font, graphics, logo&#10;&#10;Description automatically generated">
            <a:extLst>
              <a:ext uri="{FF2B5EF4-FFF2-40B4-BE49-F238E27FC236}">
                <a16:creationId xmlns:a16="http://schemas.microsoft.com/office/drawing/2014/main" id="{09765EFC-9296-D3D9-B251-156DC73E98A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sp>
        <p:nvSpPr>
          <p:cNvPr id="8" name="Picture Placeholder 7">
            <a:extLst>
              <a:ext uri="{FF2B5EF4-FFF2-40B4-BE49-F238E27FC236}">
                <a16:creationId xmlns:a16="http://schemas.microsoft.com/office/drawing/2014/main" id="{2C772628-D3BD-9E77-81FD-1AC6A534522C}"/>
              </a:ext>
            </a:extLst>
          </p:cNvPr>
          <p:cNvSpPr>
            <a:spLocks noGrp="1"/>
          </p:cNvSpPr>
          <p:nvPr>
            <p:ph type="pic" sz="quarter" idx="12"/>
          </p:nvPr>
        </p:nvSpPr>
        <p:spPr>
          <a:xfrm>
            <a:off x="1534421" y="1453583"/>
            <a:ext cx="4223648" cy="4966793"/>
          </a:xfrm>
        </p:spPr>
        <p:txBody>
          <a:bodyPr/>
          <a:lstStyle/>
          <a:p>
            <a:endParaRPr lang="en-AU"/>
          </a:p>
        </p:txBody>
      </p:sp>
    </p:spTree>
    <p:extLst>
      <p:ext uri="{BB962C8B-B14F-4D97-AF65-F5344CB8AC3E}">
        <p14:creationId xmlns:p14="http://schemas.microsoft.com/office/powerpoint/2010/main" val="8903028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nd Illustration 1">
    <p:spTree>
      <p:nvGrpSpPr>
        <p:cNvPr id="1" name=""/>
        <p:cNvGrpSpPr/>
        <p:nvPr/>
      </p:nvGrpSpPr>
      <p:grpSpPr>
        <a:xfrm>
          <a:off x="0" y="0"/>
          <a:ext cx="0" cy="0"/>
          <a:chOff x="0" y="0"/>
          <a:chExt cx="0" cy="0"/>
        </a:xfrm>
      </p:grpSpPr>
      <p:pic>
        <p:nvPicPr>
          <p:cNvPr id="8" name="Picture 7" descr="A picture containing silhouette&#10;&#10;Description automatically generated">
            <a:extLst>
              <a:ext uri="{FF2B5EF4-FFF2-40B4-BE49-F238E27FC236}">
                <a16:creationId xmlns:a16="http://schemas.microsoft.com/office/drawing/2014/main" id="{6F29ACC0-9F30-B2E8-6D6D-29BEFF7E5C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6686" y="5205196"/>
            <a:ext cx="17334155" cy="4291065"/>
          </a:xfrm>
          <a:prstGeom prst="rect">
            <a:avLst/>
          </a:prstGeom>
        </p:spPr>
      </p:pic>
      <p:pic>
        <p:nvPicPr>
          <p:cNvPr id="9" name="Picture 8" descr="A picture containing text, font, graphics, logo&#10;&#10;Description automatically generated">
            <a:extLst>
              <a:ext uri="{FF2B5EF4-FFF2-40B4-BE49-F238E27FC236}">
                <a16:creationId xmlns:a16="http://schemas.microsoft.com/office/drawing/2014/main" id="{9347C80D-9E03-14DD-32B4-1FEBF4CC70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pic>
        <p:nvPicPr>
          <p:cNvPr id="4" name="Picture 3" descr="A cartoon of two people sitting at a table&#10;&#10;Description automatically generated with medium confidence">
            <a:extLst>
              <a:ext uri="{FF2B5EF4-FFF2-40B4-BE49-F238E27FC236}">
                <a16:creationId xmlns:a16="http://schemas.microsoft.com/office/drawing/2014/main" id="{2B1D3222-6051-F610-EBFF-2B7C52A3E56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808843" y="4282136"/>
            <a:ext cx="4383157" cy="2444118"/>
          </a:xfrm>
          <a:prstGeom prst="rect">
            <a:avLst/>
          </a:prstGeom>
        </p:spPr>
      </p:pic>
      <p:sp>
        <p:nvSpPr>
          <p:cNvPr id="10" name="Text Placeholder 13">
            <a:extLst>
              <a:ext uri="{FF2B5EF4-FFF2-40B4-BE49-F238E27FC236}">
                <a16:creationId xmlns:a16="http://schemas.microsoft.com/office/drawing/2014/main" id="{532401E6-4A8E-AF5F-8F76-C1D077B11C53}"/>
              </a:ext>
            </a:extLst>
          </p:cNvPr>
          <p:cNvSpPr>
            <a:spLocks noGrp="1"/>
          </p:cNvSpPr>
          <p:nvPr>
            <p:ph type="body" sz="quarter" idx="11"/>
          </p:nvPr>
        </p:nvSpPr>
        <p:spPr>
          <a:xfrm>
            <a:off x="1731786" y="468324"/>
            <a:ext cx="8728428" cy="745219"/>
          </a:xfrm>
        </p:spPr>
        <p:txBody>
          <a:bodyPr>
            <a:noAutofit/>
          </a:bodyPr>
          <a:lstStyle>
            <a:lvl1pPr marL="0" indent="0" algn="ctr">
              <a:buNone/>
              <a:defRPr sz="4800">
                <a:solidFill>
                  <a:schemeClr val="accent1"/>
                </a:solidFill>
                <a:latin typeface="+mj-lt"/>
              </a:defRPr>
            </a:lvl1pPr>
          </a:lstStyle>
          <a:p>
            <a:pPr lvl="0"/>
            <a:r>
              <a:rPr lang="en-US"/>
              <a:t>Click to edit</a:t>
            </a:r>
          </a:p>
        </p:txBody>
      </p:sp>
      <p:sp>
        <p:nvSpPr>
          <p:cNvPr id="11" name="Text Placeholder 10">
            <a:extLst>
              <a:ext uri="{FF2B5EF4-FFF2-40B4-BE49-F238E27FC236}">
                <a16:creationId xmlns:a16="http://schemas.microsoft.com/office/drawing/2014/main" id="{36E4C13C-9CBB-0C0B-52C2-1191CE14BBFD}"/>
              </a:ext>
            </a:extLst>
          </p:cNvPr>
          <p:cNvSpPr>
            <a:spLocks noGrp="1"/>
          </p:cNvSpPr>
          <p:nvPr>
            <p:ph type="body" sz="quarter" idx="10"/>
          </p:nvPr>
        </p:nvSpPr>
        <p:spPr>
          <a:xfrm>
            <a:off x="1712843" y="1487886"/>
            <a:ext cx="8728428" cy="2794250"/>
          </a:xfrm>
        </p:spPr>
        <p:txBody>
          <a:bodyPr/>
          <a:lstStyle>
            <a:lvl1pPr marL="0" indent="0" algn="ctr">
              <a:buNone/>
              <a:defRPr>
                <a:solidFill>
                  <a:schemeClr val="accent1"/>
                </a:solidFill>
              </a:defRPr>
            </a:lvl1pPr>
          </a:lstStyle>
          <a:p>
            <a:pPr lvl="0"/>
            <a:endParaRPr lang="en-AU"/>
          </a:p>
        </p:txBody>
      </p:sp>
    </p:spTree>
    <p:extLst>
      <p:ext uri="{BB962C8B-B14F-4D97-AF65-F5344CB8AC3E}">
        <p14:creationId xmlns:p14="http://schemas.microsoft.com/office/powerpoint/2010/main" val="10634750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nd Illustration 1.2">
    <p:spTree>
      <p:nvGrpSpPr>
        <p:cNvPr id="1" name=""/>
        <p:cNvGrpSpPr/>
        <p:nvPr/>
      </p:nvGrpSpPr>
      <p:grpSpPr>
        <a:xfrm>
          <a:off x="0" y="0"/>
          <a:ext cx="0" cy="0"/>
          <a:chOff x="0" y="0"/>
          <a:chExt cx="0" cy="0"/>
        </a:xfrm>
      </p:grpSpPr>
      <p:pic>
        <p:nvPicPr>
          <p:cNvPr id="2" name="Picture 1" descr="A picture containing silhouette&#10;&#10;Description automatically generated">
            <a:extLst>
              <a:ext uri="{FF2B5EF4-FFF2-40B4-BE49-F238E27FC236}">
                <a16:creationId xmlns:a16="http://schemas.microsoft.com/office/drawing/2014/main" id="{2F3BAD6A-39EB-939A-6D5F-FB18FEC053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6686" y="5205196"/>
            <a:ext cx="17334155" cy="4291065"/>
          </a:xfrm>
          <a:prstGeom prst="rect">
            <a:avLst/>
          </a:prstGeom>
        </p:spPr>
      </p:pic>
      <p:pic>
        <p:nvPicPr>
          <p:cNvPr id="9" name="Picture 8" descr="A picture containing text, font, graphics, logo&#10;&#10;Description automatically generated">
            <a:extLst>
              <a:ext uri="{FF2B5EF4-FFF2-40B4-BE49-F238E27FC236}">
                <a16:creationId xmlns:a16="http://schemas.microsoft.com/office/drawing/2014/main" id="{9347C80D-9E03-14DD-32B4-1FEBF4CC70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sp>
        <p:nvSpPr>
          <p:cNvPr id="10" name="Text Placeholder 13">
            <a:extLst>
              <a:ext uri="{FF2B5EF4-FFF2-40B4-BE49-F238E27FC236}">
                <a16:creationId xmlns:a16="http://schemas.microsoft.com/office/drawing/2014/main" id="{532401E6-4A8E-AF5F-8F76-C1D077B11C53}"/>
              </a:ext>
            </a:extLst>
          </p:cNvPr>
          <p:cNvSpPr>
            <a:spLocks noGrp="1"/>
          </p:cNvSpPr>
          <p:nvPr>
            <p:ph type="body" sz="quarter" idx="11"/>
          </p:nvPr>
        </p:nvSpPr>
        <p:spPr>
          <a:xfrm>
            <a:off x="1731786" y="468324"/>
            <a:ext cx="8728428" cy="745219"/>
          </a:xfrm>
        </p:spPr>
        <p:txBody>
          <a:bodyPr>
            <a:noAutofit/>
          </a:bodyPr>
          <a:lstStyle>
            <a:lvl1pPr marL="0" indent="0" algn="ctr">
              <a:buNone/>
              <a:defRPr sz="4800">
                <a:solidFill>
                  <a:schemeClr val="accent1"/>
                </a:solidFill>
                <a:latin typeface="+mj-lt"/>
              </a:defRPr>
            </a:lvl1pPr>
          </a:lstStyle>
          <a:p>
            <a:pPr lvl="0"/>
            <a:r>
              <a:rPr lang="en-US"/>
              <a:t>Click to edit</a:t>
            </a:r>
          </a:p>
        </p:txBody>
      </p:sp>
      <p:sp>
        <p:nvSpPr>
          <p:cNvPr id="11" name="Text Placeholder 10">
            <a:extLst>
              <a:ext uri="{FF2B5EF4-FFF2-40B4-BE49-F238E27FC236}">
                <a16:creationId xmlns:a16="http://schemas.microsoft.com/office/drawing/2014/main" id="{36E4C13C-9CBB-0C0B-52C2-1191CE14BBFD}"/>
              </a:ext>
            </a:extLst>
          </p:cNvPr>
          <p:cNvSpPr>
            <a:spLocks noGrp="1"/>
          </p:cNvSpPr>
          <p:nvPr>
            <p:ph type="body" sz="quarter" idx="10"/>
          </p:nvPr>
        </p:nvSpPr>
        <p:spPr>
          <a:xfrm>
            <a:off x="1712843" y="1487886"/>
            <a:ext cx="8728428" cy="2794250"/>
          </a:xfrm>
        </p:spPr>
        <p:txBody>
          <a:bodyPr/>
          <a:lstStyle>
            <a:lvl1pPr marL="0" indent="0" algn="ctr">
              <a:buNone/>
              <a:defRPr>
                <a:solidFill>
                  <a:schemeClr val="accent1"/>
                </a:solidFill>
              </a:defRPr>
            </a:lvl1pPr>
          </a:lstStyle>
          <a:p>
            <a:pPr lvl="0"/>
            <a:endParaRPr lang="en-AU"/>
          </a:p>
        </p:txBody>
      </p:sp>
      <p:sp>
        <p:nvSpPr>
          <p:cNvPr id="3" name="Picture Placeholder 2">
            <a:extLst>
              <a:ext uri="{FF2B5EF4-FFF2-40B4-BE49-F238E27FC236}">
                <a16:creationId xmlns:a16="http://schemas.microsoft.com/office/drawing/2014/main" id="{452A71D6-CF76-A7DB-FEB4-72168E51542B}"/>
              </a:ext>
            </a:extLst>
          </p:cNvPr>
          <p:cNvSpPr>
            <a:spLocks noGrp="1"/>
          </p:cNvSpPr>
          <p:nvPr>
            <p:ph type="pic" sz="quarter" idx="12"/>
          </p:nvPr>
        </p:nvSpPr>
        <p:spPr>
          <a:xfrm>
            <a:off x="6281530" y="4556479"/>
            <a:ext cx="5168348" cy="2108200"/>
          </a:xfrm>
        </p:spPr>
        <p:txBody>
          <a:bodyPr/>
          <a:lstStyle/>
          <a:p>
            <a:endParaRPr lang="en-AU"/>
          </a:p>
        </p:txBody>
      </p:sp>
    </p:spTree>
    <p:extLst>
      <p:ext uri="{BB962C8B-B14F-4D97-AF65-F5344CB8AC3E}">
        <p14:creationId xmlns:p14="http://schemas.microsoft.com/office/powerpoint/2010/main" val="42102065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R Cod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8ECF7E-20A0-662D-0483-FB689A5F97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6967" y="5416826"/>
            <a:ext cx="16098969" cy="2882348"/>
          </a:xfrm>
          <a:prstGeom prst="rect">
            <a:avLst/>
          </a:prstGeom>
        </p:spPr>
      </p:pic>
      <p:pic>
        <p:nvPicPr>
          <p:cNvPr id="5" name="Picture 4" descr="A picture containing text, font, graphics, logo&#10;&#10;Description automatically generated">
            <a:extLst>
              <a:ext uri="{FF2B5EF4-FFF2-40B4-BE49-F238E27FC236}">
                <a16:creationId xmlns:a16="http://schemas.microsoft.com/office/drawing/2014/main" id="{2196515B-4BBA-BEF2-BBF6-8B7532AC0AE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pic>
        <p:nvPicPr>
          <p:cNvPr id="6" name="Picture 5" descr="A yellow flower with a face&#10;&#10;Description automatically generated with medium confidence">
            <a:extLst>
              <a:ext uri="{FF2B5EF4-FFF2-40B4-BE49-F238E27FC236}">
                <a16:creationId xmlns:a16="http://schemas.microsoft.com/office/drawing/2014/main" id="{D9693409-E780-1159-E200-9574B75083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01385" y="4745294"/>
            <a:ext cx="2670978" cy="2678397"/>
          </a:xfrm>
          <a:prstGeom prst="rect">
            <a:avLst/>
          </a:prstGeom>
        </p:spPr>
      </p:pic>
      <p:sp>
        <p:nvSpPr>
          <p:cNvPr id="7" name="Text Placeholder 13">
            <a:extLst>
              <a:ext uri="{FF2B5EF4-FFF2-40B4-BE49-F238E27FC236}">
                <a16:creationId xmlns:a16="http://schemas.microsoft.com/office/drawing/2014/main" id="{41A9B00D-BE7C-FCCA-D145-B81859BC264A}"/>
              </a:ext>
            </a:extLst>
          </p:cNvPr>
          <p:cNvSpPr>
            <a:spLocks noGrp="1"/>
          </p:cNvSpPr>
          <p:nvPr>
            <p:ph type="body" sz="quarter" idx="11"/>
          </p:nvPr>
        </p:nvSpPr>
        <p:spPr>
          <a:xfrm>
            <a:off x="1731786" y="468324"/>
            <a:ext cx="8728428" cy="745219"/>
          </a:xfrm>
        </p:spPr>
        <p:txBody>
          <a:bodyPr>
            <a:noAutofit/>
          </a:bodyPr>
          <a:lstStyle>
            <a:lvl1pPr marL="0" indent="0" algn="ctr">
              <a:buNone/>
              <a:defRPr sz="4800">
                <a:solidFill>
                  <a:schemeClr val="accent1"/>
                </a:solidFill>
                <a:latin typeface="+mj-lt"/>
              </a:defRPr>
            </a:lvl1pPr>
          </a:lstStyle>
          <a:p>
            <a:pPr lvl="0"/>
            <a:r>
              <a:rPr lang="en-US"/>
              <a:t>Click to edit</a:t>
            </a:r>
          </a:p>
        </p:txBody>
      </p:sp>
      <p:pic>
        <p:nvPicPr>
          <p:cNvPr id="8" name="Picture 7" descr="A qr code in a circle&#10;&#10;Description automatically generated">
            <a:extLst>
              <a:ext uri="{FF2B5EF4-FFF2-40B4-BE49-F238E27FC236}">
                <a16:creationId xmlns:a16="http://schemas.microsoft.com/office/drawing/2014/main" id="{0470CF66-F3F6-7299-D799-B5F7143B7F0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004818" y="2276800"/>
            <a:ext cx="3118510" cy="3118510"/>
          </a:xfrm>
          <a:prstGeom prst="rect">
            <a:avLst/>
          </a:prstGeom>
        </p:spPr>
      </p:pic>
      <p:sp>
        <p:nvSpPr>
          <p:cNvPr id="9" name="Rectangle 8">
            <a:extLst>
              <a:ext uri="{FF2B5EF4-FFF2-40B4-BE49-F238E27FC236}">
                <a16:creationId xmlns:a16="http://schemas.microsoft.com/office/drawing/2014/main" id="{C4AEE87F-C89D-DB44-0435-6DB257032165}"/>
              </a:ext>
            </a:extLst>
          </p:cNvPr>
          <p:cNvSpPr/>
          <p:nvPr userDrawn="1"/>
        </p:nvSpPr>
        <p:spPr>
          <a:xfrm>
            <a:off x="2644703" y="2926433"/>
            <a:ext cx="1838739" cy="1818861"/>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DE78A366-B726-88D1-4372-C5DFECC12568}"/>
              </a:ext>
            </a:extLst>
          </p:cNvPr>
          <p:cNvSpPr>
            <a:spLocks noGrp="1"/>
          </p:cNvSpPr>
          <p:nvPr>
            <p:ph type="pic" sz="quarter" idx="12"/>
          </p:nvPr>
        </p:nvSpPr>
        <p:spPr>
          <a:xfrm>
            <a:off x="2679834" y="2926433"/>
            <a:ext cx="1768475" cy="1770063"/>
          </a:xfrm>
        </p:spPr>
        <p:txBody>
          <a:bodyPr/>
          <a:lstStyle/>
          <a:p>
            <a:endParaRPr lang="en-AU"/>
          </a:p>
        </p:txBody>
      </p:sp>
      <p:sp>
        <p:nvSpPr>
          <p:cNvPr id="12" name="Text Placeholder 10">
            <a:extLst>
              <a:ext uri="{FF2B5EF4-FFF2-40B4-BE49-F238E27FC236}">
                <a16:creationId xmlns:a16="http://schemas.microsoft.com/office/drawing/2014/main" id="{A3600B70-88DA-9844-792A-8C3F07D011FC}"/>
              </a:ext>
            </a:extLst>
          </p:cNvPr>
          <p:cNvSpPr>
            <a:spLocks noGrp="1"/>
          </p:cNvSpPr>
          <p:nvPr>
            <p:ph type="body" sz="quarter" idx="10"/>
          </p:nvPr>
        </p:nvSpPr>
        <p:spPr>
          <a:xfrm>
            <a:off x="5440017" y="2926433"/>
            <a:ext cx="5095461" cy="770556"/>
          </a:xfrm>
        </p:spPr>
        <p:txBody>
          <a:bodyPr/>
          <a:lstStyle>
            <a:lvl1pPr marL="0" indent="0" algn="l">
              <a:buNone/>
              <a:defRPr>
                <a:solidFill>
                  <a:schemeClr val="accent1"/>
                </a:solidFill>
              </a:defRPr>
            </a:lvl1pPr>
          </a:lstStyle>
          <a:p>
            <a:pPr lvl="0"/>
            <a:endParaRPr lang="en-AU"/>
          </a:p>
        </p:txBody>
      </p:sp>
    </p:spTree>
    <p:extLst>
      <p:ext uri="{BB962C8B-B14F-4D97-AF65-F5344CB8AC3E}">
        <p14:creationId xmlns:p14="http://schemas.microsoft.com/office/powerpoint/2010/main" val="26656890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chemeClr val="accent2"/>
        </a:solidFill>
        <a:effectLst/>
      </p:bgPr>
    </p:bg>
    <p:spTree>
      <p:nvGrpSpPr>
        <p:cNvPr id="1" name=""/>
        <p:cNvGrpSpPr/>
        <p:nvPr/>
      </p:nvGrpSpPr>
      <p:grpSpPr>
        <a:xfrm>
          <a:off x="0" y="0"/>
          <a:ext cx="0" cy="0"/>
          <a:chOff x="0" y="0"/>
          <a:chExt cx="0" cy="0"/>
        </a:xfrm>
      </p:grpSpPr>
      <p:pic>
        <p:nvPicPr>
          <p:cNvPr id="3" name="Picture 2" descr="A picture containing graphics, clipart, design, creativity">
            <a:extLst>
              <a:ext uri="{FF2B5EF4-FFF2-40B4-BE49-F238E27FC236}">
                <a16:creationId xmlns:a16="http://schemas.microsoft.com/office/drawing/2014/main" id="{71A78FF6-B08B-702D-6BE8-522BAFAB98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1373797">
            <a:off x="-805216" y="-2819752"/>
            <a:ext cx="12201810" cy="14350575"/>
          </a:xfrm>
          <a:prstGeom prst="rect">
            <a:avLst/>
          </a:prstGeom>
        </p:spPr>
      </p:pic>
      <p:pic>
        <p:nvPicPr>
          <p:cNvPr id="4" name="Picture 3" descr="A picture containing text, font, poster, graphics&#10;&#10;Description automatically generated">
            <a:extLst>
              <a:ext uri="{FF2B5EF4-FFF2-40B4-BE49-F238E27FC236}">
                <a16:creationId xmlns:a16="http://schemas.microsoft.com/office/drawing/2014/main" id="{79D76417-4A28-26F4-FE7B-B68DC82B14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354" y="5787958"/>
            <a:ext cx="1059877" cy="749453"/>
          </a:xfrm>
          <a:prstGeom prst="rect">
            <a:avLst/>
          </a:prstGeom>
        </p:spPr>
      </p:pic>
      <p:sp>
        <p:nvSpPr>
          <p:cNvPr id="5" name="TextBox 4">
            <a:extLst>
              <a:ext uri="{FF2B5EF4-FFF2-40B4-BE49-F238E27FC236}">
                <a16:creationId xmlns:a16="http://schemas.microsoft.com/office/drawing/2014/main" id="{0D9F7192-B80E-4FEC-4950-E8A09E0F7571}"/>
              </a:ext>
            </a:extLst>
          </p:cNvPr>
          <p:cNvSpPr txBox="1"/>
          <p:nvPr userDrawn="1"/>
        </p:nvSpPr>
        <p:spPr>
          <a:xfrm>
            <a:off x="152268" y="785190"/>
            <a:ext cx="6867940" cy="1200329"/>
          </a:xfrm>
          <a:prstGeom prst="rect">
            <a:avLst/>
          </a:prstGeom>
          <a:noFill/>
        </p:spPr>
        <p:txBody>
          <a:bodyPr wrap="square" rtlCol="0">
            <a:spAutoFit/>
          </a:bodyPr>
          <a:lstStyle/>
          <a:p>
            <a:r>
              <a:rPr lang="en-AU" sz="7200">
                <a:solidFill>
                  <a:schemeClr val="bg2"/>
                </a:solidFill>
                <a:latin typeface="+mj-lt"/>
              </a:rPr>
              <a:t>Thank you</a:t>
            </a:r>
          </a:p>
        </p:txBody>
      </p:sp>
      <p:sp>
        <p:nvSpPr>
          <p:cNvPr id="8" name="Text Placeholder 7">
            <a:extLst>
              <a:ext uri="{FF2B5EF4-FFF2-40B4-BE49-F238E27FC236}">
                <a16:creationId xmlns:a16="http://schemas.microsoft.com/office/drawing/2014/main" id="{4D3A1536-846B-D1B9-66BE-7F0F77836667}"/>
              </a:ext>
            </a:extLst>
          </p:cNvPr>
          <p:cNvSpPr>
            <a:spLocks noGrp="1"/>
          </p:cNvSpPr>
          <p:nvPr>
            <p:ph type="body" sz="quarter" idx="12"/>
          </p:nvPr>
        </p:nvSpPr>
        <p:spPr>
          <a:xfrm>
            <a:off x="301354" y="2299713"/>
            <a:ext cx="5068129" cy="444988"/>
          </a:xfrm>
        </p:spPr>
        <p:txBody>
          <a:bodyPr/>
          <a:lstStyle>
            <a:lvl1pPr marL="0" indent="0" algn="l">
              <a:buNone/>
              <a:defRPr>
                <a:solidFill>
                  <a:schemeClr val="bg2"/>
                </a:solidFill>
                <a:latin typeface="+mj-lt"/>
              </a:defRPr>
            </a:lvl1pPr>
          </a:lstStyle>
          <a:p>
            <a:pPr lvl="0"/>
            <a:endParaRPr lang="en-AU"/>
          </a:p>
        </p:txBody>
      </p:sp>
      <p:sp>
        <p:nvSpPr>
          <p:cNvPr id="9" name="Text Placeholder 7">
            <a:extLst>
              <a:ext uri="{FF2B5EF4-FFF2-40B4-BE49-F238E27FC236}">
                <a16:creationId xmlns:a16="http://schemas.microsoft.com/office/drawing/2014/main" id="{159646FA-8482-6A92-CE82-13C597AD5DC6}"/>
              </a:ext>
            </a:extLst>
          </p:cNvPr>
          <p:cNvSpPr>
            <a:spLocks noGrp="1"/>
          </p:cNvSpPr>
          <p:nvPr>
            <p:ph type="body" sz="quarter" idx="13"/>
          </p:nvPr>
        </p:nvSpPr>
        <p:spPr>
          <a:xfrm>
            <a:off x="831292" y="2839665"/>
            <a:ext cx="4713252" cy="444988"/>
          </a:xfrm>
        </p:spPr>
        <p:txBody>
          <a:bodyPr/>
          <a:lstStyle>
            <a:lvl1pPr marL="0" indent="0" algn="l">
              <a:buNone/>
              <a:defRPr>
                <a:solidFill>
                  <a:schemeClr val="bg2"/>
                </a:solidFill>
                <a:latin typeface="+mn-lt"/>
              </a:defRPr>
            </a:lvl1pPr>
          </a:lstStyle>
          <a:p>
            <a:pPr lvl="0"/>
            <a:endParaRPr lang="en-AU"/>
          </a:p>
        </p:txBody>
      </p:sp>
      <p:pic>
        <p:nvPicPr>
          <p:cNvPr id="11" name="Picture 10" descr="A white line on a black background&#10;&#10;Description automatically generated with low confidence">
            <a:extLst>
              <a:ext uri="{FF2B5EF4-FFF2-40B4-BE49-F238E27FC236}">
                <a16:creationId xmlns:a16="http://schemas.microsoft.com/office/drawing/2014/main" id="{34A89369-622E-5069-052A-13973451097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323792" y="2839665"/>
            <a:ext cx="436337" cy="436337"/>
          </a:xfrm>
          <a:prstGeom prst="rect">
            <a:avLst/>
          </a:prstGeom>
        </p:spPr>
      </p:pic>
    </p:spTree>
    <p:extLst>
      <p:ext uri="{BB962C8B-B14F-4D97-AF65-F5344CB8AC3E}">
        <p14:creationId xmlns:p14="http://schemas.microsoft.com/office/powerpoint/2010/main" val="24037337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ank you 2 ">
    <p:bg>
      <p:bgPr>
        <a:solidFill>
          <a:schemeClr val="accent3"/>
        </a:solidFill>
        <a:effectLst/>
      </p:bgPr>
    </p:bg>
    <p:spTree>
      <p:nvGrpSpPr>
        <p:cNvPr id="1" name=""/>
        <p:cNvGrpSpPr/>
        <p:nvPr/>
      </p:nvGrpSpPr>
      <p:grpSpPr>
        <a:xfrm>
          <a:off x="0" y="0"/>
          <a:ext cx="0" cy="0"/>
          <a:chOff x="0" y="0"/>
          <a:chExt cx="0" cy="0"/>
        </a:xfrm>
      </p:grpSpPr>
      <p:pic>
        <p:nvPicPr>
          <p:cNvPr id="6" name="Picture 5" descr="A picture containing circle&#10;&#10;Description automatically generated">
            <a:extLst>
              <a:ext uri="{FF2B5EF4-FFF2-40B4-BE49-F238E27FC236}">
                <a16:creationId xmlns:a16="http://schemas.microsoft.com/office/drawing/2014/main" id="{8D418DF5-C332-7E74-219A-A885A9D955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613" y="-931286"/>
            <a:ext cx="10310383" cy="9464633"/>
          </a:xfrm>
          <a:prstGeom prst="rect">
            <a:avLst/>
          </a:prstGeom>
        </p:spPr>
      </p:pic>
      <p:sp>
        <p:nvSpPr>
          <p:cNvPr id="7" name="TextBox 6">
            <a:extLst>
              <a:ext uri="{FF2B5EF4-FFF2-40B4-BE49-F238E27FC236}">
                <a16:creationId xmlns:a16="http://schemas.microsoft.com/office/drawing/2014/main" id="{E1169337-318C-7C1B-C5C4-BEFB47D7D855}"/>
              </a:ext>
            </a:extLst>
          </p:cNvPr>
          <p:cNvSpPr txBox="1"/>
          <p:nvPr userDrawn="1"/>
        </p:nvSpPr>
        <p:spPr>
          <a:xfrm>
            <a:off x="355468" y="2425304"/>
            <a:ext cx="6867940" cy="1200329"/>
          </a:xfrm>
          <a:prstGeom prst="rect">
            <a:avLst/>
          </a:prstGeom>
          <a:noFill/>
        </p:spPr>
        <p:txBody>
          <a:bodyPr wrap="square" rtlCol="0">
            <a:spAutoFit/>
          </a:bodyPr>
          <a:lstStyle/>
          <a:p>
            <a:r>
              <a:rPr lang="en-AU" sz="7200">
                <a:solidFill>
                  <a:schemeClr val="bg2"/>
                </a:solidFill>
                <a:latin typeface="+mj-lt"/>
              </a:rPr>
              <a:t>Thank you</a:t>
            </a:r>
          </a:p>
        </p:txBody>
      </p:sp>
      <p:sp>
        <p:nvSpPr>
          <p:cNvPr id="10" name="Text Placeholder 7">
            <a:extLst>
              <a:ext uri="{FF2B5EF4-FFF2-40B4-BE49-F238E27FC236}">
                <a16:creationId xmlns:a16="http://schemas.microsoft.com/office/drawing/2014/main" id="{33A82757-FACB-71C6-AC6C-E48EF3EFE737}"/>
              </a:ext>
            </a:extLst>
          </p:cNvPr>
          <p:cNvSpPr>
            <a:spLocks noGrp="1"/>
          </p:cNvSpPr>
          <p:nvPr>
            <p:ph type="body" sz="quarter" idx="12"/>
          </p:nvPr>
        </p:nvSpPr>
        <p:spPr>
          <a:xfrm>
            <a:off x="504554" y="3939827"/>
            <a:ext cx="5068129" cy="444988"/>
          </a:xfrm>
        </p:spPr>
        <p:txBody>
          <a:bodyPr/>
          <a:lstStyle>
            <a:lvl1pPr marL="0" indent="0" algn="l">
              <a:buNone/>
              <a:defRPr>
                <a:solidFill>
                  <a:schemeClr val="bg2"/>
                </a:solidFill>
                <a:latin typeface="+mj-lt"/>
              </a:defRPr>
            </a:lvl1pPr>
          </a:lstStyle>
          <a:p>
            <a:pPr lvl="0"/>
            <a:endParaRPr lang="en-AU"/>
          </a:p>
        </p:txBody>
      </p:sp>
      <p:pic>
        <p:nvPicPr>
          <p:cNvPr id="12" name="Picture 11" descr="A white line on a black background&#10;&#10;Description automatically generated with low confidence">
            <a:extLst>
              <a:ext uri="{FF2B5EF4-FFF2-40B4-BE49-F238E27FC236}">
                <a16:creationId xmlns:a16="http://schemas.microsoft.com/office/drawing/2014/main" id="{5C631FFF-1C64-0245-6380-702FCFDA1DF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526992" y="4479779"/>
            <a:ext cx="436337" cy="436337"/>
          </a:xfrm>
          <a:prstGeom prst="rect">
            <a:avLst/>
          </a:prstGeom>
        </p:spPr>
      </p:pic>
      <p:sp>
        <p:nvSpPr>
          <p:cNvPr id="13" name="Text Placeholder 7">
            <a:extLst>
              <a:ext uri="{FF2B5EF4-FFF2-40B4-BE49-F238E27FC236}">
                <a16:creationId xmlns:a16="http://schemas.microsoft.com/office/drawing/2014/main" id="{D4D8DD75-673D-5292-9D93-99D5B9A15553}"/>
              </a:ext>
            </a:extLst>
          </p:cNvPr>
          <p:cNvSpPr>
            <a:spLocks noGrp="1"/>
          </p:cNvSpPr>
          <p:nvPr>
            <p:ph type="body" sz="quarter" idx="13"/>
          </p:nvPr>
        </p:nvSpPr>
        <p:spPr>
          <a:xfrm>
            <a:off x="1049900" y="4479779"/>
            <a:ext cx="4713252" cy="444988"/>
          </a:xfrm>
        </p:spPr>
        <p:txBody>
          <a:bodyPr/>
          <a:lstStyle>
            <a:lvl1pPr marL="0" indent="0" algn="l">
              <a:buNone/>
              <a:defRPr>
                <a:solidFill>
                  <a:schemeClr val="bg2"/>
                </a:solidFill>
                <a:latin typeface="+mn-lt"/>
              </a:defRPr>
            </a:lvl1pPr>
          </a:lstStyle>
          <a:p>
            <a:pPr lvl="0"/>
            <a:endParaRPr lang="en-AU"/>
          </a:p>
        </p:txBody>
      </p:sp>
      <p:pic>
        <p:nvPicPr>
          <p:cNvPr id="14" name="Picture 13" descr="A picture containing text, font, graphics, logo&#10;&#10;Description automatically generated">
            <a:extLst>
              <a:ext uri="{FF2B5EF4-FFF2-40B4-BE49-F238E27FC236}">
                <a16:creationId xmlns:a16="http://schemas.microsoft.com/office/drawing/2014/main" id="{4404E802-A380-3C5B-C6DE-134BF90CAB5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01355" y="5785749"/>
            <a:ext cx="1059876" cy="751662"/>
          </a:xfrm>
          <a:prstGeom prst="rect">
            <a:avLst/>
          </a:prstGeom>
        </p:spPr>
      </p:pic>
    </p:spTree>
    <p:extLst>
      <p:ext uri="{BB962C8B-B14F-4D97-AF65-F5344CB8AC3E}">
        <p14:creationId xmlns:p14="http://schemas.microsoft.com/office/powerpoint/2010/main" val="35573101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2227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09BF55-350B-A114-4845-F45592EE8F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5835970D-4767-4885-296C-1EBCD0C9E1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810132585"/>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8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7" r:id="rId17"/>
    <p:sldLayoutId id="2147483675" r:id="rId18"/>
    <p:sldLayoutId id="2147483678" r:id="rId19"/>
    <p:sldLayoutId id="2147483676" r:id="rId20"/>
    <p:sldLayoutId id="2147483679" r:id="rId21"/>
    <p:sldLayoutId id="2147483680" r:id="rId22"/>
    <p:sldLayoutId id="2147483681" r:id="rId23"/>
    <p:sldLayoutId id="2147483682" r:id="rId24"/>
    <p:sldLayoutId id="2147483683" r:id="rId25"/>
    <p:sldLayoutId id="2147483649" r:id="rId26"/>
  </p:sldLayoutIdLst>
  <p:txStyles>
    <p:titleStyle>
      <a:lvl1pPr algn="l" defTabSz="914400" rtl="0" eaLnBrk="1" latinLnBrk="0" hangingPunct="1">
        <a:lnSpc>
          <a:spcPct val="90000"/>
        </a:lnSpc>
        <a:spcBef>
          <a:spcPct val="0"/>
        </a:spcBef>
        <a:buNone/>
        <a:defRPr sz="4400" kern="1200">
          <a:solidFill>
            <a:schemeClr val="tx1"/>
          </a:solidFill>
          <a:latin typeface="Roboto Bold" panose="02000000000000000000" pitchFamily="2" charset="0"/>
          <a:ea typeface="Roboto Bold"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D2590-EC51-428F-8BB4-79104DA4357A}"/>
              </a:ext>
            </a:extLst>
          </p:cNvPr>
          <p:cNvSpPr>
            <a:spLocks noGrp="1"/>
          </p:cNvSpPr>
          <p:nvPr>
            <p:ph type="title"/>
          </p:nvPr>
        </p:nvSpPr>
        <p:spPr>
          <a:xfrm>
            <a:off x="-1918166" y="774929"/>
            <a:ext cx="14521803" cy="1571401"/>
          </a:xfrm>
        </p:spPr>
        <p:txBody>
          <a:bodyPr/>
          <a:lstStyle/>
          <a:p>
            <a:pPr algn="ctr"/>
            <a:br>
              <a:rPr lang="en-AU" sz="7200"/>
            </a:br>
            <a:r>
              <a:rPr lang="en-AU" sz="4000">
                <a:latin typeface="Roboto"/>
                <a:ea typeface="Roboto"/>
                <a:cs typeface="Roboto"/>
              </a:rPr>
              <a:t>Co-designing </a:t>
            </a:r>
            <a:br>
              <a:rPr lang="en-AU" sz="4000">
                <a:latin typeface="Roboto"/>
                <a:ea typeface="Roboto"/>
                <a:cs typeface="Roboto"/>
              </a:rPr>
            </a:br>
            <a:r>
              <a:rPr lang="en-AU" sz="4000">
                <a:latin typeface="Roboto"/>
                <a:ea typeface="Roboto"/>
                <a:cs typeface="Roboto"/>
              </a:rPr>
              <a:t>a cervical screening model of care </a:t>
            </a:r>
            <a:br>
              <a:rPr lang="en-AU" sz="4000">
                <a:latin typeface="Roboto"/>
                <a:ea typeface="Roboto"/>
                <a:cs typeface="Roboto"/>
              </a:rPr>
            </a:br>
            <a:r>
              <a:rPr lang="en-AU" sz="4000">
                <a:latin typeface="Roboto"/>
                <a:ea typeface="Roboto"/>
                <a:cs typeface="Roboto"/>
              </a:rPr>
              <a:t>for People with Disabilities</a:t>
            </a:r>
          </a:p>
        </p:txBody>
      </p:sp>
      <p:sp>
        <p:nvSpPr>
          <p:cNvPr id="5" name="TextBox 4">
            <a:extLst>
              <a:ext uri="{FF2B5EF4-FFF2-40B4-BE49-F238E27FC236}">
                <a16:creationId xmlns:a16="http://schemas.microsoft.com/office/drawing/2014/main" id="{24C81760-95A6-83AE-E14A-5F55FFC3FF58}"/>
              </a:ext>
            </a:extLst>
          </p:cNvPr>
          <p:cNvSpPr txBox="1"/>
          <p:nvPr/>
        </p:nvSpPr>
        <p:spPr>
          <a:xfrm>
            <a:off x="2511867" y="3247236"/>
            <a:ext cx="5986732" cy="677108"/>
          </a:xfrm>
          <a:prstGeom prst="rect">
            <a:avLst/>
          </a:prstGeom>
          <a:noFill/>
        </p:spPr>
        <p:txBody>
          <a:bodyPr wrap="square" lIns="91440" tIns="45720" rIns="91440" bIns="45720" rtlCol="0" anchor="t">
            <a:spAutoFit/>
          </a:bodyPr>
          <a:lstStyle/>
          <a:p>
            <a:pPr algn="ctr"/>
            <a:r>
              <a:rPr lang="en-AU" sz="2000" u="sng">
                <a:solidFill>
                  <a:schemeClr val="accent4">
                    <a:lumMod val="20000"/>
                    <a:lumOff val="80000"/>
                  </a:schemeClr>
                </a:solidFill>
              </a:rPr>
              <a:t>Nicola Hofler</a:t>
            </a:r>
            <a:r>
              <a:rPr lang="en-AU" sz="2000">
                <a:solidFill>
                  <a:schemeClr val="accent4">
                    <a:lumMod val="20000"/>
                    <a:lumOff val="80000"/>
                  </a:schemeClr>
                </a:solidFill>
              </a:rPr>
              <a:t>, Francis Townsend, Mariana Galrao</a:t>
            </a:r>
            <a:br>
              <a:rPr lang="en-AU">
                <a:solidFill>
                  <a:schemeClr val="accent4">
                    <a:lumMod val="20000"/>
                    <a:lumOff val="80000"/>
                  </a:schemeClr>
                </a:solidFill>
              </a:rPr>
            </a:br>
            <a:r>
              <a:rPr lang="en-AU">
                <a:solidFill>
                  <a:schemeClr val="accent4">
                    <a:lumMod val="20000"/>
                    <a:lumOff val="80000"/>
                  </a:schemeClr>
                </a:solidFill>
              </a:rPr>
              <a:t>Sexual Health Quarters, Perth, Australia</a:t>
            </a:r>
            <a:endParaRPr lang="en-AU">
              <a:solidFill>
                <a:schemeClr val="accent4">
                  <a:lumMod val="20000"/>
                  <a:lumOff val="80000"/>
                </a:schemeClr>
              </a:solidFill>
              <a:ea typeface="Roboto"/>
              <a:cs typeface="Roboto"/>
            </a:endParaRPr>
          </a:p>
        </p:txBody>
      </p:sp>
      <p:sp>
        <p:nvSpPr>
          <p:cNvPr id="7" name="TextBox 6">
            <a:extLst>
              <a:ext uri="{FF2B5EF4-FFF2-40B4-BE49-F238E27FC236}">
                <a16:creationId xmlns:a16="http://schemas.microsoft.com/office/drawing/2014/main" id="{18EE8354-6B02-8AEF-994D-8AFF7C884EEE}"/>
              </a:ext>
            </a:extLst>
          </p:cNvPr>
          <p:cNvSpPr txBox="1"/>
          <p:nvPr/>
        </p:nvSpPr>
        <p:spPr>
          <a:xfrm>
            <a:off x="3893270" y="4382035"/>
            <a:ext cx="3421930" cy="523220"/>
          </a:xfrm>
          <a:prstGeom prst="rect">
            <a:avLst/>
          </a:prstGeom>
          <a:noFill/>
        </p:spPr>
        <p:txBody>
          <a:bodyPr wrap="square" rtlCol="0">
            <a:spAutoFit/>
          </a:bodyPr>
          <a:lstStyle/>
          <a:p>
            <a:r>
              <a:rPr lang="en-AU" sz="2800">
                <a:solidFill>
                  <a:schemeClr val="accent3">
                    <a:lumMod val="40000"/>
                    <a:lumOff val="60000"/>
                  </a:schemeClr>
                </a:solidFill>
              </a:rPr>
              <a:t>IFCPC, Paris 2026</a:t>
            </a:r>
          </a:p>
        </p:txBody>
      </p:sp>
      <p:pic>
        <p:nvPicPr>
          <p:cNvPr id="9" name="Audio 8">
            <a:hlinkClick r:id="" action="ppaction://media"/>
            <a:extLst>
              <a:ext uri="{FF2B5EF4-FFF2-40B4-BE49-F238E27FC236}">
                <a16:creationId xmlns:a16="http://schemas.microsoft.com/office/drawing/2014/main" id="{7AD89D7C-F75D-2CEC-C6BF-60FC9BC0FE8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67363547"/>
      </p:ext>
    </p:extLst>
  </p:cSld>
  <p:clrMapOvr>
    <a:masterClrMapping/>
  </p:clrMapOvr>
  <mc:AlternateContent xmlns:mc="http://schemas.openxmlformats.org/markup-compatibility/2006">
    <mc:Choice xmlns:p14="http://schemas.microsoft.com/office/powerpoint/2010/main" Requires="p14">
      <p:transition spd="slow" p14:dur="2000" advTm="14547"/>
    </mc:Choice>
    <mc:Fallback>
      <p:transition spd="slow" advTm="145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D38DBD0-B611-66CB-ED02-7D9547DA58C0}"/>
              </a:ext>
            </a:extLst>
          </p:cNvPr>
          <p:cNvSpPr>
            <a:spLocks noGrp="1"/>
          </p:cNvSpPr>
          <p:nvPr>
            <p:ph type="body" sz="quarter" idx="11"/>
          </p:nvPr>
        </p:nvSpPr>
        <p:spPr>
          <a:xfrm>
            <a:off x="418721" y="254887"/>
            <a:ext cx="9870664" cy="745219"/>
          </a:xfrm>
        </p:spPr>
        <p:txBody>
          <a:bodyPr vert="horz" lIns="91440" tIns="45720" rIns="91440" bIns="45720" rtlCol="0" anchor="t">
            <a:noAutofit/>
          </a:bodyPr>
          <a:lstStyle/>
          <a:p>
            <a:r>
              <a:rPr lang="en-AU">
                <a:ea typeface="Roboto"/>
              </a:rPr>
              <a:t>Background and Context</a:t>
            </a:r>
            <a:endParaRPr lang="en-AU">
              <a:ea typeface="Roboto"/>
              <a:cs typeface="Roboto Bold"/>
            </a:endParaRPr>
          </a:p>
        </p:txBody>
      </p:sp>
      <p:sp>
        <p:nvSpPr>
          <p:cNvPr id="5" name="Rectangle 2">
            <a:extLst>
              <a:ext uri="{FF2B5EF4-FFF2-40B4-BE49-F238E27FC236}">
                <a16:creationId xmlns:a16="http://schemas.microsoft.com/office/drawing/2014/main" id="{6DC63290-82C0-39C2-CF44-EF31AA79CCCA}"/>
              </a:ext>
            </a:extLst>
          </p:cNvPr>
          <p:cNvSpPr>
            <a:spLocks noGrp="1" noChangeArrowheads="1"/>
          </p:cNvSpPr>
          <p:nvPr>
            <p:ph type="body" sz="quarter" idx="10"/>
          </p:nvPr>
        </p:nvSpPr>
        <p:spPr bwMode="auto">
          <a:xfrm>
            <a:off x="279581" y="1187152"/>
            <a:ext cx="11344370" cy="404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r>
              <a:rPr lang="en-AU" sz="2400"/>
              <a:t>Cervical cancer is preventable and highly treatable when detected early </a:t>
            </a:r>
          </a:p>
          <a:p>
            <a:pPr fontAlgn="base"/>
            <a:r>
              <a:rPr lang="en-AU" sz="2400"/>
              <a:t>Australia aims to eliminate cervical cancer equitably by </a:t>
            </a:r>
            <a:r>
              <a:rPr lang="en-AU" sz="2400" b="1"/>
              <a:t>2035</a:t>
            </a:r>
            <a:r>
              <a:rPr lang="en-AU" sz="2400"/>
              <a:t> </a:t>
            </a:r>
          </a:p>
          <a:p>
            <a:pPr fontAlgn="base"/>
            <a:r>
              <a:rPr lang="en-AU" sz="2400"/>
              <a:t>~260 women die annually in Australia despite strong vaccination and screening programs</a:t>
            </a:r>
            <a:r>
              <a:rPr lang="en-AU" sz="2400" baseline="30000"/>
              <a:t>1</a:t>
            </a:r>
            <a:r>
              <a:rPr lang="en-AU" sz="2400"/>
              <a:t> </a:t>
            </a:r>
          </a:p>
          <a:p>
            <a:pPr fontAlgn="base"/>
            <a:r>
              <a:rPr lang="en-AU" sz="2400"/>
              <a:t>People living with disability are under screened in Australia</a:t>
            </a:r>
          </a:p>
          <a:p>
            <a:pPr fontAlgn="base"/>
            <a:r>
              <a:rPr lang="en-AU" sz="2400"/>
              <a:t>In early 2025, SHQ received funding from the WA Cervical Cancer Prevention Program </a:t>
            </a:r>
          </a:p>
          <a:p>
            <a:pPr fontAlgn="base"/>
            <a:r>
              <a:rPr lang="en-AU" sz="2400"/>
              <a:t>Aim: Consult with key stakeholders and identify an ideal model of care to improve screening access and participation by people with a disability</a:t>
            </a:r>
          </a:p>
          <a:p>
            <a:pPr fontAlgn="base"/>
            <a:endParaRPr lang="en-US" altLang="en-US" sz="1400" b="0" i="0" u="none" strike="noStrike" cap="none" normalizeH="0" baseline="0">
              <a:ln>
                <a:noFill/>
              </a:ln>
              <a:solidFill>
                <a:srgbClr val="303637"/>
              </a:solidFill>
              <a:effectLst/>
              <a:latin typeface="Roboto"/>
              <a:cs typeface="Roboto"/>
            </a:endParaRPr>
          </a:p>
        </p:txBody>
      </p:sp>
      <p:pic>
        <p:nvPicPr>
          <p:cNvPr id="7" name="Audio 6">
            <a:hlinkClick r:id="" action="ppaction://media"/>
            <a:extLst>
              <a:ext uri="{FF2B5EF4-FFF2-40B4-BE49-F238E27FC236}">
                <a16:creationId xmlns:a16="http://schemas.microsoft.com/office/drawing/2014/main" id="{50608EDF-9951-C64A-7F51-A1B8E47B5A4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34582359"/>
      </p:ext>
    </p:extLst>
  </p:cSld>
  <p:clrMapOvr>
    <a:masterClrMapping/>
  </p:clrMapOvr>
  <mc:AlternateContent xmlns:mc="http://schemas.openxmlformats.org/markup-compatibility/2006">
    <mc:Choice xmlns:p14="http://schemas.microsoft.com/office/powerpoint/2010/main" Requires="p14">
      <p:transition spd="slow" p14:dur="2000" advTm="32875"/>
    </mc:Choice>
    <mc:Fallback>
      <p:transition spd="slow" advTm="328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51C0B6-D5BF-D904-E1E1-2AE76CB6D7F8}"/>
              </a:ext>
            </a:extLst>
          </p:cNvPr>
          <p:cNvSpPr>
            <a:spLocks noGrp="1"/>
          </p:cNvSpPr>
          <p:nvPr>
            <p:ph type="body" sz="quarter" idx="11"/>
          </p:nvPr>
        </p:nvSpPr>
        <p:spPr>
          <a:xfrm>
            <a:off x="183672" y="123942"/>
            <a:ext cx="11443317" cy="745219"/>
          </a:xfrm>
        </p:spPr>
        <p:txBody>
          <a:bodyPr/>
          <a:lstStyle/>
          <a:p>
            <a:r>
              <a:rPr lang="en-US" b="1"/>
              <a:t>Consultation Approach</a:t>
            </a:r>
            <a:endParaRPr lang="en-AU" strike="sngStrike"/>
          </a:p>
        </p:txBody>
      </p:sp>
      <p:sp>
        <p:nvSpPr>
          <p:cNvPr id="4" name="Rectangle 1">
            <a:extLst>
              <a:ext uri="{FF2B5EF4-FFF2-40B4-BE49-F238E27FC236}">
                <a16:creationId xmlns:a16="http://schemas.microsoft.com/office/drawing/2014/main" id="{49522911-F65F-3277-0E59-5936E1DD39D8}"/>
              </a:ext>
            </a:extLst>
          </p:cNvPr>
          <p:cNvSpPr>
            <a:spLocks noGrp="1" noChangeArrowheads="1"/>
          </p:cNvSpPr>
          <p:nvPr>
            <p:ph type="body" sz="quarter" idx="10"/>
          </p:nvPr>
        </p:nvSpPr>
        <p:spPr bwMode="auto">
          <a:xfrm>
            <a:off x="183672" y="1169251"/>
            <a:ext cx="10460403" cy="4030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r>
              <a:rPr lang="en-AU" sz="2000"/>
              <a:t>March – August 2025 </a:t>
            </a:r>
          </a:p>
          <a:p>
            <a:pPr fontAlgn="base"/>
            <a:r>
              <a:rPr lang="en-AU" sz="2000" b="1"/>
              <a:t>124 stakeholders </a:t>
            </a:r>
            <a:r>
              <a:rPr lang="en-AU" sz="2000"/>
              <a:t> </a:t>
            </a:r>
          </a:p>
          <a:p>
            <a:pPr marL="742950" lvl="1" indent="-285750" fontAlgn="base"/>
            <a:r>
              <a:rPr lang="en-AU" sz="1600"/>
              <a:t>96 people with disabilities </a:t>
            </a:r>
          </a:p>
          <a:p>
            <a:pPr marL="742950" lvl="1" indent="-285750" fontAlgn="base"/>
            <a:r>
              <a:rPr lang="en-AU" sz="1600"/>
              <a:t>17 service providers </a:t>
            </a:r>
          </a:p>
          <a:p>
            <a:pPr marL="742950" lvl="1" indent="-285750" fontAlgn="base"/>
            <a:r>
              <a:rPr lang="en-AU" sz="1600"/>
              <a:t>11 family members/carers </a:t>
            </a:r>
          </a:p>
          <a:p>
            <a:pPr marL="742950" lvl="1" indent="-285750" fontAlgn="base"/>
            <a:r>
              <a:rPr lang="en-AU" sz="1600"/>
              <a:t>Diverse across age, gender, disability type, culture and living arrangements </a:t>
            </a:r>
          </a:p>
          <a:p>
            <a:pPr fontAlgn="base"/>
            <a:endParaRPr lang="en-AU" sz="2000"/>
          </a:p>
          <a:p>
            <a:pPr fontAlgn="base"/>
            <a:r>
              <a:rPr lang="en-AU" sz="2000"/>
              <a:t>Recruitment via SHQ networks, social media, posters, peak organisations </a:t>
            </a:r>
          </a:p>
          <a:p>
            <a:pPr fontAlgn="base"/>
            <a:r>
              <a:rPr lang="en-AU" sz="2000"/>
              <a:t>Accessible formats: interviews, focus groups, surveys, in-person and online</a:t>
            </a:r>
          </a:p>
          <a:p>
            <a:pPr fontAlgn="base"/>
            <a:r>
              <a:rPr lang="en-AU" sz="2000"/>
              <a:t>Easy English resources co‑developed with Developmental Disability Western Australia</a:t>
            </a:r>
          </a:p>
          <a:p>
            <a:pPr marL="0" lvl="0" indent="0" eaLnBrk="0" fontAlgn="base" hangingPunct="0">
              <a:lnSpc>
                <a:spcPct val="150000"/>
              </a:lnSpc>
              <a:spcBef>
                <a:spcPct val="0"/>
              </a:spcBef>
              <a:spcAft>
                <a:spcPct val="0"/>
              </a:spcAft>
              <a:buNone/>
            </a:pPr>
            <a:endParaRPr lang="en-US" altLang="en-US" sz="2400" b="0" i="0" u="none" strike="noStrike" cap="none" normalizeH="0" baseline="0">
              <a:ln>
                <a:noFill/>
              </a:ln>
              <a:solidFill>
                <a:schemeClr val="tx1"/>
              </a:solidFill>
              <a:effectLst/>
              <a:latin typeface="Roboto"/>
              <a:cs typeface="Roboto"/>
            </a:endParaRPr>
          </a:p>
        </p:txBody>
      </p:sp>
      <p:pic>
        <p:nvPicPr>
          <p:cNvPr id="5" name="Audio 4">
            <a:hlinkClick r:id="" action="ppaction://media"/>
            <a:extLst>
              <a:ext uri="{FF2B5EF4-FFF2-40B4-BE49-F238E27FC236}">
                <a16:creationId xmlns:a16="http://schemas.microsoft.com/office/drawing/2014/main" id="{65000936-5D23-4F6A-FEEE-21725030037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23120197"/>
      </p:ext>
    </p:extLst>
  </p:cSld>
  <p:clrMapOvr>
    <a:masterClrMapping/>
  </p:clrMapOvr>
  <mc:AlternateContent xmlns:mc="http://schemas.openxmlformats.org/markup-compatibility/2006">
    <mc:Choice xmlns:p14="http://schemas.microsoft.com/office/powerpoint/2010/main" Requires="p14">
      <p:transition spd="slow" p14:dur="2000" advTm="13410"/>
    </mc:Choice>
    <mc:Fallback>
      <p:transition spd="slow" advTm="134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502583-6E4B-086B-2ABE-1E7219E757C8}"/>
              </a:ext>
            </a:extLst>
          </p:cNvPr>
          <p:cNvSpPr>
            <a:spLocks noGrp="1"/>
          </p:cNvSpPr>
          <p:nvPr>
            <p:ph type="body" sz="quarter" idx="11"/>
          </p:nvPr>
        </p:nvSpPr>
        <p:spPr>
          <a:xfrm>
            <a:off x="677973" y="468324"/>
            <a:ext cx="10769839" cy="745219"/>
          </a:xfrm>
        </p:spPr>
        <p:txBody>
          <a:bodyPr vert="horz" lIns="91440" tIns="45720" rIns="91440" bIns="45720" rtlCol="0" anchor="t">
            <a:noAutofit/>
          </a:bodyPr>
          <a:lstStyle/>
          <a:p>
            <a:pPr algn="l"/>
            <a:r>
              <a:rPr lang="en-US" b="1"/>
              <a:t>Key Findings</a:t>
            </a:r>
            <a:endParaRPr lang="en-AU">
              <a:ea typeface="Roboto"/>
              <a:cs typeface="Roboto Bold"/>
            </a:endParaRPr>
          </a:p>
        </p:txBody>
      </p:sp>
      <p:sp>
        <p:nvSpPr>
          <p:cNvPr id="4" name="Rectangle 1">
            <a:extLst>
              <a:ext uri="{FF2B5EF4-FFF2-40B4-BE49-F238E27FC236}">
                <a16:creationId xmlns:a16="http://schemas.microsoft.com/office/drawing/2014/main" id="{40FC38DC-0454-3FBF-4CE0-27DB30ED4C65}"/>
              </a:ext>
            </a:extLst>
          </p:cNvPr>
          <p:cNvSpPr>
            <a:spLocks noGrp="1" noChangeArrowheads="1"/>
          </p:cNvSpPr>
          <p:nvPr>
            <p:ph type="body" sz="quarter" idx="10"/>
          </p:nvPr>
        </p:nvSpPr>
        <p:spPr bwMode="auto">
          <a:xfrm>
            <a:off x="442849" y="1783558"/>
            <a:ext cx="11071178" cy="353252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p>
            <a:pPr marL="285750" indent="-285750" algn="l" fontAlgn="base">
              <a:buFont typeface="Arial" panose="020B0604020202020204" pitchFamily="34" charset="0"/>
              <a:buChar char="•"/>
            </a:pPr>
            <a:r>
              <a:rPr lang="en-AU" sz="2000"/>
              <a:t>Mixed‑methods analysis (statistics + thematic analysis) </a:t>
            </a:r>
          </a:p>
          <a:p>
            <a:pPr algn="l" fontAlgn="base"/>
            <a:endParaRPr lang="en-AU" sz="2000"/>
          </a:p>
          <a:p>
            <a:pPr marL="285750" indent="-285750" algn="l" fontAlgn="base">
              <a:buFont typeface="Arial" panose="020B0604020202020204" pitchFamily="34" charset="0"/>
              <a:buChar char="•"/>
            </a:pPr>
            <a:r>
              <a:rPr lang="en-AU" sz="2000"/>
              <a:t>82% of people with disability had previous CST experience </a:t>
            </a:r>
          </a:p>
          <a:p>
            <a:pPr marL="285750" indent="-285750" algn="l" fontAlgn="base">
              <a:buFont typeface="Arial" panose="020B0604020202020204" pitchFamily="34" charset="0"/>
              <a:buChar char="•"/>
            </a:pPr>
            <a:r>
              <a:rPr lang="en-AU" sz="2000"/>
              <a:t>Fear and discomfort remain major barriers (“too scared”) </a:t>
            </a:r>
          </a:p>
          <a:p>
            <a:pPr marL="285750" indent="-285750" algn="l" fontAlgn="base">
              <a:buFont typeface="Arial" panose="020B0604020202020204" pitchFamily="34" charset="0"/>
              <a:buChar char="•"/>
            </a:pPr>
            <a:r>
              <a:rPr lang="en-AU" sz="2000"/>
              <a:t>Many misunderstand CST purpose (believed it detects cancer, not HPV) </a:t>
            </a:r>
          </a:p>
          <a:p>
            <a:pPr marL="285750" indent="-285750" algn="l" fontAlgn="base">
              <a:buFont typeface="Arial" panose="020B0604020202020204" pitchFamily="34" charset="0"/>
              <a:buChar char="•"/>
            </a:pPr>
            <a:r>
              <a:rPr lang="en-AU" sz="2000"/>
              <a:t>Strong support for outreach / home‑based screening across all groups </a:t>
            </a:r>
          </a:p>
          <a:p>
            <a:pPr marL="0" marR="0" lvl="0" indent="0" defTabSz="914400" rtl="0" eaLnBrk="0" fontAlgn="base" latinLnBrk="0" hangingPunct="0">
              <a:spcBef>
                <a:spcPct val="0"/>
              </a:spcBef>
              <a:spcAft>
                <a:spcPts val="600"/>
              </a:spcAft>
              <a:buClrTx/>
              <a:buSzTx/>
              <a:buFontTx/>
              <a:buNone/>
              <a:tabLst/>
            </a:pPr>
            <a:endParaRPr lang="en-US" altLang="en-US" b="0" i="0" u="none" strike="noStrike" cap="none" normalizeH="0" baseline="0">
              <a:ln>
                <a:noFill/>
              </a:ln>
              <a:solidFill>
                <a:srgbClr val="303637"/>
              </a:solidFill>
              <a:effectLst/>
              <a:cs typeface="Roboto"/>
            </a:endParaRPr>
          </a:p>
        </p:txBody>
      </p:sp>
      <p:pic>
        <p:nvPicPr>
          <p:cNvPr id="5" name="Audio 4">
            <a:hlinkClick r:id="" action="ppaction://media"/>
            <a:extLst>
              <a:ext uri="{FF2B5EF4-FFF2-40B4-BE49-F238E27FC236}">
                <a16:creationId xmlns:a16="http://schemas.microsoft.com/office/drawing/2014/main" id="{123AAA8E-E126-620B-BD9E-42229A50A68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72966476"/>
      </p:ext>
    </p:extLst>
  </p:cSld>
  <p:clrMapOvr>
    <a:masterClrMapping/>
  </p:clrMapOvr>
  <mc:AlternateContent xmlns:mc="http://schemas.openxmlformats.org/markup-compatibility/2006">
    <mc:Choice xmlns:p14="http://schemas.microsoft.com/office/powerpoint/2010/main" Requires="p14">
      <p:transition spd="slow" p14:dur="2000" advTm="26238"/>
    </mc:Choice>
    <mc:Fallback>
      <p:transition spd="slow" advTm="262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FDD9A-D94E-E316-F04E-DF370C2D4B7F}"/>
            </a:ext>
          </a:extLst>
        </p:cNvPr>
        <p:cNvGrpSpPr/>
        <p:nvPr/>
      </p:nvGrpSpPr>
      <p:grpSpPr>
        <a:xfrm>
          <a:off x="0" y="0"/>
          <a:ext cx="0" cy="0"/>
          <a:chOff x="0" y="0"/>
          <a:chExt cx="0" cy="0"/>
        </a:xfrm>
      </p:grpSpPr>
      <p:sp>
        <p:nvSpPr>
          <p:cNvPr id="7" name="Rectangle 1">
            <a:extLst>
              <a:ext uri="{FF2B5EF4-FFF2-40B4-BE49-F238E27FC236}">
                <a16:creationId xmlns:a16="http://schemas.microsoft.com/office/drawing/2014/main" id="{86869725-A93A-06AE-B27B-D23331AF9D2C}"/>
              </a:ext>
            </a:extLst>
          </p:cNvPr>
          <p:cNvSpPr>
            <a:spLocks noGrp="1" noChangeArrowheads="1"/>
          </p:cNvSpPr>
          <p:nvPr>
            <p:ph type="body" sz="quarter" idx="10"/>
          </p:nvPr>
        </p:nvSpPr>
        <p:spPr bwMode="auto">
          <a:xfrm>
            <a:off x="107388" y="575689"/>
            <a:ext cx="10807056" cy="5526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buNone/>
            </a:pPr>
            <a:r>
              <a:rPr lang="en-AU" sz="1800" u="sng">
                <a:latin typeface="Roboto"/>
                <a:ea typeface="Roboto"/>
                <a:cs typeface="Roboto"/>
              </a:rPr>
              <a:t>Outreach clinicians: </a:t>
            </a:r>
          </a:p>
          <a:p>
            <a:pPr fontAlgn="base"/>
            <a:r>
              <a:rPr lang="en-AU" sz="1800" b="1"/>
              <a:t>Female, experienced</a:t>
            </a:r>
            <a:r>
              <a:rPr lang="en-AU" sz="1800"/>
              <a:t>, and trained in </a:t>
            </a:r>
            <a:r>
              <a:rPr lang="en-AU" sz="1800" b="1"/>
              <a:t>disability‑inclusive</a:t>
            </a:r>
            <a:r>
              <a:rPr lang="en-AU" sz="1800"/>
              <a:t>, </a:t>
            </a:r>
            <a:r>
              <a:rPr lang="en-AU" sz="1800" b="1"/>
              <a:t>person‑centred</a:t>
            </a:r>
            <a:r>
              <a:rPr lang="en-AU" sz="1800"/>
              <a:t> and </a:t>
            </a:r>
            <a:r>
              <a:rPr lang="en-AU" sz="1800" b="1"/>
              <a:t>trauma-informed</a:t>
            </a:r>
            <a:r>
              <a:rPr lang="en-AU" sz="1800"/>
              <a:t> care </a:t>
            </a:r>
          </a:p>
          <a:p>
            <a:pPr fontAlgn="base"/>
            <a:r>
              <a:rPr lang="en-AU" sz="1800" b="1"/>
              <a:t>Culturally aware </a:t>
            </a:r>
            <a:r>
              <a:rPr lang="en-AU" sz="1800"/>
              <a:t>and respectful of religious and cultural practices </a:t>
            </a:r>
          </a:p>
          <a:p>
            <a:pPr marL="0" indent="0" fontAlgn="base">
              <a:buNone/>
            </a:pPr>
            <a:r>
              <a:rPr lang="en-AU" sz="1800" u="sng"/>
              <a:t>Continuity of care: </a:t>
            </a:r>
          </a:p>
          <a:p>
            <a:pPr fontAlgn="base"/>
            <a:r>
              <a:rPr lang="en-AU" sz="1800"/>
              <a:t>Same clinician for booking, home visit, education, and results </a:t>
            </a:r>
          </a:p>
          <a:p>
            <a:pPr fontAlgn="base"/>
            <a:r>
              <a:rPr lang="en-AU" sz="1800"/>
              <a:t>Time to </a:t>
            </a:r>
            <a:r>
              <a:rPr lang="en-AU" sz="1800" b="1"/>
              <a:t>build rapport </a:t>
            </a:r>
            <a:r>
              <a:rPr lang="en-AU" sz="1800"/>
              <a:t>and trust </a:t>
            </a:r>
          </a:p>
          <a:p>
            <a:pPr marL="0" indent="0" fontAlgn="base">
              <a:buNone/>
            </a:pPr>
            <a:r>
              <a:rPr lang="en-AU" sz="1800" u="sng"/>
              <a:t>Information must be: </a:t>
            </a:r>
          </a:p>
          <a:p>
            <a:pPr fontAlgn="base"/>
            <a:r>
              <a:rPr lang="en-AU" sz="1800"/>
              <a:t>Provided before, during, and after appointments </a:t>
            </a:r>
          </a:p>
          <a:p>
            <a:pPr fontAlgn="base"/>
            <a:r>
              <a:rPr lang="en-AU" sz="1800" b="1"/>
              <a:t>Tailored to individual communication </a:t>
            </a:r>
            <a:r>
              <a:rPr lang="en-AU" sz="1800"/>
              <a:t>and cognitive needs </a:t>
            </a:r>
          </a:p>
          <a:p>
            <a:pPr fontAlgn="base"/>
            <a:r>
              <a:rPr lang="en-AU" sz="1800" b="1">
                <a:latin typeface="Roboto"/>
                <a:ea typeface="Roboto"/>
                <a:cs typeface="Roboto"/>
              </a:rPr>
              <a:t>Accessible, culturally-appropriate visual and educational resources </a:t>
            </a:r>
          </a:p>
          <a:p>
            <a:pPr fontAlgn="base"/>
            <a:r>
              <a:rPr lang="en-AU" sz="1800">
                <a:latin typeface="Roboto"/>
                <a:ea typeface="Roboto"/>
                <a:cs typeface="Roboto"/>
              </a:rPr>
              <a:t>Always offer interpreters (spoken and sign language)</a:t>
            </a:r>
            <a:endParaRPr lang="en-AU" sz="1800" b="1">
              <a:latin typeface="Roboto"/>
              <a:ea typeface="Roboto"/>
              <a:cs typeface="Roboto"/>
            </a:endParaRPr>
          </a:p>
          <a:p>
            <a:pPr marL="0" indent="0" fontAlgn="base">
              <a:buNone/>
            </a:pPr>
            <a:r>
              <a:rPr lang="en-AU" sz="1800" u="sng">
                <a:latin typeface="Roboto"/>
                <a:ea typeface="Roboto"/>
                <a:cs typeface="Roboto"/>
              </a:rPr>
              <a:t>Appointments:</a:t>
            </a:r>
          </a:p>
          <a:p>
            <a:pPr fontAlgn="base"/>
            <a:r>
              <a:rPr lang="en-AU" sz="1800" b="1">
                <a:latin typeface="Roboto"/>
                <a:ea typeface="Roboto"/>
                <a:cs typeface="Roboto"/>
              </a:rPr>
              <a:t>Long enough </a:t>
            </a:r>
            <a:r>
              <a:rPr lang="en-AU" sz="1800">
                <a:latin typeface="Roboto"/>
                <a:ea typeface="Roboto"/>
                <a:cs typeface="Roboto"/>
              </a:rPr>
              <a:t>to allow for questions, demonstration, information and clarification</a:t>
            </a:r>
          </a:p>
          <a:p>
            <a:pPr fontAlgn="base"/>
            <a:r>
              <a:rPr lang="en-AU" sz="1800"/>
              <a:t>Comfort measures (music, TV, pets) </a:t>
            </a:r>
            <a:endParaRPr lang="en-AU" sz="1800">
              <a:latin typeface="Roboto"/>
              <a:ea typeface="Roboto"/>
              <a:cs typeface="Roboto"/>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800" b="0" i="0" u="none" strike="noStrike" cap="none" normalizeH="0" baseline="0">
              <a:ln>
                <a:noFill/>
              </a:ln>
              <a:solidFill>
                <a:srgbClr val="303637"/>
              </a:solidFill>
              <a:effectLst/>
              <a:latin typeface="Roboto"/>
              <a:cs typeface="Roboto"/>
            </a:endParaRPr>
          </a:p>
        </p:txBody>
      </p:sp>
      <p:sp>
        <p:nvSpPr>
          <p:cNvPr id="8" name="Text Placeholder 1">
            <a:extLst>
              <a:ext uri="{FF2B5EF4-FFF2-40B4-BE49-F238E27FC236}">
                <a16:creationId xmlns:a16="http://schemas.microsoft.com/office/drawing/2014/main" id="{8208D3C0-C0E6-BDB4-F4B3-C38958603518}"/>
              </a:ext>
            </a:extLst>
          </p:cNvPr>
          <p:cNvSpPr>
            <a:spLocks noGrp="1"/>
          </p:cNvSpPr>
          <p:nvPr>
            <p:ph type="body" sz="quarter" idx="11"/>
          </p:nvPr>
        </p:nvSpPr>
        <p:spPr>
          <a:xfrm>
            <a:off x="0" y="0"/>
            <a:ext cx="11974884" cy="745219"/>
          </a:xfrm>
        </p:spPr>
        <p:txBody>
          <a:bodyPr vert="horz" lIns="91440" tIns="45720" rIns="91440" bIns="45720" rtlCol="0" anchor="t">
            <a:noAutofit/>
          </a:bodyPr>
          <a:lstStyle/>
          <a:p>
            <a:r>
              <a:rPr lang="en-US" sz="4350" b="1"/>
              <a:t>Recommendations for the ideal model of care</a:t>
            </a:r>
            <a:endParaRPr lang="en-AU" sz="4350">
              <a:ea typeface="Roboto"/>
              <a:cs typeface="Roboto Bold"/>
            </a:endParaRPr>
          </a:p>
        </p:txBody>
      </p:sp>
      <p:pic>
        <p:nvPicPr>
          <p:cNvPr id="3" name="Audio 2">
            <a:hlinkClick r:id="" action="ppaction://media"/>
            <a:extLst>
              <a:ext uri="{FF2B5EF4-FFF2-40B4-BE49-F238E27FC236}">
                <a16:creationId xmlns:a16="http://schemas.microsoft.com/office/drawing/2014/main" id="{617528B2-D59A-18AF-896F-76120FDA885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40340264"/>
      </p:ext>
    </p:extLst>
  </p:cSld>
  <p:clrMapOvr>
    <a:masterClrMapping/>
  </p:clrMapOvr>
  <mc:AlternateContent xmlns:mc="http://schemas.openxmlformats.org/markup-compatibility/2006">
    <mc:Choice xmlns:p14="http://schemas.microsoft.com/office/powerpoint/2010/main" Requires="p14">
      <p:transition spd="slow" p14:dur="2000" advTm="87795"/>
    </mc:Choice>
    <mc:Fallback>
      <p:transition spd="slow" advTm="877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6A37DC-DDCF-55CF-7B67-23618CDDB9C1}"/>
              </a:ext>
            </a:extLst>
          </p:cNvPr>
          <p:cNvSpPr>
            <a:spLocks noGrp="1"/>
          </p:cNvSpPr>
          <p:nvPr>
            <p:ph type="title"/>
          </p:nvPr>
        </p:nvSpPr>
        <p:spPr/>
        <p:txBody>
          <a:bodyPr/>
          <a:lstStyle/>
          <a:p>
            <a:r>
              <a:rPr lang="en-AU"/>
              <a:t>Thank you</a:t>
            </a:r>
          </a:p>
        </p:txBody>
      </p:sp>
    </p:spTree>
    <p:extLst>
      <p:ext uri="{BB962C8B-B14F-4D97-AF65-F5344CB8AC3E}">
        <p14:creationId xmlns:p14="http://schemas.microsoft.com/office/powerpoint/2010/main" val="2438141025"/>
      </p:ext>
    </p:extLst>
  </p:cSld>
  <p:clrMapOvr>
    <a:masterClrMapping/>
  </p:clrMapOvr>
</p:sld>
</file>

<file path=ppt/theme/theme1.xml><?xml version="1.0" encoding="utf-8"?>
<a:theme xmlns:a="http://schemas.openxmlformats.org/drawingml/2006/main" name="Office Theme">
  <a:themeElements>
    <a:clrScheme name="SHQ Brand Colours">
      <a:dk1>
        <a:srgbClr val="000000"/>
      </a:dk1>
      <a:lt1>
        <a:sysClr val="window" lastClr="FFFFFF"/>
      </a:lt1>
      <a:dk2>
        <a:srgbClr val="005776"/>
      </a:dk2>
      <a:lt2>
        <a:srgbClr val="FFFFFF"/>
      </a:lt2>
      <a:accent1>
        <a:srgbClr val="005776"/>
      </a:accent1>
      <a:accent2>
        <a:srgbClr val="FF8674"/>
      </a:accent2>
      <a:accent3>
        <a:srgbClr val="FDD26E"/>
      </a:accent3>
      <a:accent4>
        <a:srgbClr val="91D6AC"/>
      </a:accent4>
      <a:accent5>
        <a:srgbClr val="5B6770"/>
      </a:accent5>
      <a:accent6>
        <a:srgbClr val="EFDBB2"/>
      </a:accent6>
      <a:hlink>
        <a:srgbClr val="91D6AC"/>
      </a:hlink>
      <a:folHlink>
        <a:srgbClr val="91D6AC"/>
      </a:folHlink>
    </a:clrScheme>
    <a:fontScheme name="SHQ Brand Fonts">
      <a:majorFont>
        <a:latin typeface="Roboto Bol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5933FA0FB060489D6C2C8A8A5D4D40" ma:contentTypeVersion="11" ma:contentTypeDescription="Create a new document." ma:contentTypeScope="" ma:versionID="c5e96f31ccfac27393756e7d7bdd4e93">
  <xsd:schema xmlns:xsd="http://www.w3.org/2001/XMLSchema" xmlns:xs="http://www.w3.org/2001/XMLSchema" xmlns:p="http://schemas.microsoft.com/office/2006/metadata/properties" xmlns:ns2="b87bc778-5be5-42ae-af6e-438c1af3025d" targetNamespace="http://schemas.microsoft.com/office/2006/metadata/properties" ma:root="true" ma:fieldsID="a7e46534fec67c124bff049df7fa4b2c" ns2:_="">
    <xsd:import namespace="b87bc778-5be5-42ae-af6e-438c1af3025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7bc778-5be5-42ae-af6e-438c1af302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a3c7726-03ee-48a8-ade9-fd5c7fd1055b"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87bc778-5be5-42ae-af6e-438c1af3025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EF2D2E7-3369-46AA-B7AA-7AD3C4F4763C}">
  <ds:schemaRefs>
    <ds:schemaRef ds:uri="b87bc778-5be5-42ae-af6e-438c1af3025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25C17EA-0EEF-4CE8-9E1C-4F80CBAA5526}">
  <ds:schemaRefs>
    <ds:schemaRef ds:uri="http://schemas.microsoft.com/sharepoint/v3/contenttype/forms"/>
  </ds:schemaRefs>
</ds:datastoreItem>
</file>

<file path=customXml/itemProps3.xml><?xml version="1.0" encoding="utf-8"?>
<ds:datastoreItem xmlns:ds="http://schemas.openxmlformats.org/officeDocument/2006/customXml" ds:itemID="{F7D87CFD-568E-4C68-A2E7-78F1E85FC4A7}">
  <ds:schemaRefs>
    <ds:schemaRef ds:uri="b87bc778-5be5-42ae-af6e-438c1af3025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Slides>
  <Notes>6</Notes>
  <HiddenSlides>0</HiddenSlide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 Co-designing  a cervical screening model of care  for People with Disabilities</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Libby Dzialosz</dc:creator>
  <cp:revision>1</cp:revision>
  <cp:lastPrinted>2026-05-01T06:34:07Z</cp:lastPrinted>
  <dcterms:created xsi:type="dcterms:W3CDTF">2023-05-30T01:42:20Z</dcterms:created>
  <dcterms:modified xsi:type="dcterms:W3CDTF">2026-05-01T06:49:27Z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0x010100195933FA0FB060489D6C2C8A8A5D4D40</vt:lpwstr>
  </property>
  <property fmtid="{D5CDD505-2E9C-101B-9397-08002B2CF9AE}" pid="3" name="MediaServiceImageTags">
    <vt:lpwstr/>
  </property>
</Properties>
</file>