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0"/>
    <p:restoredTop sz="49589"/>
  </p:normalViewPr>
  <p:slideViewPr>
    <p:cSldViewPr snapToGrid="0">
      <p:cViewPr varScale="1">
        <p:scale>
          <a:sx n="59" d="100"/>
          <a:sy n="59" d="100"/>
        </p:scale>
        <p:origin x="26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B84A9-C925-3C47-B082-862018D05815}" type="datetimeFigureOut">
              <a:rPr lang="en-US" smtClean="0"/>
              <a:t>5/2/26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47AB0B-B03E-9A4B-AB0A-07797D3BF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69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7AB0B-B03E-9A4B-AB0A-07797D3BF7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9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7AB0B-B03E-9A4B-AB0A-07797D3BF7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05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7AB0B-B03E-9A4B-AB0A-07797D3BF7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87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7AB0B-B03E-9A4B-AB0A-07797D3BF7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92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B5BF8-51D7-E8BF-F8CD-7CECEDB5C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1856A-D9B7-2272-D907-6CA4E4772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BC324-1BBA-3BF8-6FC5-E078AABD5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CC253-6423-518C-4B99-F9F33C1DF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B6F3F-92A9-0C46-3AD3-86C25999E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63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E1213-C733-EBBC-155F-43F27B44D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3CE4A-DAF5-1A4D-8372-F6E621408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CA6ED-680A-D268-A1F4-A34912FFF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CBDC9-491C-34EC-D5AA-797422776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7717E-875A-1E46-3B2A-52A6618C2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92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D6679-4E4A-82AC-B068-58F229351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B0ED7-A30D-B3A5-4F14-3AE959F15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F7BBF-D931-D431-162B-037354128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055A1-D2AF-8365-DEF9-A9017C388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71942-6D56-709F-152D-78D872C4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1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ADD25-7C3F-79F6-6615-5F2B85C4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23E5A-7FE0-C1C3-B9FA-DD4EA16477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A066CF-6EBD-5F08-F080-A07989A5D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C1C2E-3272-B089-DD25-74E4C566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FF659-8A1F-EAAF-9FBA-EFF0E9F72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8EB68-ED29-38F0-F8AA-D52E28C1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98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100EA-B922-08E8-8113-66AACD679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F4D73-B394-71BD-AE7E-DBC28289F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1E898A-0818-BDDE-9125-190E09557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D989F7-9B65-DDBC-D616-31231FD33C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8F0495-B8FE-0F1C-6C7D-05DF81AB9D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47C962-B3C7-6EEF-6869-342072E34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EC0AC3-9BE2-571C-0B3F-C882A628B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B97A79-B2FD-C88E-C7DB-639171AA2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07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88475-1B09-4763-2FEB-6BE52D7CD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714490-10CE-17D5-0A07-7E484249A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467F8-6DBD-FB24-0AAF-0C1E22413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213357-A693-2BDD-0774-6EB920271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720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34393F-ECDD-8593-83BC-6911661F6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44DF07-A4C2-9801-5B21-55893B28D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31A05E-86C5-44C2-E415-2948FA90D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6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37BB4-58C1-D9ED-9B1C-DD33FA50E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8AD1A-7DFE-E502-772B-098059308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B08F6-80D7-F134-8E47-FA1849F97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757AB6-F133-459F-9F5C-248D3EADF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5D30F-5009-94D9-28FD-26B1A525B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B10426-A5A0-71A3-7294-016A02F5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33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E3DA1-2EA9-CF8E-359B-6B370C1EA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0C5833-E52E-0C13-92A6-746C97424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C1E00-1857-7973-54F3-A143FC40C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E01F0-0588-5A25-BE11-A79E43893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3FFC3-71A7-D796-CD30-563AEAD0F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EDB0C-A474-CF74-B5DD-C9DBEFE7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71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045A3-9886-2926-F497-199366DB7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2C66D8-D08C-DA37-4EB0-6018FCEAF5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D0A72-A366-FF38-527D-B4A9B728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55B01-4D75-63AF-B9D5-A4BDB815C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5E47F-9345-8984-6BCF-6B37168E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55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40018F-E1C5-6EB6-3681-AA68CCB0E3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9E0932-DB83-C64B-89B6-7014A1E1B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02A29-9710-175E-3FCD-D95140EFA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207A6-F097-2892-A1A7-C1F347BA6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F801F-7B9C-6DBE-CFD8-4CEA4520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8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B58866-AEB5-8F21-21D3-1BD2ABA65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CC11A-3923-4A2D-2D1B-6D1B72D96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0F734-4032-98BA-93D8-5EF3CE623B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07FF3F-84EE-5544-9915-8CC70358F4D5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C6EF5-DBE8-64F4-338E-7425A663CD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401B3-7B2D-5E93-09F3-1C9148116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2F33AD-509C-2C47-8DB1-4ACD71515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5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2FCF90-D1B5-A242-2A45-926B39C08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1" name="Audio 60">
            <a:extLst>
              <a:ext uri="{FF2B5EF4-FFF2-40B4-BE49-F238E27FC236}">
                <a16:creationId xmlns:a16="http://schemas.microsoft.com/office/drawing/2014/main" id="{D6755113-BAB4-C26C-38A3-577FF85D2A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20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92"/>
    </mc:Choice>
    <mc:Fallback xmlns="">
      <p:transition spd="slow" advTm="62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44CCF8-F524-7582-AF20-D4BA3D503B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Audio 33">
            <a:extLst>
              <a:ext uri="{FF2B5EF4-FFF2-40B4-BE49-F238E27FC236}">
                <a16:creationId xmlns:a16="http://schemas.microsoft.com/office/drawing/2014/main" id="{14AC772C-F98D-2930-CEE8-AF2BB13DED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9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60"/>
    </mc:Choice>
    <mc:Fallback xmlns="">
      <p:transition spd="slow" advTm="40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7DC628-4656-7494-F35B-59118C027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Audio 14">
            <a:extLst>
              <a:ext uri="{FF2B5EF4-FFF2-40B4-BE49-F238E27FC236}">
                <a16:creationId xmlns:a16="http://schemas.microsoft.com/office/drawing/2014/main" id="{CF47083C-E581-DACD-E427-784EA8418D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41"/>
    </mc:Choice>
    <mc:Fallback xmlns="">
      <p:transition spd="slow" advTm="333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364763-43C8-D454-2680-8F5787A868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Audio 34">
            <a:extLst>
              <a:ext uri="{FF2B5EF4-FFF2-40B4-BE49-F238E27FC236}">
                <a16:creationId xmlns:a16="http://schemas.microsoft.com/office/drawing/2014/main" id="{1E198A98-1DEC-A6AC-103E-CDFDE15AA8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1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460"/>
    </mc:Choice>
    <mc:Fallback xmlns="">
      <p:transition spd="slow" advTm="55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</Words>
  <Application>Microsoft Macintosh PowerPoint</Application>
  <PresentationFormat>Widescreen</PresentationFormat>
  <Paragraphs>5</Paragraphs>
  <Slides>4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Jordan Dixon</dc:creator>
  <cp:lastModifiedBy>Jordan Dixon</cp:lastModifiedBy>
  <cp:revision>2</cp:revision>
  <dcterms:created xsi:type="dcterms:W3CDTF">2026-05-02T02:56:22Z</dcterms:created>
  <dcterms:modified xsi:type="dcterms:W3CDTF">2026-05-02T03:54:14Z</dcterms:modified>
</cp:coreProperties>
</file>