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5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70EC9D-980F-4BC6-98AD-52101E1C00D7}" v="235" dt="2026-05-03T02:45:16.3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 Sofia Ruth Nazir Nazir" userId="f8fb69d50b5f5be1" providerId="LiveId" clId="{36B497F2-0E87-4C34-8EF7-D1494FA3438C}"/>
    <pc:docChg chg="undo custSel addSld delSld modSld sldOrd modMainMaster modNotesMaster modShowInfo">
      <pc:chgData name="Dr Sofia Ruth Nazir Nazir" userId="f8fb69d50b5f5be1" providerId="LiveId" clId="{36B497F2-0E87-4C34-8EF7-D1494FA3438C}" dt="2026-05-03T02:45:49.576" v="1351" actId="403"/>
      <pc:docMkLst>
        <pc:docMk/>
      </pc:docMkLst>
      <pc:sldChg chg="addSp delSp modSp mod modTransition setBg delAnim modAnim modNotes">
        <pc:chgData name="Dr Sofia Ruth Nazir Nazir" userId="f8fb69d50b5f5be1" providerId="LiveId" clId="{36B497F2-0E87-4C34-8EF7-D1494FA3438C}" dt="2026-05-03T02:44:41.134" v="1346" actId="1076"/>
        <pc:sldMkLst>
          <pc:docMk/>
          <pc:sldMk cId="0" sldId="256"/>
        </pc:sldMkLst>
        <pc:spChg chg="del">
          <ac:chgData name="Dr Sofia Ruth Nazir Nazir" userId="f8fb69d50b5f5be1" providerId="LiveId" clId="{36B497F2-0E87-4C34-8EF7-D1494FA3438C}" dt="2026-05-02T20:56:22.874" v="39" actId="478"/>
          <ac:spMkLst>
            <pc:docMk/>
            <pc:sldMk cId="0" sldId="256"/>
            <ac:spMk id="2" creationId="{00000000-0000-0000-0000-000000000000}"/>
          </ac:spMkLst>
        </pc:spChg>
        <pc:spChg chg="del">
          <ac:chgData name="Dr Sofia Ruth Nazir Nazir" userId="f8fb69d50b5f5be1" providerId="LiveId" clId="{36B497F2-0E87-4C34-8EF7-D1494FA3438C}" dt="2026-05-02T20:56:28.063" v="40" actId="478"/>
          <ac:spMkLst>
            <pc:docMk/>
            <pc:sldMk cId="0" sldId="256"/>
            <ac:spMk id="3" creationId="{00000000-0000-0000-0000-000000000000}"/>
          </ac:spMkLst>
        </pc:spChg>
        <pc:spChg chg="add del mod">
          <ac:chgData name="Dr Sofia Ruth Nazir Nazir" userId="f8fb69d50b5f5be1" providerId="LiveId" clId="{36B497F2-0E87-4C34-8EF7-D1494FA3438C}" dt="2026-05-03T01:31:36.882" v="1083" actId="478"/>
          <ac:spMkLst>
            <pc:docMk/>
            <pc:sldMk cId="0" sldId="256"/>
            <ac:spMk id="3" creationId="{E37E1AD9-FA6C-2394-E808-D1A955D30647}"/>
          </ac:spMkLst>
        </pc:spChg>
        <pc:spChg chg="add del mod">
          <ac:chgData name="Dr Sofia Ruth Nazir Nazir" userId="f8fb69d50b5f5be1" providerId="LiveId" clId="{36B497F2-0E87-4C34-8EF7-D1494FA3438C}" dt="2026-05-02T20:56:32.396" v="42" actId="478"/>
          <ac:spMkLst>
            <pc:docMk/>
            <pc:sldMk cId="0" sldId="256"/>
            <ac:spMk id="43" creationId="{805F4B1F-966A-4EEB-A195-35B623ED80A6}"/>
          </ac:spMkLst>
        </pc:spChg>
        <pc:spChg chg="add del mod">
          <ac:chgData name="Dr Sofia Ruth Nazir Nazir" userId="f8fb69d50b5f5be1" providerId="LiveId" clId="{36B497F2-0E87-4C34-8EF7-D1494FA3438C}" dt="2026-05-02T20:56:30.323" v="41" actId="478"/>
          <ac:spMkLst>
            <pc:docMk/>
            <pc:sldMk cId="0" sldId="256"/>
            <ac:spMk id="45" creationId="{2234A2F2-7F29-4951-CBE1-4276E772DD4D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56"/>
            <ac:spMk id="47" creationId="{88409C2E-9BC5-A0F9-A93B-A70F5A9F3C5E}"/>
          </ac:spMkLst>
        </pc:spChg>
        <pc:spChg chg="add">
          <ac:chgData name="Dr Sofia Ruth Nazir Nazir" userId="f8fb69d50b5f5be1" providerId="LiveId" clId="{36B497F2-0E87-4C34-8EF7-D1494FA3438C}" dt="2026-05-02T22:24:14.166" v="110"/>
          <ac:spMkLst>
            <pc:docMk/>
            <pc:sldMk cId="0" sldId="256"/>
            <ac:spMk id="48" creationId="{B1E9E25F-D8DA-6280-75C0-F921B09AE011}"/>
          </ac:spMkLst>
        </pc:spChg>
        <pc:spChg chg="add">
          <ac:chgData name="Dr Sofia Ruth Nazir Nazir" userId="f8fb69d50b5f5be1" providerId="LiveId" clId="{36B497F2-0E87-4C34-8EF7-D1494FA3438C}" dt="2026-05-02T22:24:29.170" v="111"/>
          <ac:spMkLst>
            <pc:docMk/>
            <pc:sldMk cId="0" sldId="256"/>
            <ac:spMk id="49" creationId="{DC8625A5-76A0-5AA2-BF8F-D4DFEDFD51E5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56"/>
            <ac:spMk id="50" creationId="{1AA538EC-8395-A095-8CAF-AB2F67B41D73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56"/>
            <ac:spMk id="52" creationId="{67A19A8A-5C84-A850-2E8E-3BC4DD9A9C2A}"/>
          </ac:spMkLst>
        </pc:spChg>
        <pc:spChg chg="add del mod">
          <ac:chgData name="Dr Sofia Ruth Nazir Nazir" userId="f8fb69d50b5f5be1" providerId="LiveId" clId="{36B497F2-0E87-4C34-8EF7-D1494FA3438C}" dt="2026-05-02T22:51:21.159" v="192" actId="478"/>
          <ac:spMkLst>
            <pc:docMk/>
            <pc:sldMk cId="0" sldId="256"/>
            <ac:spMk id="54" creationId="{3E24B5FF-324F-2155-E9AC-33F7DF89E55E}"/>
          </ac:spMkLst>
        </pc:spChg>
        <pc:picChg chg="add del mod">
          <ac:chgData name="Dr Sofia Ruth Nazir Nazir" userId="f8fb69d50b5f5be1" providerId="LiveId" clId="{36B497F2-0E87-4C34-8EF7-D1494FA3438C}" dt="2026-05-03T02:17:37.943" v="1278"/>
          <ac:picMkLst>
            <pc:docMk/>
            <pc:sldMk cId="0" sldId="256"/>
            <ac:picMk id="4" creationId="{33722A26-6646-4C9B-0D39-23C7AA038F15}"/>
          </ac:picMkLst>
        </pc:picChg>
        <pc:picChg chg="add del mod">
          <ac:chgData name="Dr Sofia Ruth Nazir Nazir" userId="f8fb69d50b5f5be1" providerId="LiveId" clId="{36B497F2-0E87-4C34-8EF7-D1494FA3438C}" dt="2026-05-02T20:27:03.917" v="4" actId="478"/>
          <ac:picMkLst>
            <pc:docMk/>
            <pc:sldMk cId="0" sldId="256"/>
            <ac:picMk id="7" creationId="{2A836484-ECDC-B5E8-8C82-7CFEDE94161F}"/>
          </ac:picMkLst>
        </pc:picChg>
        <pc:picChg chg="add mod">
          <ac:chgData name="Dr Sofia Ruth Nazir Nazir" userId="f8fb69d50b5f5be1" providerId="LiveId" clId="{36B497F2-0E87-4C34-8EF7-D1494FA3438C}" dt="2026-05-03T02:44:41.134" v="1346" actId="1076"/>
          <ac:picMkLst>
            <pc:docMk/>
            <pc:sldMk cId="0" sldId="256"/>
            <ac:picMk id="8" creationId="{47DDFB1E-2127-1A39-B8AA-D93D6567C6D7}"/>
          </ac:picMkLst>
        </pc:picChg>
        <pc:picChg chg="del">
          <ac:chgData name="Dr Sofia Ruth Nazir Nazir" userId="f8fb69d50b5f5be1" providerId="LiveId" clId="{36B497F2-0E87-4C34-8EF7-D1494FA3438C}" dt="2026-05-02T20:28:28.947" v="6" actId="478"/>
          <ac:picMkLst>
            <pc:docMk/>
            <pc:sldMk cId="0" sldId="256"/>
            <ac:picMk id="14" creationId="{58CBA892-6D82-8F45-C628-62D327DAA01D}"/>
          </ac:picMkLst>
        </pc:picChg>
        <pc:picChg chg="add del mod">
          <ac:chgData name="Dr Sofia Ruth Nazir Nazir" userId="f8fb69d50b5f5be1" providerId="LiveId" clId="{36B497F2-0E87-4C34-8EF7-D1494FA3438C}" dt="2026-05-02T20:30:28.867" v="9"/>
          <ac:picMkLst>
            <pc:docMk/>
            <pc:sldMk cId="0" sldId="256"/>
            <ac:picMk id="17" creationId="{34369EB7-5E13-2D29-C5FC-DFCDE76C8823}"/>
          </ac:picMkLst>
        </pc:picChg>
        <pc:picChg chg="add del mod">
          <ac:chgData name="Dr Sofia Ruth Nazir Nazir" userId="f8fb69d50b5f5be1" providerId="LiveId" clId="{36B497F2-0E87-4C34-8EF7-D1494FA3438C}" dt="2026-05-02T20:42:14.822" v="18"/>
          <ac:picMkLst>
            <pc:docMk/>
            <pc:sldMk cId="0" sldId="256"/>
            <ac:picMk id="25" creationId="{D22218E3-C7CF-A896-1867-F8BB3D7FF766}"/>
          </ac:picMkLst>
        </pc:picChg>
        <pc:picChg chg="add del mod ord">
          <ac:chgData name="Dr Sofia Ruth Nazir Nazir" userId="f8fb69d50b5f5be1" providerId="LiveId" clId="{36B497F2-0E87-4C34-8EF7-D1494FA3438C}" dt="2026-05-02T20:42:26.581" v="19"/>
          <ac:picMkLst>
            <pc:docMk/>
            <pc:sldMk cId="0" sldId="256"/>
            <ac:picMk id="34" creationId="{F1E5B8B4-061A-C59F-AC6F-193220BC3316}"/>
          </ac:picMkLst>
        </pc:picChg>
        <pc:picChg chg="add del mod">
          <ac:chgData name="Dr Sofia Ruth Nazir Nazir" userId="f8fb69d50b5f5be1" providerId="LiveId" clId="{36B497F2-0E87-4C34-8EF7-D1494FA3438C}" dt="2026-05-02T20:42:46.128" v="22"/>
          <ac:picMkLst>
            <pc:docMk/>
            <pc:sldMk cId="0" sldId="256"/>
            <ac:picMk id="35" creationId="{C9140BB2-569E-AB38-0CFA-D0FFE3A4A7B9}"/>
          </ac:picMkLst>
        </pc:picChg>
        <pc:picChg chg="add del mod ord">
          <ac:chgData name="Dr Sofia Ruth Nazir Nazir" userId="f8fb69d50b5f5be1" providerId="LiveId" clId="{36B497F2-0E87-4C34-8EF7-D1494FA3438C}" dt="2026-05-02T20:43:05.299" v="23"/>
          <ac:picMkLst>
            <pc:docMk/>
            <pc:sldMk cId="0" sldId="256"/>
            <ac:picMk id="38" creationId="{D3BC8768-77E6-B94E-B455-878BCC1D4241}"/>
          </ac:picMkLst>
        </pc:picChg>
        <pc:picChg chg="add del mod">
          <ac:chgData name="Dr Sofia Ruth Nazir Nazir" userId="f8fb69d50b5f5be1" providerId="LiveId" clId="{36B497F2-0E87-4C34-8EF7-D1494FA3438C}" dt="2026-05-02T20:45:39.851" v="27"/>
          <ac:picMkLst>
            <pc:docMk/>
            <pc:sldMk cId="0" sldId="256"/>
            <ac:picMk id="39" creationId="{BDC6AD5B-C22A-921E-7DD8-6800528E8DD2}"/>
          </ac:picMkLst>
        </pc:picChg>
        <pc:picChg chg="add del mod">
          <ac:chgData name="Dr Sofia Ruth Nazir Nazir" userId="f8fb69d50b5f5be1" providerId="LiveId" clId="{36B497F2-0E87-4C34-8EF7-D1494FA3438C}" dt="2026-05-02T20:50:03.255" v="34"/>
          <ac:picMkLst>
            <pc:docMk/>
            <pc:sldMk cId="0" sldId="256"/>
            <ac:picMk id="40" creationId="{D6E7530C-2EDA-A443-22B0-0D429B0D539A}"/>
          </ac:picMkLst>
        </pc:picChg>
        <pc:picChg chg="add del mod">
          <ac:chgData name="Dr Sofia Ruth Nazir Nazir" userId="f8fb69d50b5f5be1" providerId="LiveId" clId="{36B497F2-0E87-4C34-8EF7-D1494FA3438C}" dt="2026-05-02T22:19:20.321" v="58" actId="478"/>
          <ac:picMkLst>
            <pc:docMk/>
            <pc:sldMk cId="0" sldId="256"/>
            <ac:picMk id="41" creationId="{0836A2B0-DD2F-26C9-7C9E-ABD1706912AE}"/>
          </ac:picMkLst>
        </pc:picChg>
      </pc:sldChg>
      <pc:sldChg chg="addSp delSp modSp mod ord modTransition setBg delAnim modAnim modNotes modNotesTx">
        <pc:chgData name="Dr Sofia Ruth Nazir Nazir" userId="f8fb69d50b5f5be1" providerId="LiveId" clId="{36B497F2-0E87-4C34-8EF7-D1494FA3438C}" dt="2026-05-03T02:45:21.803" v="1348" actId="1076"/>
        <pc:sldMkLst>
          <pc:docMk/>
          <pc:sldMk cId="0" sldId="257"/>
        </pc:sldMkLst>
        <pc:spChg chg="del">
          <ac:chgData name="Dr Sofia Ruth Nazir Nazir" userId="f8fb69d50b5f5be1" providerId="LiveId" clId="{36B497F2-0E87-4C34-8EF7-D1494FA3438C}" dt="2026-05-02T20:56:57.293" v="43" actId="478"/>
          <ac:spMkLst>
            <pc:docMk/>
            <pc:sldMk cId="0" sldId="257"/>
            <ac:spMk id="2" creationId="{00000000-0000-0000-0000-000000000000}"/>
          </ac:spMkLst>
        </pc:spChg>
        <pc:spChg chg="del">
          <ac:chgData name="Dr Sofia Ruth Nazir Nazir" userId="f8fb69d50b5f5be1" providerId="LiveId" clId="{36B497F2-0E87-4C34-8EF7-D1494FA3438C}" dt="2026-05-02T20:57:00.960" v="45" actId="478"/>
          <ac:spMkLst>
            <pc:docMk/>
            <pc:sldMk cId="0" sldId="257"/>
            <ac:spMk id="3" creationId="{00000000-0000-0000-0000-000000000000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57"/>
            <ac:spMk id="3" creationId="{925F073E-9355-9B66-C4DE-530FFABD9EC5}"/>
          </ac:spMkLst>
        </pc:spChg>
        <pc:spChg chg="add del mod">
          <ac:chgData name="Dr Sofia Ruth Nazir Nazir" userId="f8fb69d50b5f5be1" providerId="LiveId" clId="{36B497F2-0E87-4C34-8EF7-D1494FA3438C}" dt="2026-05-02T20:56:58.759" v="44" actId="478"/>
          <ac:spMkLst>
            <pc:docMk/>
            <pc:sldMk cId="0" sldId="257"/>
            <ac:spMk id="45" creationId="{580FF1D5-4A14-6BF6-4929-74DBE6673D96}"/>
          </ac:spMkLst>
        </pc:spChg>
        <pc:spChg chg="add del mod">
          <ac:chgData name="Dr Sofia Ruth Nazir Nazir" userId="f8fb69d50b5f5be1" providerId="LiveId" clId="{36B497F2-0E87-4C34-8EF7-D1494FA3438C}" dt="2026-05-02T20:57:05.341" v="46" actId="478"/>
          <ac:spMkLst>
            <pc:docMk/>
            <pc:sldMk cId="0" sldId="257"/>
            <ac:spMk id="47" creationId="{85E380E8-E06C-26BB-0945-47E665FA03A9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57"/>
            <ac:spMk id="49" creationId="{CA5059E9-3339-6444-8184-2D44127BDDCE}"/>
          </ac:spMkLst>
        </pc:spChg>
        <pc:picChg chg="add del mod">
          <ac:chgData name="Dr Sofia Ruth Nazir Nazir" userId="f8fb69d50b5f5be1" providerId="LiveId" clId="{36B497F2-0E87-4C34-8EF7-D1494FA3438C}" dt="2026-05-03T02:09:12.115" v="1207" actId="478"/>
          <ac:picMkLst>
            <pc:docMk/>
            <pc:sldMk cId="0" sldId="257"/>
            <ac:picMk id="5" creationId="{FF79106D-B9CD-9F0A-DEEF-27D3FE829E71}"/>
          </ac:picMkLst>
        </pc:picChg>
        <pc:picChg chg="add del mod">
          <ac:chgData name="Dr Sofia Ruth Nazir Nazir" userId="f8fb69d50b5f5be1" providerId="LiveId" clId="{36B497F2-0E87-4C34-8EF7-D1494FA3438C}" dt="2026-05-02T20:27:10.034" v="5" actId="478"/>
          <ac:picMkLst>
            <pc:docMk/>
            <pc:sldMk cId="0" sldId="257"/>
            <ac:picMk id="6" creationId="{C7A1E110-2257-859F-97B7-5E2FC895A2E8}"/>
          </ac:picMkLst>
        </pc:picChg>
        <pc:picChg chg="add del mod">
          <ac:chgData name="Dr Sofia Ruth Nazir Nazir" userId="f8fb69d50b5f5be1" providerId="LiveId" clId="{36B497F2-0E87-4C34-8EF7-D1494FA3438C}" dt="2026-05-03T02:17:37.943" v="1278"/>
          <ac:picMkLst>
            <pc:docMk/>
            <pc:sldMk cId="0" sldId="257"/>
            <ac:picMk id="11" creationId="{437A437E-8EA2-AB84-3996-ADC95E12FB97}"/>
          </ac:picMkLst>
        </pc:picChg>
        <pc:picChg chg="add del mod">
          <ac:chgData name="Dr Sofia Ruth Nazir Nazir" userId="f8fb69d50b5f5be1" providerId="LiveId" clId="{36B497F2-0E87-4C34-8EF7-D1494FA3438C}" dt="2026-05-03T02:18:03.976" v="1281"/>
          <ac:picMkLst>
            <pc:docMk/>
            <pc:sldMk cId="0" sldId="257"/>
            <ac:picMk id="15" creationId="{4B3237A2-E9BC-11C2-84F1-CBB063F61B5A}"/>
          </ac:picMkLst>
        </pc:picChg>
        <pc:picChg chg="del mod">
          <ac:chgData name="Dr Sofia Ruth Nazir Nazir" userId="f8fb69d50b5f5be1" providerId="LiveId" clId="{36B497F2-0E87-4C34-8EF7-D1494FA3438C}" dt="2026-05-02T20:30:38.877" v="11" actId="478"/>
          <ac:picMkLst>
            <pc:docMk/>
            <pc:sldMk cId="0" sldId="257"/>
            <ac:picMk id="16" creationId="{7CA11645-F797-FF97-5EA8-14DEF526DE1B}"/>
          </ac:picMkLst>
        </pc:picChg>
        <pc:picChg chg="add del mod ord">
          <ac:chgData name="Dr Sofia Ruth Nazir Nazir" userId="f8fb69d50b5f5be1" providerId="LiveId" clId="{36B497F2-0E87-4C34-8EF7-D1494FA3438C}" dt="2026-05-03T02:18:12.575" v="1282"/>
          <ac:picMkLst>
            <pc:docMk/>
            <pc:sldMk cId="0" sldId="257"/>
            <ac:picMk id="18" creationId="{036035AD-320B-3ABA-6470-0B4D3B00D01B}"/>
          </ac:picMkLst>
        </pc:picChg>
        <pc:picChg chg="add del mod">
          <ac:chgData name="Dr Sofia Ruth Nazir Nazir" userId="f8fb69d50b5f5be1" providerId="LiveId" clId="{36B497F2-0E87-4C34-8EF7-D1494FA3438C}" dt="2026-05-03T02:18:15.410" v="1284"/>
          <ac:picMkLst>
            <pc:docMk/>
            <pc:sldMk cId="0" sldId="257"/>
            <ac:picMk id="19" creationId="{54FE75AB-EC84-6F6D-19B8-8797C1922E0A}"/>
          </ac:picMkLst>
        </pc:picChg>
        <pc:picChg chg="add del mod">
          <ac:chgData name="Dr Sofia Ruth Nazir Nazir" userId="f8fb69d50b5f5be1" providerId="LiveId" clId="{36B497F2-0E87-4C34-8EF7-D1494FA3438C}" dt="2026-05-02T20:35:49.458" v="13"/>
          <ac:picMkLst>
            <pc:docMk/>
            <pc:sldMk cId="0" sldId="257"/>
            <ac:picMk id="20" creationId="{E27A1CCE-F463-2151-A578-047744DA01C7}"/>
          </ac:picMkLst>
        </pc:picChg>
        <pc:picChg chg="add del mod ord">
          <ac:chgData name="Dr Sofia Ruth Nazir Nazir" userId="f8fb69d50b5f5be1" providerId="LiveId" clId="{36B497F2-0E87-4C34-8EF7-D1494FA3438C}" dt="2026-05-03T02:18:57.515" v="1285"/>
          <ac:picMkLst>
            <pc:docMk/>
            <pc:sldMk cId="0" sldId="257"/>
            <ac:picMk id="22" creationId="{DB2A023A-E2E3-A155-83B3-52CD25E80E8A}"/>
          </ac:picMkLst>
        </pc:picChg>
        <pc:picChg chg="add del mod">
          <ac:chgData name="Dr Sofia Ruth Nazir Nazir" userId="f8fb69d50b5f5be1" providerId="LiveId" clId="{36B497F2-0E87-4C34-8EF7-D1494FA3438C}" dt="2026-05-03T02:20:19.936" v="1290"/>
          <ac:picMkLst>
            <pc:docMk/>
            <pc:sldMk cId="0" sldId="257"/>
            <ac:picMk id="23" creationId="{38169DF5-AA51-87BA-BF1B-9E7FFE2630D3}"/>
          </ac:picMkLst>
        </pc:picChg>
        <pc:picChg chg="add del mod">
          <ac:chgData name="Dr Sofia Ruth Nazir Nazir" userId="f8fb69d50b5f5be1" providerId="LiveId" clId="{36B497F2-0E87-4C34-8EF7-D1494FA3438C}" dt="2026-05-03T02:32:57.215" v="1333"/>
          <ac:picMkLst>
            <pc:docMk/>
            <pc:sldMk cId="0" sldId="257"/>
            <ac:picMk id="26" creationId="{C6373E57-E9EE-2680-F6FE-4C26258AF33C}"/>
          </ac:picMkLst>
        </pc:picChg>
        <pc:picChg chg="add del mod">
          <ac:chgData name="Dr Sofia Ruth Nazir Nazir" userId="f8fb69d50b5f5be1" providerId="LiveId" clId="{36B497F2-0E87-4C34-8EF7-D1494FA3438C}" dt="2026-05-02T20:36:55.202" v="16" actId="478"/>
          <ac:picMkLst>
            <pc:docMk/>
            <pc:sldMk cId="0" sldId="257"/>
            <ac:picMk id="30" creationId="{05C5C731-F9B8-68C5-451C-5EC094173182}"/>
          </ac:picMkLst>
        </pc:picChg>
        <pc:picChg chg="add del mod ord">
          <ac:chgData name="Dr Sofia Ruth Nazir Nazir" userId="f8fb69d50b5f5be1" providerId="LiveId" clId="{36B497F2-0E87-4C34-8EF7-D1494FA3438C}" dt="2026-05-03T02:33:22.103" v="1334"/>
          <ac:picMkLst>
            <pc:docMk/>
            <pc:sldMk cId="0" sldId="257"/>
            <ac:picMk id="31" creationId="{673B5387-BCF7-A087-3F94-D4D2A46225CD}"/>
          </ac:picMkLst>
        </pc:picChg>
        <pc:picChg chg="add mod">
          <ac:chgData name="Dr Sofia Ruth Nazir Nazir" userId="f8fb69d50b5f5be1" providerId="LiveId" clId="{36B497F2-0E87-4C34-8EF7-D1494FA3438C}" dt="2026-05-03T02:44:16.369" v="1342" actId="1076"/>
          <ac:picMkLst>
            <pc:docMk/>
            <pc:sldMk cId="0" sldId="257"/>
            <ac:picMk id="32" creationId="{E21CE71B-A836-6400-38EA-A05F7CB88D11}"/>
          </ac:picMkLst>
        </pc:picChg>
        <pc:picChg chg="del">
          <ac:chgData name="Dr Sofia Ruth Nazir Nazir" userId="f8fb69d50b5f5be1" providerId="LiveId" clId="{36B497F2-0E87-4C34-8EF7-D1494FA3438C}" dt="2026-05-02T20:57:12.420" v="47" actId="478"/>
          <ac:picMkLst>
            <pc:docMk/>
            <pc:sldMk cId="0" sldId="257"/>
            <ac:picMk id="34" creationId="{0BB1BFD0-6C19-B888-CE58-056D7B49DC95}"/>
          </ac:picMkLst>
        </pc:picChg>
        <pc:picChg chg="add del mod">
          <ac:chgData name="Dr Sofia Ruth Nazir Nazir" userId="f8fb69d50b5f5be1" providerId="LiveId" clId="{36B497F2-0E87-4C34-8EF7-D1494FA3438C}" dt="2026-05-02T20:43:05.299" v="23"/>
          <ac:picMkLst>
            <pc:docMk/>
            <pc:sldMk cId="0" sldId="257"/>
            <ac:picMk id="40" creationId="{BAE13920-04D1-2272-4F9E-638F3E55DD45}"/>
          </ac:picMkLst>
        </pc:picChg>
        <pc:picChg chg="add del mod">
          <ac:chgData name="Dr Sofia Ruth Nazir Nazir" userId="f8fb69d50b5f5be1" providerId="LiveId" clId="{36B497F2-0E87-4C34-8EF7-D1494FA3438C}" dt="2026-05-02T20:45:39.851" v="27"/>
          <ac:picMkLst>
            <pc:docMk/>
            <pc:sldMk cId="0" sldId="257"/>
            <ac:picMk id="41" creationId="{BC018F4C-ED88-0EC1-3DC5-F75F2A4BF119}"/>
          </ac:picMkLst>
        </pc:picChg>
        <pc:picChg chg="add del mod">
          <ac:chgData name="Dr Sofia Ruth Nazir Nazir" userId="f8fb69d50b5f5be1" providerId="LiveId" clId="{36B497F2-0E87-4C34-8EF7-D1494FA3438C}" dt="2026-05-02T20:50:03.255" v="34"/>
          <ac:picMkLst>
            <pc:docMk/>
            <pc:sldMk cId="0" sldId="257"/>
            <ac:picMk id="42" creationId="{1388F320-49D0-FE00-B058-3F5858D4667B}"/>
          </ac:picMkLst>
        </pc:picChg>
        <pc:picChg chg="add del mod">
          <ac:chgData name="Dr Sofia Ruth Nazir Nazir" userId="f8fb69d50b5f5be1" providerId="LiveId" clId="{36B497F2-0E87-4C34-8EF7-D1494FA3438C}" dt="2026-05-02T20:57:15.610" v="48" actId="478"/>
          <ac:picMkLst>
            <pc:docMk/>
            <pc:sldMk cId="0" sldId="257"/>
            <ac:picMk id="43" creationId="{72B31885-4017-2C03-7323-30957BE770A4}"/>
          </ac:picMkLst>
        </pc:picChg>
        <pc:picChg chg="add mod modCrop">
          <ac:chgData name="Dr Sofia Ruth Nazir Nazir" userId="f8fb69d50b5f5be1" providerId="LiveId" clId="{36B497F2-0E87-4C34-8EF7-D1494FA3438C}" dt="2026-05-03T02:45:21.803" v="1348" actId="1076"/>
          <ac:picMkLst>
            <pc:docMk/>
            <pc:sldMk cId="0" sldId="257"/>
            <ac:picMk id="1026" creationId="{9631824E-4C38-A884-B4BC-FF616F0F9162}"/>
          </ac:picMkLst>
        </pc:picChg>
        <pc:picChg chg="add mod">
          <ac:chgData name="Dr Sofia Ruth Nazir Nazir" userId="f8fb69d50b5f5be1" providerId="LiveId" clId="{36B497F2-0E87-4C34-8EF7-D1494FA3438C}" dt="2026-05-03T02:45:16.381" v="1347" actId="1076"/>
          <ac:picMkLst>
            <pc:docMk/>
            <pc:sldMk cId="0" sldId="257"/>
            <ac:picMk id="1028" creationId="{69D9D1ED-EBC3-D17D-BA15-D65EC4A68DD6}"/>
          </ac:picMkLst>
        </pc:picChg>
      </pc:sldChg>
      <pc:sldChg chg="addSp delSp modSp mod ord modTransition setBg delAnim modAnim modNotes modNotesTx">
        <pc:chgData name="Dr Sofia Ruth Nazir Nazir" userId="f8fb69d50b5f5be1" providerId="LiveId" clId="{36B497F2-0E87-4C34-8EF7-D1494FA3438C}" dt="2026-05-03T02:45:36.279" v="1349" actId="1076"/>
        <pc:sldMkLst>
          <pc:docMk/>
          <pc:sldMk cId="0" sldId="258"/>
        </pc:sldMkLst>
        <pc:spChg chg="del">
          <ac:chgData name="Dr Sofia Ruth Nazir Nazir" userId="f8fb69d50b5f5be1" providerId="LiveId" clId="{36B497F2-0E87-4C34-8EF7-D1494FA3438C}" dt="2026-05-02T20:57:23.763" v="51" actId="478"/>
          <ac:spMkLst>
            <pc:docMk/>
            <pc:sldMk cId="0" sldId="258"/>
            <ac:spMk id="2" creationId="{00000000-0000-0000-0000-000000000000}"/>
          </ac:spMkLst>
        </pc:spChg>
        <pc:spChg chg="del">
          <ac:chgData name="Dr Sofia Ruth Nazir Nazir" userId="f8fb69d50b5f5be1" providerId="LiveId" clId="{36B497F2-0E87-4C34-8EF7-D1494FA3438C}" dt="2026-05-02T20:57:18.905" v="49" actId="478"/>
          <ac:spMkLst>
            <pc:docMk/>
            <pc:sldMk cId="0" sldId="258"/>
            <ac:spMk id="3" creationId="{00000000-0000-0000-0000-000000000000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58"/>
            <ac:spMk id="3" creationId="{1682129B-3410-4A1D-292F-5CC8BAE82CBB}"/>
          </ac:spMkLst>
        </pc:spChg>
        <pc:spChg chg="add del mod">
          <ac:chgData name="Dr Sofia Ruth Nazir Nazir" userId="f8fb69d50b5f5be1" providerId="LiveId" clId="{36B497F2-0E87-4C34-8EF7-D1494FA3438C}" dt="2026-05-03T00:56:26.221" v="659" actId="22"/>
          <ac:spMkLst>
            <pc:docMk/>
            <pc:sldMk cId="0" sldId="258"/>
            <ac:spMk id="5" creationId="{25162846-2FBF-022F-E8A2-D76AA9FA769A}"/>
          </ac:spMkLst>
        </pc:spChg>
        <pc:spChg chg="add del mod">
          <ac:chgData name="Dr Sofia Ruth Nazir Nazir" userId="f8fb69d50b5f5be1" providerId="LiveId" clId="{36B497F2-0E87-4C34-8EF7-D1494FA3438C}" dt="2026-05-03T01:01:36.647" v="718" actId="478"/>
          <ac:spMkLst>
            <pc:docMk/>
            <pc:sldMk cId="0" sldId="258"/>
            <ac:spMk id="7" creationId="{AAD12AC7-30F1-4975-C957-FB8F84DE1D56}"/>
          </ac:spMkLst>
        </pc:spChg>
        <pc:spChg chg="add del mod">
          <ac:chgData name="Dr Sofia Ruth Nazir Nazir" userId="f8fb69d50b5f5be1" providerId="LiveId" clId="{36B497F2-0E87-4C34-8EF7-D1494FA3438C}" dt="2026-05-03T01:01:40.159" v="720" actId="478"/>
          <ac:spMkLst>
            <pc:docMk/>
            <pc:sldMk cId="0" sldId="258"/>
            <ac:spMk id="9" creationId="{87F5876B-321B-FECA-D7EA-F1BA580933FF}"/>
          </ac:spMkLst>
        </pc:spChg>
        <pc:spChg chg="add del mod">
          <ac:chgData name="Dr Sofia Ruth Nazir Nazir" userId="f8fb69d50b5f5be1" providerId="LiveId" clId="{36B497F2-0E87-4C34-8EF7-D1494FA3438C}" dt="2026-05-03T01:01:42.622" v="721" actId="478"/>
          <ac:spMkLst>
            <pc:docMk/>
            <pc:sldMk cId="0" sldId="258"/>
            <ac:spMk id="11" creationId="{DF8F1842-035C-49DE-8F28-616C168E6500}"/>
          </ac:spMkLst>
        </pc:spChg>
        <pc:spChg chg="add del mod">
          <ac:chgData name="Dr Sofia Ruth Nazir Nazir" userId="f8fb69d50b5f5be1" providerId="LiveId" clId="{36B497F2-0E87-4C34-8EF7-D1494FA3438C}" dt="2026-05-03T01:01:45.613" v="722" actId="478"/>
          <ac:spMkLst>
            <pc:docMk/>
            <pc:sldMk cId="0" sldId="258"/>
            <ac:spMk id="13" creationId="{86D67D4B-CE4C-834E-0C6C-7765BD93ADDF}"/>
          </ac:spMkLst>
        </pc:spChg>
        <pc:spChg chg="add del mod">
          <ac:chgData name="Dr Sofia Ruth Nazir Nazir" userId="f8fb69d50b5f5be1" providerId="LiveId" clId="{36B497F2-0E87-4C34-8EF7-D1494FA3438C}" dt="2026-05-03T01:07:19.150" v="844" actId="478"/>
          <ac:spMkLst>
            <pc:docMk/>
            <pc:sldMk cId="0" sldId="258"/>
            <ac:spMk id="14" creationId="{7C4958E0-40F4-825D-1D06-80CEDEEF3819}"/>
          </ac:spMkLst>
        </pc:spChg>
        <pc:spChg chg="add del mod">
          <ac:chgData name="Dr Sofia Ruth Nazir Nazir" userId="f8fb69d50b5f5be1" providerId="LiveId" clId="{36B497F2-0E87-4C34-8EF7-D1494FA3438C}" dt="2026-05-02T20:57:21.014" v="50" actId="478"/>
          <ac:spMkLst>
            <pc:docMk/>
            <pc:sldMk cId="0" sldId="258"/>
            <ac:spMk id="14" creationId="{DAF3C81D-F231-8F54-33C8-FD94EA64F88D}"/>
          </ac:spMkLst>
        </pc:spChg>
        <pc:spChg chg="add del mod">
          <ac:chgData name="Dr Sofia Ruth Nazir Nazir" userId="f8fb69d50b5f5be1" providerId="LiveId" clId="{36B497F2-0E87-4C34-8EF7-D1494FA3438C}" dt="2026-05-02T20:57:25.463" v="52" actId="478"/>
          <ac:spMkLst>
            <pc:docMk/>
            <pc:sldMk cId="0" sldId="258"/>
            <ac:spMk id="16" creationId="{4D9F8413-65D7-9ACF-7DDA-2DEB8F84DB58}"/>
          </ac:spMkLst>
        </pc:spChg>
        <pc:spChg chg="add mod">
          <ac:chgData name="Dr Sofia Ruth Nazir Nazir" userId="f8fb69d50b5f5be1" providerId="LiveId" clId="{36B497F2-0E87-4C34-8EF7-D1494FA3438C}" dt="2026-05-03T02:45:36.279" v="1349" actId="1076"/>
          <ac:spMkLst>
            <pc:docMk/>
            <pc:sldMk cId="0" sldId="258"/>
            <ac:spMk id="18" creationId="{28B67975-D403-4D7E-0493-5927FAAE499A}"/>
          </ac:spMkLst>
        </pc:spChg>
        <pc:spChg chg="add del mod">
          <ac:chgData name="Dr Sofia Ruth Nazir Nazir" userId="f8fb69d50b5f5be1" providerId="LiveId" clId="{36B497F2-0E87-4C34-8EF7-D1494FA3438C}" dt="2026-05-03T01:01:34.779" v="717" actId="478"/>
          <ac:spMkLst>
            <pc:docMk/>
            <pc:sldMk cId="0" sldId="258"/>
            <ac:spMk id="20" creationId="{F8F4CB7B-897B-890F-0084-8AE6489BD8FD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58"/>
            <ac:spMk id="21" creationId="{D0E484B9-0B63-1F6A-2DCA-7DA0498BCF57}"/>
          </ac:spMkLst>
        </pc:spChg>
        <pc:spChg chg="add del mod">
          <ac:chgData name="Dr Sofia Ruth Nazir Nazir" userId="f8fb69d50b5f5be1" providerId="LiveId" clId="{36B497F2-0E87-4C34-8EF7-D1494FA3438C}" dt="2026-05-03T01:04:13.315" v="747" actId="478"/>
          <ac:spMkLst>
            <pc:docMk/>
            <pc:sldMk cId="0" sldId="258"/>
            <ac:spMk id="22" creationId="{100D2448-52D4-6161-FF0D-618DE7647BB4}"/>
          </ac:spMkLst>
        </pc:spChg>
        <pc:picChg chg="add del mod">
          <ac:chgData name="Dr Sofia Ruth Nazir Nazir" userId="f8fb69d50b5f5be1" providerId="LiveId" clId="{36B497F2-0E87-4C34-8EF7-D1494FA3438C}" dt="2026-05-03T02:17:37.943" v="1278"/>
          <ac:picMkLst>
            <pc:docMk/>
            <pc:sldMk cId="0" sldId="258"/>
            <ac:picMk id="7" creationId="{51A0B4E6-8E72-3613-F8DE-F0A9F42C8DF2}"/>
          </ac:picMkLst>
        </pc:picChg>
        <pc:picChg chg="add del mod">
          <ac:chgData name="Dr Sofia Ruth Nazir Nazir" userId="f8fb69d50b5f5be1" providerId="LiveId" clId="{36B497F2-0E87-4C34-8EF7-D1494FA3438C}" dt="2026-05-02T20:45:39.851" v="27"/>
          <ac:picMkLst>
            <pc:docMk/>
            <pc:sldMk cId="0" sldId="258"/>
            <ac:picMk id="10" creationId="{72DFC1DA-227E-695D-D3BC-AC2D9E0ECDB2}"/>
          </ac:picMkLst>
        </pc:picChg>
        <pc:picChg chg="add del mod">
          <ac:chgData name="Dr Sofia Ruth Nazir Nazir" userId="f8fb69d50b5f5be1" providerId="LiveId" clId="{36B497F2-0E87-4C34-8EF7-D1494FA3438C}" dt="2026-05-02T20:50:03.255" v="34"/>
          <ac:picMkLst>
            <pc:docMk/>
            <pc:sldMk cId="0" sldId="258"/>
            <ac:picMk id="11" creationId="{624D46AF-84FF-FDE6-06F3-42D670233BD7}"/>
          </ac:picMkLst>
        </pc:picChg>
        <pc:picChg chg="add del mod">
          <ac:chgData name="Dr Sofia Ruth Nazir Nazir" userId="f8fb69d50b5f5be1" providerId="LiveId" clId="{36B497F2-0E87-4C34-8EF7-D1494FA3438C}" dt="2026-05-03T02:19:09.573" v="1287"/>
          <ac:picMkLst>
            <pc:docMk/>
            <pc:sldMk cId="0" sldId="258"/>
            <ac:picMk id="11" creationId="{70F290E6-FB73-CE5E-C9F5-FD6FDFC648AC}"/>
          </ac:picMkLst>
        </pc:picChg>
        <pc:picChg chg="add del mod">
          <ac:chgData name="Dr Sofia Ruth Nazir Nazir" userId="f8fb69d50b5f5be1" providerId="LiveId" clId="{36B497F2-0E87-4C34-8EF7-D1494FA3438C}" dt="2026-05-02T20:57:35.359" v="53" actId="478"/>
          <ac:picMkLst>
            <pc:docMk/>
            <pc:sldMk cId="0" sldId="258"/>
            <ac:picMk id="12" creationId="{E98E236F-3097-2C13-D811-B4E50F3D0662}"/>
          </ac:picMkLst>
        </pc:picChg>
        <pc:picChg chg="add del mod ord">
          <ac:chgData name="Dr Sofia Ruth Nazir Nazir" userId="f8fb69d50b5f5be1" providerId="LiveId" clId="{36B497F2-0E87-4C34-8EF7-D1494FA3438C}" dt="2026-05-03T02:19:56.037" v="1288"/>
          <ac:picMkLst>
            <pc:docMk/>
            <pc:sldMk cId="0" sldId="258"/>
            <ac:picMk id="14" creationId="{2AE5C7BB-9003-1079-EDEC-71D2C4E492BC}"/>
          </ac:picMkLst>
        </pc:picChg>
        <pc:picChg chg="add del mod">
          <ac:chgData name="Dr Sofia Ruth Nazir Nazir" userId="f8fb69d50b5f5be1" providerId="LiveId" clId="{36B497F2-0E87-4C34-8EF7-D1494FA3438C}" dt="2026-05-03T02:20:19.936" v="1290"/>
          <ac:picMkLst>
            <pc:docMk/>
            <pc:sldMk cId="0" sldId="258"/>
            <ac:picMk id="15" creationId="{6D69DABD-4F26-9591-1419-A66AF5F666D8}"/>
          </ac:picMkLst>
        </pc:picChg>
        <pc:picChg chg="add del mod">
          <ac:chgData name="Dr Sofia Ruth Nazir Nazir" userId="f8fb69d50b5f5be1" providerId="LiveId" clId="{36B497F2-0E87-4C34-8EF7-D1494FA3438C}" dt="2026-05-03T02:30:32.474" v="1327"/>
          <ac:picMkLst>
            <pc:docMk/>
            <pc:sldMk cId="0" sldId="258"/>
            <ac:picMk id="22" creationId="{8B8FF6A9-D81F-D0AB-0346-8288908ABBF2}"/>
          </ac:picMkLst>
        </pc:picChg>
        <pc:picChg chg="add del mod ord">
          <ac:chgData name="Dr Sofia Ruth Nazir Nazir" userId="f8fb69d50b5f5be1" providerId="LiveId" clId="{36B497F2-0E87-4C34-8EF7-D1494FA3438C}" dt="2026-05-03T02:31:10.975" v="1328"/>
          <ac:picMkLst>
            <pc:docMk/>
            <pc:sldMk cId="0" sldId="258"/>
            <ac:picMk id="25" creationId="{CD70188A-57E7-3CE8-53F4-548C21A2159E}"/>
          </ac:picMkLst>
        </pc:picChg>
        <pc:picChg chg="add del mod">
          <ac:chgData name="Dr Sofia Ruth Nazir Nazir" userId="f8fb69d50b5f5be1" providerId="LiveId" clId="{36B497F2-0E87-4C34-8EF7-D1494FA3438C}" dt="2026-05-03T02:31:20.390" v="1330"/>
          <ac:picMkLst>
            <pc:docMk/>
            <pc:sldMk cId="0" sldId="258"/>
            <ac:picMk id="26" creationId="{04457BB0-F9B3-9F05-FDAD-11B591244E0B}"/>
          </ac:picMkLst>
        </pc:picChg>
        <pc:picChg chg="add del mod ord">
          <ac:chgData name="Dr Sofia Ruth Nazir Nazir" userId="f8fb69d50b5f5be1" providerId="LiveId" clId="{36B497F2-0E87-4C34-8EF7-D1494FA3438C}" dt="2026-05-03T02:31:56.893" v="1331"/>
          <ac:picMkLst>
            <pc:docMk/>
            <pc:sldMk cId="0" sldId="258"/>
            <ac:picMk id="29" creationId="{291065B2-5B3C-0888-C05A-BD9056D2C366}"/>
          </ac:picMkLst>
        </pc:picChg>
        <pc:picChg chg="add del mod">
          <ac:chgData name="Dr Sofia Ruth Nazir Nazir" userId="f8fb69d50b5f5be1" providerId="LiveId" clId="{36B497F2-0E87-4C34-8EF7-D1494FA3438C}" dt="2026-05-03T02:33:31.791" v="1336"/>
          <ac:picMkLst>
            <pc:docMk/>
            <pc:sldMk cId="0" sldId="258"/>
            <ac:picMk id="30" creationId="{11C0E1C8-8215-290E-75B3-B4B5D026A5F8}"/>
          </ac:picMkLst>
        </pc:picChg>
        <pc:picChg chg="add del mod ord">
          <ac:chgData name="Dr Sofia Ruth Nazir Nazir" userId="f8fb69d50b5f5be1" providerId="LiveId" clId="{36B497F2-0E87-4C34-8EF7-D1494FA3438C}" dt="2026-05-03T02:33:58.232" v="1337"/>
          <ac:picMkLst>
            <pc:docMk/>
            <pc:sldMk cId="0" sldId="258"/>
            <ac:picMk id="35" creationId="{0D588544-1119-3773-7A6A-14C0AE88A063}"/>
          </ac:picMkLst>
        </pc:picChg>
        <pc:picChg chg="add del mod">
          <ac:chgData name="Dr Sofia Ruth Nazir Nazir" userId="f8fb69d50b5f5be1" providerId="LiveId" clId="{36B497F2-0E87-4C34-8EF7-D1494FA3438C}" dt="2026-05-03T02:34:01.242" v="1339"/>
          <ac:picMkLst>
            <pc:docMk/>
            <pc:sldMk cId="0" sldId="258"/>
            <ac:picMk id="36" creationId="{DBF6F654-2662-414B-03C3-26AD699E3181}"/>
          </ac:picMkLst>
        </pc:picChg>
        <pc:picChg chg="add del mod ord">
          <ac:chgData name="Dr Sofia Ruth Nazir Nazir" userId="f8fb69d50b5f5be1" providerId="LiveId" clId="{36B497F2-0E87-4C34-8EF7-D1494FA3438C}" dt="2026-05-03T02:34:36.372" v="1340"/>
          <ac:picMkLst>
            <pc:docMk/>
            <pc:sldMk cId="0" sldId="258"/>
            <ac:picMk id="39" creationId="{434382F3-2ED5-4463-55DA-B1B419967042}"/>
          </ac:picMkLst>
        </pc:picChg>
        <pc:picChg chg="add mod">
          <ac:chgData name="Dr Sofia Ruth Nazir Nazir" userId="f8fb69d50b5f5be1" providerId="LiveId" clId="{36B497F2-0E87-4C34-8EF7-D1494FA3438C}" dt="2026-05-03T02:44:20.444" v="1343" actId="1076"/>
          <ac:picMkLst>
            <pc:docMk/>
            <pc:sldMk cId="0" sldId="258"/>
            <ac:picMk id="40" creationId="{4D985695-714A-97D5-3892-8B456CCC5183}"/>
          </ac:picMkLst>
        </pc:picChg>
        <pc:picChg chg="add del mod">
          <ac:chgData name="Dr Sofia Ruth Nazir Nazir" userId="f8fb69d50b5f5be1" providerId="LiveId" clId="{36B497F2-0E87-4C34-8EF7-D1494FA3438C}" dt="2026-05-03T02:43:43.029" v="1341"/>
          <ac:picMkLst>
            <pc:docMk/>
            <pc:sldMk cId="0" sldId="258"/>
            <ac:picMk id="2050" creationId="{CB1D5453-426A-0503-AE5B-69D9D501A683}"/>
          </ac:picMkLst>
        </pc:picChg>
        <pc:cxnChg chg="add del mod">
          <ac:chgData name="Dr Sofia Ruth Nazir Nazir" userId="f8fb69d50b5f5be1" providerId="LiveId" clId="{36B497F2-0E87-4C34-8EF7-D1494FA3438C}" dt="2026-05-03T01:07:22.776" v="845" actId="478"/>
          <ac:cxnSpMkLst>
            <pc:docMk/>
            <pc:sldMk cId="0" sldId="258"/>
            <ac:cxnSpMk id="16" creationId="{4F5427DD-9FC0-09EF-2A2D-C6907DD77CCC}"/>
          </ac:cxnSpMkLst>
        </pc:cxnChg>
        <pc:cxnChg chg="add del mod">
          <ac:chgData name="Dr Sofia Ruth Nazir Nazir" userId="f8fb69d50b5f5be1" providerId="LiveId" clId="{36B497F2-0E87-4C34-8EF7-D1494FA3438C}" dt="2026-05-03T01:07:24.921" v="846" actId="478"/>
          <ac:cxnSpMkLst>
            <pc:docMk/>
            <pc:sldMk cId="0" sldId="258"/>
            <ac:cxnSpMk id="17" creationId="{1F377899-99E5-E2FC-9F20-4C51BA0965D7}"/>
          </ac:cxnSpMkLst>
        </pc:cxnChg>
        <pc:cxnChg chg="add del mod">
          <ac:chgData name="Dr Sofia Ruth Nazir Nazir" userId="f8fb69d50b5f5be1" providerId="LiveId" clId="{36B497F2-0E87-4C34-8EF7-D1494FA3438C}" dt="2026-05-03T01:07:26.603" v="847" actId="478"/>
          <ac:cxnSpMkLst>
            <pc:docMk/>
            <pc:sldMk cId="0" sldId="258"/>
            <ac:cxnSpMk id="19" creationId="{9E23F541-9E57-8B60-65E9-F252F95D1E11}"/>
          </ac:cxnSpMkLst>
        </pc:cxnChg>
      </pc:sldChg>
      <pc:sldChg chg="addSp delSp modSp mod ord modTransition setBg delAnim modAnim modNotes">
        <pc:chgData name="Dr Sofia Ruth Nazir Nazir" userId="f8fb69d50b5f5be1" providerId="LiveId" clId="{36B497F2-0E87-4C34-8EF7-D1494FA3438C}" dt="2026-05-03T02:45:49.576" v="1351" actId="403"/>
        <pc:sldMkLst>
          <pc:docMk/>
          <pc:sldMk cId="0" sldId="259"/>
        </pc:sldMkLst>
        <pc:spChg chg="del">
          <ac:chgData name="Dr Sofia Ruth Nazir Nazir" userId="f8fb69d50b5f5be1" providerId="LiveId" clId="{36B497F2-0E87-4C34-8EF7-D1494FA3438C}" dt="2026-05-02T20:57:39.251" v="54" actId="478"/>
          <ac:spMkLst>
            <pc:docMk/>
            <pc:sldMk cId="0" sldId="259"/>
            <ac:spMk id="2" creationId="{00000000-0000-0000-0000-000000000000}"/>
          </ac:spMkLst>
        </pc:spChg>
        <pc:spChg chg="add del mod">
          <ac:chgData name="Dr Sofia Ruth Nazir Nazir" userId="f8fb69d50b5f5be1" providerId="LiveId" clId="{36B497F2-0E87-4C34-8EF7-D1494FA3438C}" dt="2026-05-03T01:14:02.198" v="874" actId="478"/>
          <ac:spMkLst>
            <pc:docMk/>
            <pc:sldMk cId="0" sldId="259"/>
            <ac:spMk id="3" creationId="{2E305E1C-67E4-7BBD-41FD-409DEF017E80}"/>
          </ac:spMkLst>
        </pc:spChg>
        <pc:spChg chg="del">
          <ac:chgData name="Dr Sofia Ruth Nazir Nazir" userId="f8fb69d50b5f5be1" providerId="LiveId" clId="{36B497F2-0E87-4C34-8EF7-D1494FA3438C}" dt="2026-05-02T20:24:35.521" v="2" actId="478"/>
          <ac:spMkLst>
            <pc:docMk/>
            <pc:sldMk cId="0" sldId="259"/>
            <ac:spMk id="4" creationId="{00000000-0000-0000-0000-000000000000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59"/>
            <ac:spMk id="4" creationId="{D592EBCD-E5AF-ABB6-309F-9CE11AB7F69F}"/>
          </ac:spMkLst>
        </pc:spChg>
        <pc:spChg chg="add del mod">
          <ac:chgData name="Dr Sofia Ruth Nazir Nazir" userId="f8fb69d50b5f5be1" providerId="LiveId" clId="{36B497F2-0E87-4C34-8EF7-D1494FA3438C}" dt="2026-05-02T20:57:43.037" v="55" actId="478"/>
          <ac:spMkLst>
            <pc:docMk/>
            <pc:sldMk cId="0" sldId="259"/>
            <ac:spMk id="12" creationId="{429A9DF4-B4AA-24D9-2EA1-E35AC465EB4A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59"/>
            <ac:spMk id="14" creationId="{D1D996D4-2D51-9963-623A-953CAF00BC3C}"/>
          </ac:spMkLst>
        </pc:spChg>
        <pc:spChg chg="add mod">
          <ac:chgData name="Dr Sofia Ruth Nazir Nazir" userId="f8fb69d50b5f5be1" providerId="LiveId" clId="{36B497F2-0E87-4C34-8EF7-D1494FA3438C}" dt="2026-05-03T02:45:49.576" v="1351" actId="403"/>
          <ac:spMkLst>
            <pc:docMk/>
            <pc:sldMk cId="0" sldId="259"/>
            <ac:spMk id="16" creationId="{99BAF644-131A-B0BB-110D-DD88ADEA9C83}"/>
          </ac:spMkLst>
        </pc:spChg>
        <pc:graphicFrameChg chg="del mod">
          <ac:chgData name="Dr Sofia Ruth Nazir Nazir" userId="f8fb69d50b5f5be1" providerId="LiveId" clId="{36B497F2-0E87-4C34-8EF7-D1494FA3438C}" dt="2026-05-02T20:24:32.103" v="1" actId="478"/>
          <ac:graphicFrameMkLst>
            <pc:docMk/>
            <pc:sldMk cId="0" sldId="259"/>
            <ac:graphicFrameMk id="3" creationId="{00000000-0000-0000-0000-000000000000}"/>
          </ac:graphicFrameMkLst>
        </pc:graphicFrameChg>
        <pc:picChg chg="add del mod">
          <ac:chgData name="Dr Sofia Ruth Nazir Nazir" userId="f8fb69d50b5f5be1" providerId="LiveId" clId="{36B497F2-0E87-4C34-8EF7-D1494FA3438C}" dt="2026-05-03T02:17:37.943" v="1278"/>
          <ac:picMkLst>
            <pc:docMk/>
            <pc:sldMk cId="0" sldId="259"/>
            <ac:picMk id="3" creationId="{6DF0D5E4-601B-BA45-E78F-652B84514348}"/>
          </ac:picMkLst>
        </pc:picChg>
        <pc:picChg chg="add del mod">
          <ac:chgData name="Dr Sofia Ruth Nazir Nazir" userId="f8fb69d50b5f5be1" providerId="LiveId" clId="{36B497F2-0E87-4C34-8EF7-D1494FA3438C}" dt="2026-05-02T20:45:39.851" v="27"/>
          <ac:picMkLst>
            <pc:docMk/>
            <pc:sldMk cId="0" sldId="259"/>
            <ac:picMk id="7" creationId="{4C74BEE4-9179-4D96-F572-94ACB7F38E7B}"/>
          </ac:picMkLst>
        </pc:picChg>
        <pc:picChg chg="add del mod">
          <ac:chgData name="Dr Sofia Ruth Nazir Nazir" userId="f8fb69d50b5f5be1" providerId="LiveId" clId="{36B497F2-0E87-4C34-8EF7-D1494FA3438C}" dt="2026-05-03T02:20:19.936" v="1290"/>
          <ac:picMkLst>
            <pc:docMk/>
            <pc:sldMk cId="0" sldId="259"/>
            <ac:picMk id="8" creationId="{E88F3131-CB6D-31F8-D6CD-4DCA2F3E5C36}"/>
          </ac:picMkLst>
        </pc:picChg>
        <pc:picChg chg="add del mod">
          <ac:chgData name="Dr Sofia Ruth Nazir Nazir" userId="f8fb69d50b5f5be1" providerId="LiveId" clId="{36B497F2-0E87-4C34-8EF7-D1494FA3438C}" dt="2026-05-02T20:50:03.255" v="34"/>
          <ac:picMkLst>
            <pc:docMk/>
            <pc:sldMk cId="0" sldId="259"/>
            <ac:picMk id="9" creationId="{BFC0CB0C-91CC-6B31-8337-B4E26DF8EA4E}"/>
          </ac:picMkLst>
        </pc:picChg>
        <pc:picChg chg="add del mod">
          <ac:chgData name="Dr Sofia Ruth Nazir Nazir" userId="f8fb69d50b5f5be1" providerId="LiveId" clId="{36B497F2-0E87-4C34-8EF7-D1494FA3438C}" dt="2026-05-02T20:57:47.025" v="56" actId="478"/>
          <ac:picMkLst>
            <pc:docMk/>
            <pc:sldMk cId="0" sldId="259"/>
            <ac:picMk id="10" creationId="{0B164C90-502C-ED27-7949-B9EA8A4C8DDF}"/>
          </ac:picMkLst>
        </pc:picChg>
        <pc:picChg chg="add del mod">
          <ac:chgData name="Dr Sofia Ruth Nazir Nazir" userId="f8fb69d50b5f5be1" providerId="LiveId" clId="{36B497F2-0E87-4C34-8EF7-D1494FA3438C}" dt="2026-05-03T02:22:15.819" v="1293"/>
          <ac:picMkLst>
            <pc:docMk/>
            <pc:sldMk cId="0" sldId="259"/>
            <ac:picMk id="12" creationId="{69CA7B92-C72A-B29E-7F0B-0734EDD88A5B}"/>
          </ac:picMkLst>
        </pc:picChg>
        <pc:picChg chg="add del mod ord">
          <ac:chgData name="Dr Sofia Ruth Nazir Nazir" userId="f8fb69d50b5f5be1" providerId="LiveId" clId="{36B497F2-0E87-4C34-8EF7-D1494FA3438C}" dt="2026-05-03T02:23:02.827" v="1294"/>
          <ac:picMkLst>
            <pc:docMk/>
            <pc:sldMk cId="0" sldId="259"/>
            <ac:picMk id="15" creationId="{93645897-CE7E-EF63-0C72-80079F9D2E50}"/>
          </ac:picMkLst>
        </pc:picChg>
        <pc:picChg chg="add mod">
          <ac:chgData name="Dr Sofia Ruth Nazir Nazir" userId="f8fb69d50b5f5be1" providerId="LiveId" clId="{36B497F2-0E87-4C34-8EF7-D1494FA3438C}" dt="2026-05-03T02:44:25.407" v="1344" actId="1076"/>
          <ac:picMkLst>
            <pc:docMk/>
            <pc:sldMk cId="0" sldId="259"/>
            <ac:picMk id="17" creationId="{ACCF2B6E-4D98-A3F9-2F79-D99C3D252DE9}"/>
          </ac:picMkLst>
        </pc:picChg>
      </pc:sldChg>
      <pc:sldChg chg="addSp delSp modSp mod ord modTransition setBg delAnim modAnim modNotes modNotesTx">
        <pc:chgData name="Dr Sofia Ruth Nazir Nazir" userId="f8fb69d50b5f5be1" providerId="LiveId" clId="{36B497F2-0E87-4C34-8EF7-D1494FA3438C}" dt="2026-05-03T02:44:33.796" v="1345" actId="1076"/>
        <pc:sldMkLst>
          <pc:docMk/>
          <pc:sldMk cId="0" sldId="260"/>
        </pc:sldMkLst>
        <pc:spChg chg="del">
          <ac:chgData name="Dr Sofia Ruth Nazir Nazir" userId="f8fb69d50b5f5be1" providerId="LiveId" clId="{36B497F2-0E87-4C34-8EF7-D1494FA3438C}" dt="2026-05-02T20:56:03.739" v="37" actId="478"/>
          <ac:spMkLst>
            <pc:docMk/>
            <pc:sldMk cId="0" sldId="260"/>
            <ac:spMk id="2" creationId="{00000000-0000-0000-0000-000000000000}"/>
          </ac:spMkLst>
        </pc:spChg>
        <pc:spChg chg="del">
          <ac:chgData name="Dr Sofia Ruth Nazir Nazir" userId="f8fb69d50b5f5be1" providerId="LiveId" clId="{36B497F2-0E87-4C34-8EF7-D1494FA3438C}" dt="2026-05-02T20:55:57.912" v="35" actId="478"/>
          <ac:spMkLst>
            <pc:docMk/>
            <pc:sldMk cId="0" sldId="260"/>
            <ac:spMk id="3" creationId="{00000000-0000-0000-0000-000000000000}"/>
          </ac:spMkLst>
        </pc:spChg>
        <pc:spChg chg="add del mod">
          <ac:chgData name="Dr Sofia Ruth Nazir Nazir" userId="f8fb69d50b5f5be1" providerId="LiveId" clId="{36B497F2-0E87-4C34-8EF7-D1494FA3438C}" dt="2026-05-02T20:56:00.340" v="36" actId="478"/>
          <ac:spMkLst>
            <pc:docMk/>
            <pc:sldMk cId="0" sldId="260"/>
            <ac:spMk id="14" creationId="{4CB328E4-9C8F-93CC-B7A8-1E51EEEBFDB1}"/>
          </ac:spMkLst>
        </pc:spChg>
        <pc:spChg chg="add del mod">
          <ac:chgData name="Dr Sofia Ruth Nazir Nazir" userId="f8fb69d50b5f5be1" providerId="LiveId" clId="{36B497F2-0E87-4C34-8EF7-D1494FA3438C}" dt="2026-05-02T20:56:06.937" v="38" actId="478"/>
          <ac:spMkLst>
            <pc:docMk/>
            <pc:sldMk cId="0" sldId="260"/>
            <ac:spMk id="16" creationId="{8212B409-5BDD-5869-B151-6D17AFC29C37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60"/>
            <ac:spMk id="18" creationId="{139091A9-F544-178C-78AC-D9E3B0AD9812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60"/>
            <ac:spMk id="20" creationId="{140548BE-7E60-DAFA-D288-00924D637751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60"/>
            <ac:spMk id="22" creationId="{497781AD-294F-5A7D-37B3-A4588A2FE61A}"/>
          </ac:spMkLst>
        </pc:spChg>
        <pc:spChg chg="add mod">
          <ac:chgData name="Dr Sofia Ruth Nazir Nazir" userId="f8fb69d50b5f5be1" providerId="LiveId" clId="{36B497F2-0E87-4C34-8EF7-D1494FA3438C}" dt="2026-05-03T02:43:43.029" v="1341"/>
          <ac:spMkLst>
            <pc:docMk/>
            <pc:sldMk cId="0" sldId="260"/>
            <ac:spMk id="24" creationId="{B5BCFBAD-04A3-5105-D14D-7042C587DAF8}"/>
          </ac:spMkLst>
        </pc:spChg>
        <pc:picChg chg="add del mod">
          <ac:chgData name="Dr Sofia Ruth Nazir Nazir" userId="f8fb69d50b5f5be1" providerId="LiveId" clId="{36B497F2-0E87-4C34-8EF7-D1494FA3438C}" dt="2026-05-03T02:14:00.674" v="1253"/>
          <ac:picMkLst>
            <pc:docMk/>
            <pc:sldMk cId="0" sldId="260"/>
            <ac:picMk id="4" creationId="{68CD639F-A001-1E8C-F3DE-521B65824950}"/>
          </ac:picMkLst>
        </pc:picChg>
        <pc:picChg chg="add del mod">
          <ac:chgData name="Dr Sofia Ruth Nazir Nazir" userId="f8fb69d50b5f5be1" providerId="LiveId" clId="{36B497F2-0E87-4C34-8EF7-D1494FA3438C}" dt="2026-05-02T20:44:31.516" v="24" actId="478"/>
          <ac:picMkLst>
            <pc:docMk/>
            <pc:sldMk cId="0" sldId="260"/>
            <ac:picMk id="6" creationId="{9641A29E-198F-6EE9-5D5C-DD2D2532B5E4}"/>
          </ac:picMkLst>
        </pc:picChg>
        <pc:picChg chg="add del mod">
          <ac:chgData name="Dr Sofia Ruth Nazir Nazir" userId="f8fb69d50b5f5be1" providerId="LiveId" clId="{36B497F2-0E87-4C34-8EF7-D1494FA3438C}" dt="2026-05-03T02:17:37.943" v="1278"/>
          <ac:picMkLst>
            <pc:docMk/>
            <pc:sldMk cId="0" sldId="260"/>
            <ac:picMk id="8" creationId="{D6DF43BC-F1E8-7AC1-4DB1-671E21CCB3D6}"/>
          </ac:picMkLst>
        </pc:picChg>
        <pc:picChg chg="add del mod">
          <ac:chgData name="Dr Sofia Ruth Nazir Nazir" userId="f8fb69d50b5f5be1" providerId="LiveId" clId="{36B497F2-0E87-4C34-8EF7-D1494FA3438C}" dt="2026-05-02T20:50:03.255" v="34"/>
          <ac:picMkLst>
            <pc:docMk/>
            <pc:sldMk cId="0" sldId="260"/>
            <ac:picMk id="9" creationId="{7BE04087-4D25-AE48-ECBE-DBD80B39A867}"/>
          </ac:picMkLst>
        </pc:picChg>
        <pc:picChg chg="add del mod">
          <ac:chgData name="Dr Sofia Ruth Nazir Nazir" userId="f8fb69d50b5f5be1" providerId="LiveId" clId="{36B497F2-0E87-4C34-8EF7-D1494FA3438C}" dt="2026-05-03T02:23:23" v="1296"/>
          <ac:picMkLst>
            <pc:docMk/>
            <pc:sldMk cId="0" sldId="260"/>
            <ac:picMk id="10" creationId="{07F29B7C-6150-AA15-B2C8-5BB01ACEE09D}"/>
          </ac:picMkLst>
        </pc:picChg>
        <pc:picChg chg="add del mod">
          <ac:chgData name="Dr Sofia Ruth Nazir Nazir" userId="f8fb69d50b5f5be1" providerId="LiveId" clId="{36B497F2-0E87-4C34-8EF7-D1494FA3438C}" dt="2026-05-02T20:57:55.482" v="57" actId="478"/>
          <ac:picMkLst>
            <pc:docMk/>
            <pc:sldMk cId="0" sldId="260"/>
            <ac:picMk id="10" creationId="{C7993301-FBE2-B36C-465F-62203E907AFA}"/>
          </ac:picMkLst>
        </pc:picChg>
        <pc:picChg chg="add del mod ord">
          <ac:chgData name="Dr Sofia Ruth Nazir Nazir" userId="f8fb69d50b5f5be1" providerId="LiveId" clId="{36B497F2-0E87-4C34-8EF7-D1494FA3438C}" dt="2026-05-03T02:23:58.799" v="1297"/>
          <ac:picMkLst>
            <pc:docMk/>
            <pc:sldMk cId="0" sldId="260"/>
            <ac:picMk id="14" creationId="{E47D3CC0-F5C2-2420-B7C5-265665CB672D}"/>
          </ac:picMkLst>
        </pc:picChg>
        <pc:picChg chg="add del mod">
          <ac:chgData name="Dr Sofia Ruth Nazir Nazir" userId="f8fb69d50b5f5be1" providerId="LiveId" clId="{36B497F2-0E87-4C34-8EF7-D1494FA3438C}" dt="2026-05-03T02:24:03.947" v="1299"/>
          <ac:picMkLst>
            <pc:docMk/>
            <pc:sldMk cId="0" sldId="260"/>
            <ac:picMk id="15" creationId="{427241F2-6A2F-C194-C8B0-31A56096D3F4}"/>
          </ac:picMkLst>
        </pc:picChg>
        <pc:picChg chg="add del mod ord">
          <ac:chgData name="Dr Sofia Ruth Nazir Nazir" userId="f8fb69d50b5f5be1" providerId="LiveId" clId="{36B497F2-0E87-4C34-8EF7-D1494FA3438C}" dt="2026-05-03T02:24:28.487" v="1300"/>
          <ac:picMkLst>
            <pc:docMk/>
            <pc:sldMk cId="0" sldId="260"/>
            <ac:picMk id="19" creationId="{E5F829E6-DA7B-BB93-1AB3-6AF87DAFEA82}"/>
          </ac:picMkLst>
        </pc:picChg>
        <pc:picChg chg="add del mod">
          <ac:chgData name="Dr Sofia Ruth Nazir Nazir" userId="f8fb69d50b5f5be1" providerId="LiveId" clId="{36B497F2-0E87-4C34-8EF7-D1494FA3438C}" dt="2026-05-03T02:24:36.448" v="1302"/>
          <ac:picMkLst>
            <pc:docMk/>
            <pc:sldMk cId="0" sldId="260"/>
            <ac:picMk id="21" creationId="{D9EC1FDB-0BF4-B102-8025-8A889F74ACEA}"/>
          </ac:picMkLst>
        </pc:picChg>
        <pc:picChg chg="add del mod ord">
          <ac:chgData name="Dr Sofia Ruth Nazir Nazir" userId="f8fb69d50b5f5be1" providerId="LiveId" clId="{36B497F2-0E87-4C34-8EF7-D1494FA3438C}" dt="2026-05-03T02:25:27.656" v="1303"/>
          <ac:picMkLst>
            <pc:docMk/>
            <pc:sldMk cId="0" sldId="260"/>
            <ac:picMk id="26" creationId="{544082EA-6A17-8BE0-E94B-26D6098AA6B2}"/>
          </ac:picMkLst>
        </pc:picChg>
        <pc:picChg chg="add mod">
          <ac:chgData name="Dr Sofia Ruth Nazir Nazir" userId="f8fb69d50b5f5be1" providerId="LiveId" clId="{36B497F2-0E87-4C34-8EF7-D1494FA3438C}" dt="2026-05-03T02:44:33.796" v="1345" actId="1076"/>
          <ac:picMkLst>
            <pc:docMk/>
            <pc:sldMk cId="0" sldId="260"/>
            <ac:picMk id="27" creationId="{76562C6F-5EE8-485F-A792-2809BE1B2497}"/>
          </ac:picMkLst>
        </pc:picChg>
        <pc:cxnChg chg="add mod">
          <ac:chgData name="Dr Sofia Ruth Nazir Nazir" userId="f8fb69d50b5f5be1" providerId="LiveId" clId="{36B497F2-0E87-4C34-8EF7-D1494FA3438C}" dt="2026-05-03T02:43:43.029" v="1341"/>
          <ac:cxnSpMkLst>
            <pc:docMk/>
            <pc:sldMk cId="0" sldId="260"/>
            <ac:cxnSpMk id="3" creationId="{37CD28FA-693F-0A86-E95E-79AC13373C8F}"/>
          </ac:cxnSpMkLst>
        </pc:cxnChg>
        <pc:cxnChg chg="add mod">
          <ac:chgData name="Dr Sofia Ruth Nazir Nazir" userId="f8fb69d50b5f5be1" providerId="LiveId" clId="{36B497F2-0E87-4C34-8EF7-D1494FA3438C}" dt="2026-05-03T02:43:43.029" v="1341"/>
          <ac:cxnSpMkLst>
            <pc:docMk/>
            <pc:sldMk cId="0" sldId="260"/>
            <ac:cxnSpMk id="5" creationId="{04DCF31D-23AB-1D25-0889-BBF22B5208B0}"/>
          </ac:cxnSpMkLst>
        </pc:cxnChg>
      </pc:sldChg>
      <pc:sldChg chg="addSp delSp modSp new del mod ord setBg">
        <pc:chgData name="Dr Sofia Ruth Nazir Nazir" userId="f8fb69d50b5f5be1" providerId="LiveId" clId="{36B497F2-0E87-4C34-8EF7-D1494FA3438C}" dt="2026-05-03T01:32:13.593" v="1091" actId="47"/>
        <pc:sldMkLst>
          <pc:docMk/>
          <pc:sldMk cId="391231617" sldId="261"/>
        </pc:sldMkLst>
        <pc:spChg chg="del">
          <ac:chgData name="Dr Sofia Ruth Nazir Nazir" userId="f8fb69d50b5f5be1" providerId="LiveId" clId="{36B497F2-0E87-4C34-8EF7-D1494FA3438C}" dt="2026-05-03T00:59:58.620" v="705" actId="478"/>
          <ac:spMkLst>
            <pc:docMk/>
            <pc:sldMk cId="391231617" sldId="261"/>
            <ac:spMk id="2" creationId="{39FCD31A-6B84-EF7D-67B4-549FF9F5B846}"/>
          </ac:spMkLst>
        </pc:spChg>
        <pc:spChg chg="del">
          <ac:chgData name="Dr Sofia Ruth Nazir Nazir" userId="f8fb69d50b5f5be1" providerId="LiveId" clId="{36B497F2-0E87-4C34-8EF7-D1494FA3438C}" dt="2026-05-03T00:59:56.385" v="704" actId="478"/>
          <ac:spMkLst>
            <pc:docMk/>
            <pc:sldMk cId="391231617" sldId="261"/>
            <ac:spMk id="3" creationId="{39237DF4-83BF-A02A-767F-0E1722FE8D4B}"/>
          </ac:spMkLst>
        </pc:spChg>
        <pc:spChg chg="add del mod">
          <ac:chgData name="Dr Sofia Ruth Nazir Nazir" userId="f8fb69d50b5f5be1" providerId="LiveId" clId="{36B497F2-0E87-4C34-8EF7-D1494FA3438C}" dt="2026-05-03T01:07:13.672" v="843" actId="478"/>
          <ac:spMkLst>
            <pc:docMk/>
            <pc:sldMk cId="391231617" sldId="261"/>
            <ac:spMk id="4" creationId="{E883E06E-2E93-B69F-E13D-2E64B83219EB}"/>
          </ac:spMkLst>
        </pc:spChg>
        <pc:spChg chg="add del mod">
          <ac:chgData name="Dr Sofia Ruth Nazir Nazir" userId="f8fb69d50b5f5be1" providerId="LiveId" clId="{36B497F2-0E87-4C34-8EF7-D1494FA3438C}" dt="2026-05-03T01:07:10.981" v="842" actId="478"/>
          <ac:spMkLst>
            <pc:docMk/>
            <pc:sldMk cId="391231617" sldId="261"/>
            <ac:spMk id="6" creationId="{CF1FB867-53DC-FF1D-FF1A-4DFDF4C71FC7}"/>
          </ac:spMkLst>
        </pc:spChg>
      </pc:sldChg>
      <pc:sldMasterChg chg="modSp modSldLayout">
        <pc:chgData name="Dr Sofia Ruth Nazir Nazir" userId="f8fb69d50b5f5be1" providerId="LiveId" clId="{36B497F2-0E87-4C34-8EF7-D1494FA3438C}" dt="2026-05-03T02:43:43.029" v="1341"/>
        <pc:sldMasterMkLst>
          <pc:docMk/>
          <pc:sldMasterMk cId="2209977519" sldId="2147483648"/>
        </pc:sldMasterMkLst>
        <pc:spChg chg="mod">
          <ac:chgData name="Dr Sofia Ruth Nazir Nazir" userId="f8fb69d50b5f5be1" providerId="LiveId" clId="{36B497F2-0E87-4C34-8EF7-D1494FA3438C}" dt="2026-05-03T02:43:43.029" v="1341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Dr Sofia Ruth Nazir Nazir" userId="f8fb69d50b5f5be1" providerId="LiveId" clId="{36B497F2-0E87-4C34-8EF7-D1494FA3438C}" dt="2026-05-03T02:43:43.029" v="1341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Dr Sofia Ruth Nazir Nazir" userId="f8fb69d50b5f5be1" providerId="LiveId" clId="{36B497F2-0E87-4C34-8EF7-D1494FA3438C}" dt="2026-05-03T02:43:43.029" v="1341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Dr Sofia Ruth Nazir Nazir" userId="f8fb69d50b5f5be1" providerId="LiveId" clId="{36B497F2-0E87-4C34-8EF7-D1494FA3438C}" dt="2026-05-03T02:43:43.029" v="1341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Dr Sofia Ruth Nazir Nazir" userId="f8fb69d50b5f5be1" providerId="LiveId" clId="{36B497F2-0E87-4C34-8EF7-D1494FA3438C}" dt="2026-05-03T02:43:43.029" v="1341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Dr Sofia Ruth Nazir Nazir" userId="f8fb69d50b5f5be1" providerId="LiveId" clId="{36B497F2-0E87-4C34-8EF7-D1494FA3438C}" dt="2026-05-03T02:43:43.029" v="1341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Dr Sofia Ruth Nazir Nazir" userId="f8fb69d50b5f5be1" providerId="LiveId" clId="{36B497F2-0E87-4C34-8EF7-D1494FA3438C}" dt="2026-05-03T02:43:43.029" v="1341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Dr Sofia Ruth Nazir Nazir" userId="f8fb69d50b5f5be1" providerId="LiveId" clId="{36B497F2-0E87-4C34-8EF7-D1494FA3438C}" dt="2026-05-03T02:43:43.029" v="1341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Dr Sofia Ruth Nazir Nazir" userId="f8fb69d50b5f5be1" providerId="LiveId" clId="{36B497F2-0E87-4C34-8EF7-D1494FA3438C}" dt="2026-05-03T02:43:43.029" v="1341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Dr Sofia Ruth Nazir Nazir" userId="f8fb69d50b5f5be1" providerId="LiveId" clId="{36B497F2-0E87-4C34-8EF7-D1494FA3438C}" dt="2026-05-03T02:43:43.029" v="1341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Dr Sofia Ruth Nazir Nazir" userId="f8fb69d50b5f5be1" providerId="LiveId" clId="{36B497F2-0E87-4C34-8EF7-D1494FA3438C}" dt="2026-05-03T02:43:43.029" v="1341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Dr Sofia Ruth Nazir Nazir" userId="f8fb69d50b5f5be1" providerId="LiveId" clId="{36B497F2-0E87-4C34-8EF7-D1494FA3438C}" dt="2026-05-03T02:43:43.029" v="1341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Dr Sofia Ruth Nazir Nazir" userId="f8fb69d50b5f5be1" providerId="LiveId" clId="{36B497F2-0E87-4C34-8EF7-D1494FA3438C}" dt="2026-05-03T02:43:43.029" v="1341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F0CE9-9617-4111-A3B7-37869BDEF488}" type="datetimeFigureOut">
              <a:rPr lang="en-IE" smtClean="0"/>
              <a:t>03/05/2026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566E1-72B5-4B95-BA73-3E6CA4380E1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464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“Dear Audience, my name is </a:t>
            </a:r>
            <a:r>
              <a:rPr lang="en-I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Dr.Sofia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Nazir and I am an SPR in OBGYN in Ireland. I’m presenting a retrospective audit from a Colposcopy unit in a Model 3 Hospital in Ireland ,  that looks into Histological Yield of HR-HPV Positive, Cytology-Negative Referrals to Colposcopy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566E1-72B5-4B95-BA73-3E6CA4380E1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989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Persistent </a:t>
            </a:r>
            <a:r>
              <a:rPr lang="en-I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hrHPV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is recognised to carry a risk of high-grade cervical disease, including CIN2+, despite normal cytology.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I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CervicalCheck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programme, these women undergo repeat HPV testing, and those with persistent HPV are referred to colposcopy. In Comparison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BSCCP guidance prompts referral to colposcopy at 24 months.</a:t>
            </a: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pathway reflects the clinical concern that cytology alone may not detect all clinically significant disease in this group.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566E1-72B5-4B95-BA73-3E6CA4380E13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04800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conducted a retrospective audit in the colposcopy unit at Model 3 hospital in Ireland, over a 12-month period, from January to December 2025.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were obtained from COMPUSCOPE, which is our electronic colposcopy database.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identified women referred following </a:t>
            </a:r>
            <a:r>
              <a:rPr lang="en-I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hrHPV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-positive, cytology-negative screening results.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assessed biopsy rates and histological outcomes, categorised as no CIN, CIN1, CIN2, CIN3, or invasive disease.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cases without documented histological outcomes were excluded from analysis.”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566E1-72B5-4B95-BA73-3E6CA4380E13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9525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 the study period, there were 466 colposcopy referrals, of which19.3%, were in this </a:t>
            </a:r>
            <a:r>
              <a:rPr lang="en-I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hrHPV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-positive, cytology-negative group.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these, 63.3%, underwent biopsy.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terms of histological outcomes, 19.3% had no CIN, and the majority, 63.2%, had CIN1.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Importantly, CIN2 was identified in 12.3% and CIN3 in 1.8%, with no cases of invasive disease.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Overall, CIN2+ was identified in 14% of biopsied women, and 8.9% of the total cohort.”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566E1-72B5-4B95-BA73-3E6CA4380E13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5120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our unit, </a:t>
            </a:r>
            <a:r>
              <a:rPr lang="en-I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hrHPV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-positive, cytology-negative referrals accounted for almost one-fifth of colposcopy workload.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proportion of women in this group were found to have clinically significant disease, with CIN2+ identified in 8.9% despite negative cytology.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findings demonstrate that high-grade disease can be present in this cohort.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was a single-centre retrospective audit with a relatively small sample size.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for your attention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566E1-72B5-4B95-BA73-3E6CA4380E13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80870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CA5059E9-3339-6444-8184-2D44127BDDCE}"/>
              </a:ext>
            </a:extLst>
          </p:cNvPr>
          <p:cNvSpPr txBox="1"/>
          <p:nvPr/>
        </p:nvSpPr>
        <p:spPr>
          <a:xfrm>
            <a:off x="2442972" y="4081796"/>
            <a:ext cx="70820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E" dirty="0">
                <a:solidFill>
                  <a:schemeClr val="bg1"/>
                </a:solidFill>
              </a:rPr>
              <a:t>S.R. Nazir, S. Jaleel, H. Elves, E. McCole, K. Khan, M. Collins,  M. Gardasanic</a:t>
            </a:r>
          </a:p>
          <a:p>
            <a:pPr algn="r">
              <a:buNone/>
            </a:pPr>
            <a:r>
              <a:rPr lang="en-IE" dirty="0">
                <a:solidFill>
                  <a:schemeClr val="bg1"/>
                </a:solidFill>
              </a:rPr>
              <a:t>Department of Obstetrics &amp; Gynaecology and Colposcopy</a:t>
            </a:r>
            <a:br>
              <a:rPr lang="en-IE" dirty="0">
                <a:solidFill>
                  <a:schemeClr val="bg1"/>
                </a:solidFill>
              </a:rPr>
            </a:br>
            <a:r>
              <a:rPr lang="en-IE" dirty="0">
                <a:solidFill>
                  <a:schemeClr val="bg1"/>
                </a:solidFill>
              </a:rPr>
              <a:t>Letterkenny University Hospital, Ireland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5F073E-9355-9B66-C4DE-530FFABD9EC5}"/>
              </a:ext>
            </a:extLst>
          </p:cNvPr>
          <p:cNvSpPr txBox="1"/>
          <p:nvPr/>
        </p:nvSpPr>
        <p:spPr>
          <a:xfrm>
            <a:off x="2260092" y="1564731"/>
            <a:ext cx="76718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IE" sz="3600" b="1" dirty="0">
                <a:solidFill>
                  <a:schemeClr val="bg1"/>
                </a:solidFill>
              </a:rPr>
              <a:t>Histological Yield of HR-HPV Positive, Cytology-Negative Referrals to Colposcopy in a Model 3 Hospital in Ireland</a:t>
            </a:r>
            <a:endParaRPr lang="en-IE" sz="3600" dirty="0">
              <a:solidFill>
                <a:schemeClr val="bg1"/>
              </a:solidFill>
            </a:endParaRPr>
          </a:p>
        </p:txBody>
      </p:sp>
      <p:pic>
        <p:nvPicPr>
          <p:cNvPr id="1026" name="Picture 2" descr="ABSTRACTS SUBMISSION - IFCPC 2026">
            <a:extLst>
              <a:ext uri="{FF2B5EF4-FFF2-40B4-BE49-F238E27FC236}">
                <a16:creationId xmlns:a16="http://schemas.microsoft.com/office/drawing/2014/main" id="{9631824E-4C38-A884-B4BC-FF616F0F9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54"/>
          <a:stretch>
            <a:fillRect/>
          </a:stretch>
        </p:blipFill>
        <p:spPr bwMode="auto">
          <a:xfrm>
            <a:off x="9552432" y="311850"/>
            <a:ext cx="1216152" cy="63442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8" name="Picture 4" descr="Collaborations - University of Galway">
            <a:extLst>
              <a:ext uri="{FF2B5EF4-FFF2-40B4-BE49-F238E27FC236}">
                <a16:creationId xmlns:a16="http://schemas.microsoft.com/office/drawing/2014/main" id="{69D9D1ED-EBC3-D17D-BA15-D65EC4A68D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2" r="16665"/>
          <a:stretch>
            <a:fillRect/>
          </a:stretch>
        </p:blipFill>
        <p:spPr bwMode="auto">
          <a:xfrm>
            <a:off x="1423416" y="294498"/>
            <a:ext cx="1216152" cy="63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Audio 31">
            <a:hlinkClick r:id="" action="ppaction://media"/>
            <a:extLst>
              <a:ext uri="{FF2B5EF4-FFF2-40B4-BE49-F238E27FC236}">
                <a16:creationId xmlns:a16="http://schemas.microsoft.com/office/drawing/2014/main" id="{E21CE71B-A836-6400-38EA-A05F7CB88D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402824" y="5230368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44"/>
    </mc:Choice>
    <mc:Fallback xmlns="">
      <p:transition spd="slow" advTm="21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28B67975-D403-4D7E-0493-5927FAAE499A}"/>
              </a:ext>
            </a:extLst>
          </p:cNvPr>
          <p:cNvSpPr txBox="1"/>
          <p:nvPr/>
        </p:nvSpPr>
        <p:spPr>
          <a:xfrm>
            <a:off x="1953547" y="40569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u="sng" dirty="0">
                <a:solidFill>
                  <a:schemeClr val="bg1"/>
                </a:solidFill>
              </a:rPr>
              <a:t>BACKGROUND </a:t>
            </a:r>
          </a:p>
        </p:txBody>
      </p:sp>
      <p:pic>
        <p:nvPicPr>
          <p:cNvPr id="2050" name="Picture 2" descr="Have you been affected by the CervicalCheck scandal? – The Irish Times">
            <a:extLst>
              <a:ext uri="{FF2B5EF4-FFF2-40B4-BE49-F238E27FC236}">
                <a16:creationId xmlns:a16="http://schemas.microsoft.com/office/drawing/2014/main" id="{CB1D5453-426A-0503-AE5B-69D9D501A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328" y="3205183"/>
            <a:ext cx="1003781" cy="56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82129B-3410-4A1D-292F-5CC8BAE82CBB}"/>
              </a:ext>
            </a:extLst>
          </p:cNvPr>
          <p:cNvSpPr txBox="1"/>
          <p:nvPr/>
        </p:nvSpPr>
        <p:spPr>
          <a:xfrm>
            <a:off x="1953547" y="1289158"/>
            <a:ext cx="8451066" cy="136191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COHORT: </a:t>
            </a:r>
            <a:r>
              <a:rPr lang="en-IE" b="1" dirty="0">
                <a:solidFill>
                  <a:srgbClr val="00B0F0"/>
                </a:solidFill>
              </a:rPr>
              <a:t>HR-HPV Positive, Cytology-Negative</a:t>
            </a:r>
          </a:p>
          <a:p>
            <a:endParaRPr lang="en-IE" b="1" dirty="0">
              <a:solidFill>
                <a:srgbClr val="00B0F0"/>
              </a:solidFill>
            </a:endParaRPr>
          </a:p>
          <a:p>
            <a:r>
              <a:rPr lang="en-IE" b="1" dirty="0">
                <a:solidFill>
                  <a:schemeClr val="bg1"/>
                </a:solidFill>
              </a:rPr>
              <a:t>Rationale for audit: </a:t>
            </a:r>
            <a:r>
              <a:rPr lang="en-US" dirty="0">
                <a:solidFill>
                  <a:schemeClr val="bg1"/>
                </a:solidFill>
              </a:rPr>
              <a:t>Persistent </a:t>
            </a:r>
            <a:r>
              <a:rPr lang="en-US" dirty="0" err="1">
                <a:solidFill>
                  <a:schemeClr val="bg1"/>
                </a:solidFill>
              </a:rPr>
              <a:t>hrHPV</a:t>
            </a:r>
            <a:r>
              <a:rPr lang="en-US" dirty="0">
                <a:solidFill>
                  <a:schemeClr val="bg1"/>
                </a:solidFill>
              </a:rPr>
              <a:t> infection is associated with a risk of CIN2+ despite negative cytology</a:t>
            </a:r>
            <a:r>
              <a:rPr lang="en-IE" dirty="0">
                <a:solidFill>
                  <a:schemeClr val="bg1"/>
                </a:solidFill>
              </a:rPr>
              <a:t>. </a:t>
            </a:r>
          </a:p>
          <a:p>
            <a:r>
              <a:rPr lang="en-US" sz="1050" i="1" dirty="0">
                <a:solidFill>
                  <a:schemeClr val="bg1"/>
                </a:solidFill>
              </a:rPr>
              <a:t>Health Service Executive (HSE). </a:t>
            </a:r>
            <a:r>
              <a:rPr lang="en-US" sz="1050" i="1" dirty="0" err="1">
                <a:solidFill>
                  <a:schemeClr val="bg1"/>
                </a:solidFill>
              </a:rPr>
              <a:t>CervicalCheck</a:t>
            </a:r>
            <a:r>
              <a:rPr lang="en-US" sz="1050" i="1" dirty="0">
                <a:solidFill>
                  <a:schemeClr val="bg1"/>
                </a:solidFill>
              </a:rPr>
              <a:t>: Cervical Screening </a:t>
            </a:r>
            <a:r>
              <a:rPr lang="en-US" sz="1050" i="1" dirty="0" err="1">
                <a:solidFill>
                  <a:schemeClr val="bg1"/>
                </a:solidFill>
              </a:rPr>
              <a:t>Programme</a:t>
            </a:r>
            <a:r>
              <a:rPr lang="en-US" sz="1050" i="1" dirty="0">
                <a:solidFill>
                  <a:schemeClr val="bg1"/>
                </a:solidFill>
              </a:rPr>
              <a:t> –Guidelines and Recommendations. Dublin: HSE.</a:t>
            </a:r>
            <a:endParaRPr lang="en-IE" i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E484B9-0B63-1F6A-2DCA-7DA0498BCF57}"/>
              </a:ext>
            </a:extLst>
          </p:cNvPr>
          <p:cNvSpPr txBox="1"/>
          <p:nvPr/>
        </p:nvSpPr>
        <p:spPr>
          <a:xfrm>
            <a:off x="3893080" y="3140148"/>
            <a:ext cx="457200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IE" sz="1400" b="1" dirty="0">
                <a:solidFill>
                  <a:schemeClr val="bg1"/>
                </a:solidFill>
              </a:rPr>
              <a:t>HPV-Based Cervical Screening Pathway</a:t>
            </a:r>
            <a:endParaRPr lang="en-IE" sz="1400" dirty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IE" sz="1400" dirty="0">
                <a:solidFill>
                  <a:schemeClr val="bg1"/>
                </a:solidFill>
              </a:rPr>
              <a:t>Primary HPV Screening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>
                <a:solidFill>
                  <a:srgbClr val="00B0F0"/>
                </a:solidFill>
              </a:rPr>
              <a:t>↓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 err="1">
                <a:solidFill>
                  <a:schemeClr val="bg1"/>
                </a:solidFill>
              </a:rPr>
              <a:t>hrHPV</a:t>
            </a:r>
            <a:r>
              <a:rPr lang="en-IE" sz="1400" dirty="0">
                <a:solidFill>
                  <a:schemeClr val="bg1"/>
                </a:solidFill>
              </a:rPr>
              <a:t> Negative → Routine Recall</a:t>
            </a:r>
          </a:p>
          <a:p>
            <a:pPr algn="ctr">
              <a:buNone/>
            </a:pPr>
            <a:r>
              <a:rPr lang="en-IE" sz="1400" dirty="0" err="1">
                <a:solidFill>
                  <a:schemeClr val="bg1"/>
                </a:solidFill>
              </a:rPr>
              <a:t>hrHPV</a:t>
            </a:r>
            <a:r>
              <a:rPr lang="en-IE" sz="1400" dirty="0">
                <a:solidFill>
                  <a:schemeClr val="bg1"/>
                </a:solidFill>
              </a:rPr>
              <a:t> Positive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>
                <a:solidFill>
                  <a:srgbClr val="00B0F0"/>
                </a:solidFill>
              </a:rPr>
              <a:t>↓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>
                <a:solidFill>
                  <a:schemeClr val="bg1"/>
                </a:solidFill>
              </a:rPr>
              <a:t>Cytology Triage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>
                <a:solidFill>
                  <a:srgbClr val="00B0F0"/>
                </a:solidFill>
              </a:rPr>
              <a:t>↓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>
                <a:solidFill>
                  <a:schemeClr val="bg1"/>
                </a:solidFill>
              </a:rPr>
              <a:t>Normal Cytology (NILM)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>
                <a:solidFill>
                  <a:srgbClr val="00B0F0"/>
                </a:solidFill>
              </a:rPr>
              <a:t>↓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>
                <a:solidFill>
                  <a:schemeClr val="bg1"/>
                </a:solidFill>
              </a:rPr>
              <a:t>Repeat HPV Test (12 months)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>
                <a:solidFill>
                  <a:srgbClr val="00B0F0"/>
                </a:solidFill>
              </a:rPr>
              <a:t>↓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>
                <a:solidFill>
                  <a:schemeClr val="bg1"/>
                </a:solidFill>
              </a:rPr>
              <a:t>Persistent </a:t>
            </a:r>
            <a:r>
              <a:rPr lang="en-IE" sz="1400" dirty="0" err="1">
                <a:solidFill>
                  <a:schemeClr val="bg1"/>
                </a:solidFill>
              </a:rPr>
              <a:t>hrHPV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>
                <a:solidFill>
                  <a:srgbClr val="00B0F0"/>
                </a:solidFill>
              </a:rPr>
              <a:t>↓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>
                <a:solidFill>
                  <a:schemeClr val="bg1"/>
                </a:solidFill>
              </a:rPr>
              <a:t>Colposcopy Referral</a:t>
            </a:r>
          </a:p>
        </p:txBody>
      </p:sp>
      <p:pic>
        <p:nvPicPr>
          <p:cNvPr id="40" name="Audio 39">
            <a:hlinkClick r:id="" action="ppaction://media"/>
            <a:extLst>
              <a:ext uri="{FF2B5EF4-FFF2-40B4-BE49-F238E27FC236}">
                <a16:creationId xmlns:a16="http://schemas.microsoft.com/office/drawing/2014/main" id="{4D985695-714A-97D5-3892-8B456CCC51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404613" y="522122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788"/>
    </mc:Choice>
    <mc:Fallback xmlns="">
      <p:transition spd="slow" advTm="317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1D996D4-2D51-9963-623A-953CAF00BC3C}"/>
              </a:ext>
            </a:extLst>
          </p:cNvPr>
          <p:cNvSpPr txBox="1"/>
          <p:nvPr/>
        </p:nvSpPr>
        <p:spPr>
          <a:xfrm>
            <a:off x="2378363" y="42955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u="sng" dirty="0">
                <a:solidFill>
                  <a:schemeClr val="bg1"/>
                </a:solidFill>
              </a:rPr>
              <a:t>AIM AND METHODS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BAF644-131A-B0BB-110D-DD88ADEA9C83}"/>
              </a:ext>
            </a:extLst>
          </p:cNvPr>
          <p:cNvSpPr txBox="1"/>
          <p:nvPr/>
        </p:nvSpPr>
        <p:spPr>
          <a:xfrm>
            <a:off x="2418687" y="1489713"/>
            <a:ext cx="7346065" cy="147732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IE" b="1" dirty="0">
                <a:solidFill>
                  <a:schemeClr val="bg1"/>
                </a:solidFill>
              </a:rPr>
              <a:t>Aim</a:t>
            </a:r>
          </a:p>
          <a:p>
            <a:pPr>
              <a:buNone/>
            </a:pPr>
            <a:br>
              <a:rPr lang="en-IE" dirty="0">
                <a:solidFill>
                  <a:schemeClr val="bg1"/>
                </a:solidFill>
              </a:rPr>
            </a:br>
            <a:r>
              <a:rPr lang="en-IE" dirty="0">
                <a:solidFill>
                  <a:schemeClr val="bg1"/>
                </a:solidFill>
              </a:rPr>
              <a:t>To evaluate the histological yield of </a:t>
            </a:r>
            <a:r>
              <a:rPr lang="en-IE" dirty="0" err="1">
                <a:solidFill>
                  <a:schemeClr val="bg1"/>
                </a:solidFill>
              </a:rPr>
              <a:t>hrHPV</a:t>
            </a:r>
            <a:r>
              <a:rPr lang="en-IE" dirty="0">
                <a:solidFill>
                  <a:schemeClr val="bg1"/>
                </a:solidFill>
              </a:rPr>
              <a:t>-positive, cytology-negative referrals to colposcopy.</a:t>
            </a:r>
          </a:p>
          <a:p>
            <a:pPr>
              <a:buNone/>
            </a:pP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592EBCD-E5AF-ABB6-309F-9CE11AB7F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8687" y="3290501"/>
            <a:ext cx="7346065" cy="286232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E" b="1" dirty="0">
                <a:solidFill>
                  <a:schemeClr val="bg1"/>
                </a:solidFill>
              </a:rPr>
              <a:t>Methods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solidFill>
                  <a:schemeClr val="bg1"/>
                </a:solidFill>
              </a:rPr>
              <a:t>Retrospective audit </a:t>
            </a:r>
            <a:r>
              <a:rPr lang="en-US" dirty="0">
                <a:solidFill>
                  <a:schemeClr val="bg1"/>
                </a:solidFill>
              </a:rPr>
              <a:t>using anonymised data from our colposcopy database, conducted in line with local audit governance processes.</a:t>
            </a:r>
            <a:endParaRPr lang="en-US" altLang="en-US" dirty="0">
              <a:solidFill>
                <a:schemeClr val="bg1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solidFill>
                  <a:schemeClr val="bg1"/>
                </a:solidFill>
              </a:rPr>
              <a:t>Colposcopy Unit in a Model 3 Hospital in Ireland.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solidFill>
                  <a:schemeClr val="bg1"/>
                </a:solidFill>
              </a:rPr>
              <a:t>January–December 2025.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solidFill>
                  <a:schemeClr val="bg1"/>
                </a:solidFill>
              </a:rPr>
              <a:t>Data source: COMPUSCOPE (electronic colposcopy database).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solidFill>
                  <a:schemeClr val="bg1"/>
                </a:solidFill>
              </a:rPr>
              <a:t>Women referred following </a:t>
            </a:r>
            <a:r>
              <a:rPr lang="en-US" altLang="en-US" dirty="0" err="1">
                <a:solidFill>
                  <a:schemeClr val="bg1"/>
                </a:solidFill>
              </a:rPr>
              <a:t>hrHPV</a:t>
            </a:r>
            <a:r>
              <a:rPr lang="en-US" altLang="en-US" dirty="0">
                <a:solidFill>
                  <a:schemeClr val="bg1"/>
                </a:solidFill>
              </a:rPr>
              <a:t>-positive, cytology-negative screening results were identified and included.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solidFill>
                  <a:schemeClr val="bg1"/>
                </a:solidFill>
              </a:rPr>
              <a:t>Cases without documented histological outcomes were excluded (1.1%).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ACCF2B6E-4D98-A3F9-2F79-D99C3D252D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338816" y="5124123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783"/>
    </mc:Choice>
    <mc:Fallback xmlns="">
      <p:transition spd="slow" advTm="437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139091A9-F544-178C-78AC-D9E3B0AD9812}"/>
              </a:ext>
            </a:extLst>
          </p:cNvPr>
          <p:cNvSpPr txBox="1"/>
          <p:nvPr/>
        </p:nvSpPr>
        <p:spPr>
          <a:xfrm>
            <a:off x="2387600" y="61201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u="sng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0548BE-7E60-DAFA-D288-00924D637751}"/>
              </a:ext>
            </a:extLst>
          </p:cNvPr>
          <p:cNvSpPr txBox="1"/>
          <p:nvPr/>
        </p:nvSpPr>
        <p:spPr>
          <a:xfrm>
            <a:off x="1986155" y="2087509"/>
            <a:ext cx="2950118" cy="313932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IE" b="1" dirty="0">
                <a:solidFill>
                  <a:schemeClr val="bg1"/>
                </a:solidFill>
              </a:rPr>
              <a:t>Cohort and Biopsy Rate</a:t>
            </a:r>
          </a:p>
          <a:p>
            <a:pPr>
              <a:buNone/>
            </a:pPr>
            <a:endParaRPr lang="en-IE" dirty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IE" dirty="0">
                <a:solidFill>
                  <a:schemeClr val="bg1"/>
                </a:solidFill>
              </a:rPr>
              <a:t>Total referrals: n=466</a:t>
            </a:r>
          </a:p>
          <a:p>
            <a:pPr algn="ctr">
              <a:buNone/>
            </a:pPr>
            <a:br>
              <a:rPr lang="en-IE" dirty="0">
                <a:solidFill>
                  <a:schemeClr val="bg1"/>
                </a:solidFill>
              </a:rPr>
            </a:br>
            <a:r>
              <a:rPr lang="en-IE" dirty="0">
                <a:solidFill>
                  <a:schemeClr val="bg1"/>
                </a:solidFill>
              </a:rPr>
              <a:t>↓</a:t>
            </a:r>
          </a:p>
          <a:p>
            <a:pPr algn="ctr">
              <a:buNone/>
            </a:pPr>
            <a:br>
              <a:rPr lang="en-IE" b="1" dirty="0">
                <a:solidFill>
                  <a:schemeClr val="bg1"/>
                </a:solidFill>
              </a:rPr>
            </a:br>
            <a:r>
              <a:rPr lang="pt-BR" b="1" dirty="0">
                <a:solidFill>
                  <a:schemeClr val="bg1"/>
                </a:solidFill>
              </a:rPr>
              <a:t>hrHPV+/cytology–: n=90 (19.3%)</a:t>
            </a:r>
            <a:br>
              <a:rPr lang="en-IE" dirty="0">
                <a:solidFill>
                  <a:schemeClr val="bg1"/>
                </a:solidFill>
              </a:rPr>
            </a:br>
            <a:r>
              <a:rPr lang="en-IE" dirty="0">
                <a:solidFill>
                  <a:schemeClr val="bg1"/>
                </a:solidFill>
              </a:rPr>
              <a:t>↓</a:t>
            </a:r>
          </a:p>
          <a:p>
            <a:pPr algn="ctr">
              <a:buNone/>
            </a:pPr>
            <a:br>
              <a:rPr lang="en-IE" dirty="0">
                <a:solidFill>
                  <a:schemeClr val="bg1"/>
                </a:solidFill>
              </a:rPr>
            </a:br>
            <a:r>
              <a:rPr lang="en-IE" dirty="0">
                <a:solidFill>
                  <a:schemeClr val="bg1"/>
                </a:solidFill>
              </a:rPr>
              <a:t>Biopsied: n=57 (63.3%)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7781AD-294F-5A7D-37B3-A4588A2FE61A}"/>
              </a:ext>
            </a:extLst>
          </p:cNvPr>
          <p:cNvSpPr txBox="1"/>
          <p:nvPr/>
        </p:nvSpPr>
        <p:spPr>
          <a:xfrm>
            <a:off x="5242313" y="1949009"/>
            <a:ext cx="2336799" cy="34163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b="1" dirty="0">
                <a:solidFill>
                  <a:schemeClr val="bg1"/>
                </a:solidFill>
              </a:rPr>
              <a:t>Histological Outcomes (n=57)</a:t>
            </a:r>
          </a:p>
          <a:p>
            <a:pPr>
              <a:buNone/>
            </a:pPr>
            <a:endParaRPr lang="pt-BR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No CIN: 19.3% 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CIN1: 63.2% 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bg1"/>
                </a:solidFill>
              </a:rPr>
              <a:t>CIN2: 12.3% 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bg1"/>
                </a:solidFill>
              </a:rPr>
              <a:t>CIN3: 1.8% 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Invasive disease: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BCFBAD-04A3-5105-D14D-7042C587DAF8}"/>
              </a:ext>
            </a:extLst>
          </p:cNvPr>
          <p:cNvSpPr txBox="1"/>
          <p:nvPr/>
        </p:nvSpPr>
        <p:spPr>
          <a:xfrm>
            <a:off x="7885151" y="2780006"/>
            <a:ext cx="2469375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CIN2+ Detection</a:t>
            </a:r>
          </a:p>
          <a:p>
            <a:pPr>
              <a:buNone/>
            </a:pPr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14.0% of biopsied women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8.9% of total cohort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7CD28FA-693F-0A86-E95E-79AC13373C8F}"/>
              </a:ext>
            </a:extLst>
          </p:cNvPr>
          <p:cNvCxnSpPr>
            <a:cxnSpLocks/>
          </p:cNvCxnSpPr>
          <p:nvPr/>
        </p:nvCxnSpPr>
        <p:spPr>
          <a:xfrm>
            <a:off x="5036636" y="3635295"/>
            <a:ext cx="161073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4DCF31D-23AB-1D25-0889-BBF22B5208B0}"/>
              </a:ext>
            </a:extLst>
          </p:cNvPr>
          <p:cNvCxnSpPr>
            <a:cxnSpLocks/>
          </p:cNvCxnSpPr>
          <p:nvPr/>
        </p:nvCxnSpPr>
        <p:spPr>
          <a:xfrm>
            <a:off x="7653451" y="3642732"/>
            <a:ext cx="161073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Audio 26">
            <a:hlinkClick r:id="" action="ppaction://media"/>
            <a:extLst>
              <a:ext uri="{FF2B5EF4-FFF2-40B4-BE49-F238E27FC236}">
                <a16:creationId xmlns:a16="http://schemas.microsoft.com/office/drawing/2014/main" id="{76562C6F-5EE8-485F-A792-2809BE1B24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342334" y="5214148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875"/>
    </mc:Choice>
    <mc:Fallback xmlns="">
      <p:transition spd="slow" advTm="478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88409C2E-9BC5-A0F9-A93B-A70F5A9F3C5E}"/>
              </a:ext>
            </a:extLst>
          </p:cNvPr>
          <p:cNvSpPr txBox="1"/>
          <p:nvPr/>
        </p:nvSpPr>
        <p:spPr>
          <a:xfrm>
            <a:off x="2138218" y="448024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E" sz="2800" b="1" u="sng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1AA538EC-8395-A095-8CAF-AB2F67B41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6210" y="1557929"/>
            <a:ext cx="7453745" cy="286232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chemeClr val="bg1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b="1" dirty="0" err="1">
                <a:solidFill>
                  <a:schemeClr val="bg1"/>
                </a:solidFill>
              </a:rPr>
              <a:t>hrHPV</a:t>
            </a:r>
            <a:r>
              <a:rPr lang="en-US" altLang="en-US" b="1" dirty="0">
                <a:solidFill>
                  <a:schemeClr val="bg1"/>
                </a:solidFill>
              </a:rPr>
              <a:t>-positive, cytology-negative </a:t>
            </a:r>
            <a:r>
              <a:rPr lang="en-US" altLang="en-US" dirty="0">
                <a:solidFill>
                  <a:schemeClr val="bg1"/>
                </a:solidFill>
              </a:rPr>
              <a:t>referrals accounted for </a:t>
            </a:r>
            <a:r>
              <a:rPr lang="en-US" altLang="en-US" b="1" dirty="0">
                <a:solidFill>
                  <a:schemeClr val="bg1"/>
                </a:solidFill>
              </a:rPr>
              <a:t>19.3% </a:t>
            </a:r>
            <a:r>
              <a:rPr lang="en-US" altLang="en-US" dirty="0">
                <a:solidFill>
                  <a:schemeClr val="bg1"/>
                </a:solidFill>
              </a:rPr>
              <a:t>of colposcopy</a:t>
            </a:r>
            <a:r>
              <a:rPr lang="en-US" altLang="en-US" b="1" dirty="0">
                <a:solidFill>
                  <a:schemeClr val="bg1"/>
                </a:solidFill>
              </a:rPr>
              <a:t> workload</a:t>
            </a:r>
            <a:r>
              <a:rPr lang="en-US" altLang="en-US" dirty="0">
                <a:solidFill>
                  <a:schemeClr val="bg1"/>
                </a:solidFill>
              </a:rPr>
              <a:t>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dirty="0">
              <a:solidFill>
                <a:schemeClr val="bg1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b="1" dirty="0">
                <a:solidFill>
                  <a:srgbClr val="FFFF00"/>
                </a:solidFill>
              </a:rPr>
              <a:t>CIN2+ identified in 8.9% </a:t>
            </a:r>
            <a:r>
              <a:rPr lang="en-US" altLang="en-US" b="1" dirty="0">
                <a:solidFill>
                  <a:schemeClr val="bg1"/>
                </a:solidFill>
              </a:rPr>
              <a:t>of women despite negative cytology.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chemeClr val="bg1"/>
              </a:solidFill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>
                <a:solidFill>
                  <a:schemeClr val="bg1"/>
                </a:solidFill>
              </a:rPr>
              <a:t>The findings demonstrate the presence of clinically significant disease in this cohort and support colposcopy in persistent </a:t>
            </a:r>
            <a:r>
              <a:rPr lang="en-US" dirty="0" err="1">
                <a:solidFill>
                  <a:schemeClr val="bg1"/>
                </a:solidFill>
              </a:rPr>
              <a:t>hrHPV</a:t>
            </a:r>
            <a:r>
              <a:rPr lang="en-US" dirty="0">
                <a:solidFill>
                  <a:schemeClr val="bg1"/>
                </a:solidFill>
              </a:rPr>
              <a:t> despite negative </a:t>
            </a:r>
            <a:r>
              <a:rPr lang="en-US">
                <a:solidFill>
                  <a:schemeClr val="bg1"/>
                </a:solidFill>
              </a:rPr>
              <a:t>cytology. </a:t>
            </a:r>
            <a:r>
              <a:rPr lang="en-US" dirty="0">
                <a:solidFill>
                  <a:schemeClr val="bg1"/>
                </a:solidFill>
              </a:rPr>
              <a:t>This was a single-</a:t>
            </a:r>
            <a:r>
              <a:rPr lang="en-US" dirty="0" err="1">
                <a:solidFill>
                  <a:schemeClr val="bg1"/>
                </a:solidFill>
              </a:rPr>
              <a:t>centre</a:t>
            </a:r>
            <a:r>
              <a:rPr lang="en-US" dirty="0">
                <a:solidFill>
                  <a:schemeClr val="bg1"/>
                </a:solidFill>
              </a:rPr>
              <a:t> retrospective audit with a relatively small sample size.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7A19A8A-5C84-A850-2E8E-3BC4DD9A9C2A}"/>
              </a:ext>
            </a:extLst>
          </p:cNvPr>
          <p:cNvSpPr txBox="1"/>
          <p:nvPr/>
        </p:nvSpPr>
        <p:spPr>
          <a:xfrm>
            <a:off x="2364510" y="5006937"/>
            <a:ext cx="818082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400" b="1" dirty="0">
                <a:solidFill>
                  <a:schemeClr val="bg1"/>
                </a:solidFill>
              </a:rPr>
              <a:t>References</a:t>
            </a:r>
          </a:p>
          <a:p>
            <a:r>
              <a:rPr lang="en-IE" sz="1400" dirty="0">
                <a:solidFill>
                  <a:schemeClr val="bg1"/>
                </a:solidFill>
              </a:rPr>
              <a:t>1.Health Service Executive (HSE). </a:t>
            </a:r>
            <a:r>
              <a:rPr lang="en-IE" sz="1400" i="1" dirty="0" err="1">
                <a:solidFill>
                  <a:schemeClr val="bg1"/>
                </a:solidFill>
              </a:rPr>
              <a:t>CervicalCheck</a:t>
            </a:r>
            <a:r>
              <a:rPr lang="en-IE" sz="1400" i="1" dirty="0">
                <a:solidFill>
                  <a:schemeClr val="bg1"/>
                </a:solidFill>
              </a:rPr>
              <a:t>: Cervical Screening Programme – Guidelines and Recommendations</a:t>
            </a:r>
            <a:r>
              <a:rPr lang="en-IE" sz="1400" dirty="0">
                <a:solidFill>
                  <a:schemeClr val="bg1"/>
                </a:solidFill>
              </a:rPr>
              <a:t>. Dublin: HSE.</a:t>
            </a:r>
            <a:br>
              <a:rPr lang="en-IE" sz="1400" dirty="0">
                <a:solidFill>
                  <a:schemeClr val="bg1"/>
                </a:solidFill>
              </a:rPr>
            </a:br>
            <a:r>
              <a:rPr lang="en-IE" sz="1400" dirty="0">
                <a:solidFill>
                  <a:schemeClr val="bg1"/>
                </a:solidFill>
              </a:rPr>
              <a:t>2.UK Health Security Agency (UKHSA). </a:t>
            </a:r>
            <a:r>
              <a:rPr lang="en-IE" sz="1400" i="1" dirty="0">
                <a:solidFill>
                  <a:schemeClr val="bg1"/>
                </a:solidFill>
              </a:rPr>
              <a:t>NHS Cervical Screening Programme: Colposcopy and Programme Management</a:t>
            </a:r>
            <a:r>
              <a:rPr lang="en-IE" sz="1400" dirty="0">
                <a:solidFill>
                  <a:schemeClr val="bg1"/>
                </a:solidFill>
              </a:rPr>
              <a:t>. London: UKHSA.</a:t>
            </a:r>
          </a:p>
          <a:p>
            <a:endParaRPr lang="en-IE" sz="1400" b="1" dirty="0">
              <a:solidFill>
                <a:schemeClr val="bg1"/>
              </a:solidFill>
            </a:endParaRP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7DDFB1E-2127-1A39-B8AA-D93D6567C6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457688" y="5212080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2"/>
    </mc:Choice>
    <mc:Fallback xmlns="">
      <p:transition spd="slow" advTm="32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805</Words>
  <Application>Microsoft Office PowerPoint</Application>
  <PresentationFormat>Widescreen</PresentationFormat>
  <Paragraphs>79</Paragraphs>
  <Slides>5</Slides>
  <Notes>5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Dr Sofia Ruth Nazir Nazir</dc:creator>
  <cp:keywords/>
  <dc:description>generated using python-pptx</dc:description>
  <cp:lastModifiedBy>Dr Sofia Ruth Nazir Nazir</cp:lastModifiedBy>
  <cp:revision>1</cp:revision>
  <dcterms:created xsi:type="dcterms:W3CDTF">2013-01-27T09:14:16Z</dcterms:created>
  <dcterms:modified xsi:type="dcterms:W3CDTF">2026-05-03T02:45:58Z</dcterms:modified>
  <cp:category/>
</cp:coreProperties>
</file>