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1"/>
    <p:restoredTop sz="94726"/>
  </p:normalViewPr>
  <p:slideViewPr>
    <p:cSldViewPr snapToGrid="0">
      <p:cViewPr varScale="1">
        <p:scale>
          <a:sx n="110" d="100"/>
          <a:sy n="110" d="100"/>
        </p:scale>
        <p:origin x="648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ECEB01-F528-540C-5F61-769B2171F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5D21CAC-D313-E8D5-88C2-6EC8CB51E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83D5A5-9600-FEFD-156F-9B78312B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F7C9F1-8051-4252-7131-D53EDAE4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5F1255-6025-2519-618E-EC8782DA8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600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80CE7-8769-DCA8-5812-A2C62FEA3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9204B1-A5A9-CABC-143A-F5AF6615D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57EACD-099B-A255-58C8-11979093A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15E60C-50D9-0F48-8B0A-BCA4DA909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2CB9B5-9685-0B61-3FB4-BAA33702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500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62D16-9EE1-AD67-6C41-F74B39610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EBAC96-794E-DACF-D936-89FDA630C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4E9EE9-43F6-7AE8-350E-D7AB45454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1AD14D-3C48-7951-069B-4F4A5B2A6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3B215F-E5D4-F310-7772-F1CE18B96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21401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9B0974-D8B4-9246-6C16-5EEBF8DA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38615E-1CD1-B7DF-C99D-1A85501C49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A9DD78-B700-B21E-9EA9-47591B254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B44DF3-055D-72AD-6F0A-705F8B21B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26BA5E-3474-4B24-8C6D-80A30F11D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AE76B4-35A9-51ED-0406-36B69733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047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3D299-09A9-9E44-3C33-1CB84797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77C9E8-6D17-5B14-792F-1AD2BE51F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45B8AA-D7BA-7AD1-1495-E6DA133E9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9CD855-487B-AE74-03F8-5756AB0C39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303DEF-D588-5E2E-A54A-3B18270997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2BE27DF-1B9B-E6D9-8545-14B913E2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AB1DBF-FEE5-D801-A51C-8E329576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BB65AD-7CB1-32B3-3CFA-77B4BE05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92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C4DCF-23F0-A447-14A6-B796EDDD9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B69307-BB49-9F9C-03B4-4E6181FD2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0ACCA51-67AB-589D-8010-8EDB9FD1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757D242-7F9E-7F7A-BA9C-C10919C2C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461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59DDE1B-C91E-D382-BC4B-B6F121571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0C21809-ADD4-DCEE-C309-25A9DCB57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69EE3D-BC5B-A7E0-4A24-3A29B0046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931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82C1D-BBB0-B5CC-12FD-2E319495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A67297-CCB4-6FE9-EAC0-E22381645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5593AC-118A-4EB5-0F91-8CACD620F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023028-AB2C-2C60-5069-B859E7C3C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565B8A-650A-703F-685D-5395A0BC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FC1A63-BAC3-EB90-2824-00BA7AC54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2687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52562E-F979-FA53-2C17-29C6555CD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EDC3365-F5D2-8002-3040-56EA41D977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FB0275-5C26-C849-F1A5-717B7E367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63D51A-0874-7489-1A14-049367B0B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9BF365-30B7-E445-7E92-8AA496D2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E44D0C-1DB3-1F34-0D8D-BD0141CC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342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81ED76-2B10-F5A1-A4B7-74E0CB1FA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2E3A858-7455-9E00-7F80-6E7863EA6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9E1737-C3CF-8CB2-25A9-F0F620A85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972D10-BB45-5DEE-D92C-97FBB053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151505-52DE-9CF8-7901-259421BD0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3851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9F50552-03AE-413D-2C11-8E6D4F22F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9665E9-AB62-1607-1FF1-E59466089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BFEDAF-B65C-A83E-1343-7121B1B9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AAC1B0-7471-02BC-AB09-742156D0B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23DC42-8E03-4789-8160-DC6331A9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989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9235746-64C6-B936-ABF7-BD523637B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086DB4-DFBA-4858-E95C-7FCF7C208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0BC086-29BB-F562-848C-9D008CC1F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B63BA8-DEEA-1F49-A571-6A107270E519}" type="datetimeFigureOut">
              <a:rPr lang="es-AR" smtClean="0"/>
              <a:t>2/5/26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2A65BC-57BB-7E6D-3E3D-0B06CE688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4C6248-4F5F-5380-D0B0-BAB6EF7EFF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B82103-A5F8-0A49-A88E-FA1D5739038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89802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BFD0B4B-3D4A-8165-CD56-602A898CC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43" y="0"/>
            <a:ext cx="11882277" cy="6858001"/>
          </a:xfrm>
          <a:prstGeom prst="rect">
            <a:avLst/>
          </a:prstGeom>
        </p:spPr>
      </p:pic>
      <p:pic>
        <p:nvPicPr>
          <p:cNvPr id="4" name="Audio 43">
            <a:hlinkClick r:id="" action="ppaction://media"/>
            <a:extLst>
              <a:ext uri="{FF2B5EF4-FFF2-40B4-BE49-F238E27FC236}">
                <a16:creationId xmlns:a16="http://schemas.microsoft.com/office/drawing/2014/main" id="{5630F5CE-AA7F-0494-3FEF-5F2AC72776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82277" y="4692630"/>
            <a:ext cx="178543" cy="17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1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Panorámica</PresentationFormat>
  <Paragraphs>0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Alonso</dc:creator>
  <cp:lastModifiedBy>Carolina Alonso</cp:lastModifiedBy>
  <cp:revision>2</cp:revision>
  <dcterms:created xsi:type="dcterms:W3CDTF">2026-05-02T02:47:50Z</dcterms:created>
  <dcterms:modified xsi:type="dcterms:W3CDTF">2026-05-02T13:47:49Z</dcterms:modified>
</cp:coreProperties>
</file>