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5761038" cy="3240088"/>
  <p:notesSz cx="9144000" cy="6858000"/>
  <p:defaultTextStyle>
    <a:defPPr>
      <a:defRPr lang="es-ES"/>
    </a:defPPr>
    <a:lvl1pPr marL="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1">
          <p15:clr>
            <a:srgbClr val="A4A3A4"/>
          </p15:clr>
        </p15:guide>
        <p15:guide id="2" pos="18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84"/>
    <p:restoredTop sz="82357"/>
  </p:normalViewPr>
  <p:slideViewPr>
    <p:cSldViewPr>
      <p:cViewPr varScale="1">
        <p:scale>
          <a:sx n="193" d="100"/>
          <a:sy n="193" d="100"/>
        </p:scale>
        <p:origin x="896" y="184"/>
      </p:cViewPr>
      <p:guideLst>
        <p:guide orient="horz" pos="1021"/>
        <p:guide pos="181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797D-39FB-F049-97AB-2488D5923D3B}" type="datetimeFigureOut">
              <a:rPr lang="es-AR" smtClean="0"/>
              <a:t>2/5/26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A00F70-35B7-864F-86A0-01A38B3A5A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82929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s-AR" b="1" dirty="0" err="1"/>
              <a:t>Hello</a:t>
            </a:r>
            <a:r>
              <a:rPr lang="es-AR" b="1" dirty="0"/>
              <a:t>, </a:t>
            </a:r>
            <a:r>
              <a:rPr lang="es-AR" b="1" dirty="0" err="1"/>
              <a:t>my</a:t>
            </a:r>
            <a:r>
              <a:rPr lang="es-AR" b="1" dirty="0"/>
              <a:t> </a:t>
            </a:r>
            <a:r>
              <a:rPr lang="es-AR" b="1" dirty="0" err="1"/>
              <a:t>name</a:t>
            </a:r>
            <a:r>
              <a:rPr lang="es-AR" b="1" dirty="0"/>
              <a:t> </a:t>
            </a:r>
            <a:r>
              <a:rPr lang="es-AR" b="1" dirty="0" err="1"/>
              <a:t>is</a:t>
            </a:r>
            <a:r>
              <a:rPr lang="es-AR" b="1" dirty="0"/>
              <a:t> Carolina Alonso, and I </a:t>
            </a:r>
            <a:r>
              <a:rPr lang="es-AR" b="1" dirty="0" err="1"/>
              <a:t>will</a:t>
            </a:r>
            <a:r>
              <a:rPr lang="es-AR" b="1" dirty="0"/>
              <a:t> </a:t>
            </a:r>
            <a:r>
              <a:rPr lang="es-AR" b="1" dirty="0" err="1"/>
              <a:t>present</a:t>
            </a:r>
            <a:r>
              <a:rPr lang="es-AR" b="1" dirty="0"/>
              <a:t> </a:t>
            </a:r>
            <a:r>
              <a:rPr lang="es-AR" b="1" dirty="0" err="1"/>
              <a:t>our</a:t>
            </a:r>
            <a:r>
              <a:rPr lang="es-AR" b="1" dirty="0"/>
              <a:t> </a:t>
            </a:r>
            <a:r>
              <a:rPr lang="es-AR" b="1" dirty="0" err="1"/>
              <a:t>study</a:t>
            </a:r>
            <a:r>
              <a:rPr lang="es-AR" b="1" dirty="0"/>
              <a:t> </a:t>
            </a:r>
            <a:r>
              <a:rPr lang="es-AR" b="1" dirty="0" err="1"/>
              <a:t>on</a:t>
            </a:r>
            <a:r>
              <a:rPr lang="es-AR" b="1" dirty="0"/>
              <a:t> </a:t>
            </a:r>
            <a:r>
              <a:rPr lang="es-AR" b="1" dirty="0" err="1"/>
              <a:t>the</a:t>
            </a:r>
            <a:r>
              <a:rPr lang="es-AR" b="1" dirty="0"/>
              <a:t> </a:t>
            </a:r>
            <a:r>
              <a:rPr lang="es-AR" b="1" dirty="0" err="1"/>
              <a:t>clinical</a:t>
            </a:r>
            <a:r>
              <a:rPr lang="es-AR" b="1" dirty="0"/>
              <a:t> </a:t>
            </a:r>
            <a:r>
              <a:rPr lang="es-AR" b="1" dirty="0" err="1"/>
              <a:t>significance</a:t>
            </a:r>
            <a:r>
              <a:rPr lang="es-AR" b="1" dirty="0"/>
              <a:t> </a:t>
            </a:r>
            <a:r>
              <a:rPr lang="es-AR" b="1" dirty="0" err="1"/>
              <a:t>of</a:t>
            </a:r>
            <a:r>
              <a:rPr lang="es-AR" b="1" dirty="0"/>
              <a:t> </a:t>
            </a:r>
            <a:r>
              <a:rPr lang="es-AR" b="1" dirty="0" err="1"/>
              <a:t>atypical</a:t>
            </a:r>
            <a:r>
              <a:rPr lang="es-AR" b="1" dirty="0"/>
              <a:t> glandular </a:t>
            </a:r>
            <a:r>
              <a:rPr lang="es-AR" b="1" dirty="0" err="1"/>
              <a:t>cells</a:t>
            </a:r>
            <a:r>
              <a:rPr lang="es-AR" b="1" dirty="0"/>
              <a:t> in cervical </a:t>
            </a:r>
            <a:r>
              <a:rPr lang="es-AR" b="1" dirty="0" err="1"/>
              <a:t>cytology</a:t>
            </a:r>
            <a:r>
              <a:rPr lang="es-AR" b="1" dirty="0"/>
              <a:t>.</a:t>
            </a:r>
          </a:p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b="1" dirty="0" err="1"/>
              <a:t>The</a:t>
            </a:r>
            <a:r>
              <a:rPr lang="es-AR" b="1" dirty="0"/>
              <a:t> </a:t>
            </a:r>
            <a:r>
              <a:rPr lang="es-AR" b="1" dirty="0" err="1"/>
              <a:t>obyectiv</a:t>
            </a:r>
            <a:r>
              <a:rPr lang="es-AR" b="1" dirty="0"/>
              <a:t> </a:t>
            </a:r>
            <a:r>
              <a:rPr lang="es-AR" b="1" dirty="0" err="1"/>
              <a:t>of</a:t>
            </a:r>
            <a:r>
              <a:rPr lang="es-AR" b="1" dirty="0"/>
              <a:t> </a:t>
            </a:r>
            <a:r>
              <a:rPr lang="es-AR" b="1" dirty="0" err="1"/>
              <a:t>this</a:t>
            </a:r>
            <a:r>
              <a:rPr lang="es-AR" b="1" dirty="0"/>
              <a:t> </a:t>
            </a:r>
            <a:r>
              <a:rPr lang="es-AR" b="1" dirty="0" err="1"/>
              <a:t>study</a:t>
            </a:r>
            <a:r>
              <a:rPr lang="es-AR" dirty="0"/>
              <a:t> </a:t>
            </a:r>
            <a:r>
              <a:rPr lang="es-AR" dirty="0" err="1"/>
              <a:t>was</a:t>
            </a:r>
            <a:r>
              <a:rPr lang="es-AR" dirty="0"/>
              <a:t> </a:t>
            </a:r>
            <a:r>
              <a:rPr lang="es-AR" dirty="0" err="1"/>
              <a:t>to</a:t>
            </a:r>
            <a:r>
              <a:rPr lang="es-AR" dirty="0"/>
              <a:t> describe </a:t>
            </a:r>
            <a:r>
              <a:rPr lang="es-AR" dirty="0" err="1"/>
              <a:t>the</a:t>
            </a:r>
            <a:r>
              <a:rPr lang="es-AR" dirty="0"/>
              <a:t> </a:t>
            </a:r>
            <a:r>
              <a:rPr lang="es-AR" dirty="0" err="1"/>
              <a:t>clinical</a:t>
            </a:r>
            <a:r>
              <a:rPr lang="es-AR" dirty="0"/>
              <a:t> </a:t>
            </a:r>
            <a:r>
              <a:rPr lang="es-AR" dirty="0" err="1"/>
              <a:t>significance</a:t>
            </a:r>
            <a:r>
              <a:rPr lang="es-AR" dirty="0"/>
              <a:t> </a:t>
            </a:r>
            <a:r>
              <a:rPr lang="es-AR" dirty="0" err="1"/>
              <a:t>of</a:t>
            </a:r>
            <a:r>
              <a:rPr lang="es-AR" dirty="0"/>
              <a:t> </a:t>
            </a:r>
            <a:r>
              <a:rPr lang="es-AR" dirty="0" err="1"/>
              <a:t>atypical</a:t>
            </a:r>
            <a:r>
              <a:rPr lang="es-AR" dirty="0"/>
              <a:t> glandular </a:t>
            </a:r>
            <a:r>
              <a:rPr lang="es-AR" dirty="0" err="1"/>
              <a:t>cells</a:t>
            </a:r>
            <a:r>
              <a:rPr lang="es-AR" dirty="0"/>
              <a:t>, </a:t>
            </a:r>
            <a:r>
              <a:rPr lang="es-AR" dirty="0" err="1"/>
              <a:t>or</a:t>
            </a:r>
            <a:r>
              <a:rPr lang="es-AR" dirty="0"/>
              <a:t> </a:t>
            </a:r>
            <a:r>
              <a:rPr lang="es-AR" dirty="0" err="1"/>
              <a:t>ei</a:t>
            </a:r>
            <a:r>
              <a:rPr lang="es-AR" dirty="0"/>
              <a:t> </a:t>
            </a:r>
            <a:r>
              <a:rPr lang="es-AR" dirty="0" err="1"/>
              <a:t>gi</a:t>
            </a:r>
            <a:r>
              <a:rPr lang="es-AR" dirty="0"/>
              <a:t> si, and </a:t>
            </a:r>
            <a:r>
              <a:rPr lang="es-AR" dirty="0" err="1"/>
              <a:t>their</a:t>
            </a:r>
            <a:r>
              <a:rPr lang="es-AR" dirty="0"/>
              <a:t> </a:t>
            </a:r>
            <a:r>
              <a:rPr lang="es-AR" dirty="0" err="1"/>
              <a:t>asousiéishon</a:t>
            </a:r>
            <a:r>
              <a:rPr lang="es-AR" dirty="0"/>
              <a:t> </a:t>
            </a:r>
            <a:r>
              <a:rPr lang="es-AR" dirty="0" err="1"/>
              <a:t>with</a:t>
            </a:r>
            <a:r>
              <a:rPr lang="es-AR" dirty="0"/>
              <a:t> cervical and </a:t>
            </a:r>
            <a:r>
              <a:rPr lang="es-AR" dirty="0" err="1"/>
              <a:t>endomítrial</a:t>
            </a:r>
            <a:r>
              <a:rPr lang="es-AR" dirty="0"/>
              <a:t> </a:t>
            </a:r>
            <a:r>
              <a:rPr lang="es-AR" dirty="0" err="1"/>
              <a:t>pathology</a:t>
            </a:r>
            <a:r>
              <a:rPr lang="es-AR" dirty="0"/>
              <a:t> in </a:t>
            </a:r>
            <a:r>
              <a:rPr lang="es-AR" dirty="0" err="1"/>
              <a:t>patients</a:t>
            </a:r>
            <a:r>
              <a:rPr lang="es-AR" dirty="0"/>
              <a:t> </a:t>
            </a:r>
            <a:r>
              <a:rPr lang="es-AR" dirty="0" err="1"/>
              <a:t>undergoing</a:t>
            </a:r>
            <a:r>
              <a:rPr lang="es-AR" dirty="0"/>
              <a:t> cervical </a:t>
            </a:r>
            <a:r>
              <a:rPr lang="es-AR" dirty="0" err="1"/>
              <a:t>cancer</a:t>
            </a:r>
            <a:r>
              <a:rPr lang="es-AR" dirty="0"/>
              <a:t> screening at a </a:t>
            </a:r>
            <a:r>
              <a:rPr lang="es-AR" dirty="0" err="1"/>
              <a:t>térshieri</a:t>
            </a:r>
            <a:r>
              <a:rPr lang="es-AR" dirty="0"/>
              <a:t> </a:t>
            </a:r>
            <a:r>
              <a:rPr lang="es-AR" dirty="0" err="1"/>
              <a:t>riféral</a:t>
            </a:r>
            <a:r>
              <a:rPr lang="es-AR" dirty="0"/>
              <a:t> hospital.</a:t>
            </a:r>
          </a:p>
          <a:p>
            <a:pPr>
              <a:buNone/>
            </a:pPr>
            <a:endParaRPr lang="es-AR" b="1" dirty="0"/>
          </a:p>
          <a:p>
            <a:pPr>
              <a:buNone/>
            </a:pPr>
            <a:r>
              <a:rPr lang="es-AR" b="1" dirty="0" err="1"/>
              <a:t>We</a:t>
            </a:r>
            <a:r>
              <a:rPr lang="es-AR" b="1" dirty="0"/>
              <a:t> </a:t>
            </a:r>
            <a:r>
              <a:rPr lang="es-AR" dirty="0" err="1"/>
              <a:t>condácted</a:t>
            </a:r>
            <a:r>
              <a:rPr lang="es-AR" b="1" dirty="0"/>
              <a:t> a </a:t>
            </a:r>
            <a:r>
              <a:rPr lang="es-AR" dirty="0" err="1"/>
              <a:t>rétrospektiv</a:t>
            </a:r>
            <a:r>
              <a:rPr lang="es-AR" dirty="0"/>
              <a:t> </a:t>
            </a:r>
            <a:r>
              <a:rPr lang="es-AR" dirty="0" err="1"/>
              <a:t>discríptiv</a:t>
            </a:r>
            <a:r>
              <a:rPr lang="es-AR" dirty="0"/>
              <a:t> </a:t>
            </a:r>
            <a:r>
              <a:rPr lang="es-AR" b="1" dirty="0" err="1"/>
              <a:t>study</a:t>
            </a:r>
            <a:r>
              <a:rPr lang="es-AR" dirty="0"/>
              <a:t> </a:t>
            </a:r>
            <a:r>
              <a:rPr lang="es-AR" dirty="0" err="1"/>
              <a:t>including</a:t>
            </a:r>
            <a:r>
              <a:rPr lang="es-AR" dirty="0"/>
              <a:t> </a:t>
            </a:r>
            <a:r>
              <a:rPr lang="es-AR" dirty="0" err="1"/>
              <a:t>patients</a:t>
            </a:r>
            <a:r>
              <a:rPr lang="es-AR" dirty="0"/>
              <a:t> </a:t>
            </a:r>
            <a:r>
              <a:rPr lang="es-AR" dirty="0" err="1"/>
              <a:t>dáiagnoust</a:t>
            </a:r>
            <a:r>
              <a:rPr lang="es-AR" dirty="0"/>
              <a:t> </a:t>
            </a:r>
            <a:r>
              <a:rPr lang="es-AR" dirty="0" err="1"/>
              <a:t>with</a:t>
            </a:r>
            <a:r>
              <a:rPr lang="es-AR" dirty="0"/>
              <a:t> </a:t>
            </a:r>
            <a:r>
              <a:rPr lang="es-AR" dirty="0" err="1"/>
              <a:t>ei</a:t>
            </a:r>
            <a:r>
              <a:rPr lang="es-AR" dirty="0"/>
              <a:t> </a:t>
            </a:r>
            <a:r>
              <a:rPr lang="es-AR" dirty="0" err="1"/>
              <a:t>gi</a:t>
            </a:r>
            <a:r>
              <a:rPr lang="es-AR" dirty="0"/>
              <a:t> si </a:t>
            </a:r>
            <a:r>
              <a:rPr lang="es-AR" dirty="0" err="1"/>
              <a:t>cytology</a:t>
            </a:r>
            <a:r>
              <a:rPr lang="es-AR" dirty="0"/>
              <a:t> at </a:t>
            </a:r>
            <a:r>
              <a:rPr lang="es-AR" dirty="0" err="1"/>
              <a:t>the</a:t>
            </a:r>
            <a:r>
              <a:rPr lang="es-AR" dirty="0"/>
              <a:t> </a:t>
            </a:r>
            <a:r>
              <a:rPr lang="es-AR" dirty="0" err="1"/>
              <a:t>Lower</a:t>
            </a:r>
            <a:r>
              <a:rPr lang="es-AR" dirty="0"/>
              <a:t> Genital </a:t>
            </a:r>
            <a:r>
              <a:rPr lang="es-AR" dirty="0" err="1"/>
              <a:t>Tract</a:t>
            </a:r>
            <a:r>
              <a:rPr lang="es-AR" dirty="0"/>
              <a:t> </a:t>
            </a:r>
            <a:r>
              <a:rPr lang="es-AR" dirty="0" err="1"/>
              <a:t>Unit</a:t>
            </a:r>
            <a:r>
              <a:rPr lang="es-AR" dirty="0"/>
              <a:t> </a:t>
            </a:r>
            <a:r>
              <a:rPr lang="es-AR" dirty="0" err="1"/>
              <a:t>of</a:t>
            </a:r>
            <a:r>
              <a:rPr lang="es-AR" dirty="0"/>
              <a:t> Hospital de Clínicas “José de San Martín” in Buenos Aires, Argentina, </a:t>
            </a:r>
            <a:r>
              <a:rPr lang="es-AR" dirty="0" err="1"/>
              <a:t>bitwíin</a:t>
            </a:r>
            <a:r>
              <a:rPr lang="es-AR" dirty="0"/>
              <a:t> </a:t>
            </a:r>
            <a:r>
              <a:rPr lang="es-AR" dirty="0" err="1"/>
              <a:t>January</a:t>
            </a:r>
            <a:r>
              <a:rPr lang="es-AR" dirty="0"/>
              <a:t> 2014 tu-</a:t>
            </a:r>
            <a:r>
              <a:rPr lang="es-AR" dirty="0" err="1"/>
              <a:t>tháusand</a:t>
            </a:r>
            <a:r>
              <a:rPr lang="es-AR" dirty="0"/>
              <a:t> </a:t>
            </a:r>
            <a:r>
              <a:rPr lang="es-AR" dirty="0" err="1"/>
              <a:t>for-tín</a:t>
            </a:r>
            <a:r>
              <a:rPr lang="es-AR" dirty="0"/>
              <a:t> and </a:t>
            </a:r>
            <a:r>
              <a:rPr lang="es-AR" dirty="0" err="1"/>
              <a:t>Dicember</a:t>
            </a:r>
            <a:r>
              <a:rPr lang="es-AR" dirty="0"/>
              <a:t> 2024 tu-</a:t>
            </a:r>
            <a:r>
              <a:rPr lang="es-AR" dirty="0" err="1"/>
              <a:t>tháusand</a:t>
            </a:r>
            <a:r>
              <a:rPr lang="es-AR" dirty="0"/>
              <a:t> </a:t>
            </a:r>
            <a:r>
              <a:rPr lang="es-AR" dirty="0" err="1"/>
              <a:t>tuénti</a:t>
            </a:r>
            <a:r>
              <a:rPr lang="es-AR" dirty="0"/>
              <a:t> </a:t>
            </a:r>
            <a:r>
              <a:rPr lang="es-AR" dirty="0" err="1"/>
              <a:t>for</a:t>
            </a:r>
            <a:endParaRPr lang="es-AR" dirty="0"/>
          </a:p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 err="1"/>
              <a:t>Pregnant</a:t>
            </a:r>
            <a:r>
              <a:rPr lang="es-AR" dirty="0"/>
              <a:t> </a:t>
            </a:r>
            <a:r>
              <a:rPr lang="es-AR" dirty="0" err="1"/>
              <a:t>patients</a:t>
            </a:r>
            <a:r>
              <a:rPr lang="es-AR" dirty="0"/>
              <a:t> </a:t>
            </a:r>
            <a:r>
              <a:rPr lang="es-AR" dirty="0" err="1"/>
              <a:t>were</a:t>
            </a:r>
            <a:r>
              <a:rPr lang="es-AR" dirty="0"/>
              <a:t> </a:t>
            </a:r>
            <a:r>
              <a:rPr lang="es-AR" dirty="0" err="1"/>
              <a:t>excluded</a:t>
            </a:r>
            <a:r>
              <a:rPr lang="es-AR" dirty="0"/>
              <a:t>. </a:t>
            </a:r>
          </a:p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 err="1"/>
              <a:t>Clinical</a:t>
            </a:r>
            <a:r>
              <a:rPr lang="es-AR" dirty="0"/>
              <a:t> and </a:t>
            </a:r>
            <a:r>
              <a:rPr lang="es-AR" dirty="0" err="1"/>
              <a:t>demográphic</a:t>
            </a:r>
            <a:r>
              <a:rPr lang="es-AR" dirty="0"/>
              <a:t> data </a:t>
            </a:r>
            <a:r>
              <a:rPr lang="es-AR" dirty="0" err="1"/>
              <a:t>were</a:t>
            </a:r>
            <a:r>
              <a:rPr lang="es-AR" dirty="0"/>
              <a:t> </a:t>
            </a:r>
            <a:r>
              <a:rPr lang="es-AR" dirty="0" err="1"/>
              <a:t>collected</a:t>
            </a:r>
            <a:r>
              <a:rPr lang="es-AR" dirty="0"/>
              <a:t>, and </a:t>
            </a:r>
            <a:r>
              <a:rPr lang="es-AR" dirty="0" err="1"/>
              <a:t>follow</a:t>
            </a:r>
            <a:r>
              <a:rPr lang="es-AR" dirty="0"/>
              <a:t>-up </a:t>
            </a:r>
            <a:r>
              <a:rPr lang="es-AR" dirty="0" err="1"/>
              <a:t>was</a:t>
            </a:r>
            <a:r>
              <a:rPr lang="es-AR" dirty="0"/>
              <a:t> </a:t>
            </a:r>
            <a:r>
              <a:rPr lang="es-AR" dirty="0" err="1"/>
              <a:t>reconstructed</a:t>
            </a:r>
            <a:r>
              <a:rPr lang="es-AR" dirty="0"/>
              <a:t> </a:t>
            </a:r>
            <a:r>
              <a:rPr lang="es-AR" dirty="0" err="1"/>
              <a:t>for</a:t>
            </a:r>
            <a:r>
              <a:rPr lang="es-AR" dirty="0"/>
              <a:t> up </a:t>
            </a:r>
            <a:r>
              <a:rPr lang="es-AR" dirty="0" err="1"/>
              <a:t>to</a:t>
            </a:r>
            <a:r>
              <a:rPr lang="es-AR" dirty="0"/>
              <a:t> </a:t>
            </a:r>
            <a:r>
              <a:rPr lang="es-AR" dirty="0" err="1"/>
              <a:t>twelve</a:t>
            </a:r>
            <a:r>
              <a:rPr lang="es-AR" dirty="0"/>
              <a:t> </a:t>
            </a:r>
            <a:r>
              <a:rPr lang="es-AR" dirty="0" err="1"/>
              <a:t>months</a:t>
            </a:r>
            <a:r>
              <a:rPr lang="es-AR" dirty="0"/>
              <a:t>.</a:t>
            </a:r>
          </a:p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 err="1"/>
              <a:t>All</a:t>
            </a:r>
            <a:r>
              <a:rPr lang="es-AR" dirty="0"/>
              <a:t> </a:t>
            </a:r>
            <a:r>
              <a:rPr lang="es-AR" dirty="0" err="1"/>
              <a:t>patients</a:t>
            </a:r>
            <a:r>
              <a:rPr lang="es-AR" dirty="0"/>
              <a:t> </a:t>
            </a:r>
            <a:r>
              <a:rPr lang="es-AR" dirty="0" err="1"/>
              <a:t>underwent</a:t>
            </a:r>
            <a:r>
              <a:rPr lang="es-AR" dirty="0"/>
              <a:t> </a:t>
            </a:r>
            <a:r>
              <a:rPr lang="es-AR" dirty="0" err="1"/>
              <a:t>colposcópic</a:t>
            </a:r>
            <a:r>
              <a:rPr lang="es-AR" dirty="0"/>
              <a:t> </a:t>
            </a:r>
            <a:r>
              <a:rPr lang="es-AR" dirty="0" err="1"/>
              <a:t>evaluation</a:t>
            </a:r>
            <a:r>
              <a:rPr lang="es-AR" dirty="0"/>
              <a:t> </a:t>
            </a:r>
            <a:r>
              <a:rPr lang="es-AR" dirty="0" err="1"/>
              <a:t>with</a:t>
            </a:r>
            <a:r>
              <a:rPr lang="es-AR" dirty="0"/>
              <a:t> endocervical </a:t>
            </a:r>
            <a:r>
              <a:rPr lang="es-AR" dirty="0" err="1"/>
              <a:t>sampling</a:t>
            </a:r>
            <a:r>
              <a:rPr lang="es-AR" dirty="0"/>
              <a:t>, and </a:t>
            </a:r>
            <a:r>
              <a:rPr lang="es-AR" dirty="0" err="1"/>
              <a:t>endomitrial</a:t>
            </a:r>
            <a:r>
              <a:rPr lang="es-AR" dirty="0"/>
              <a:t> </a:t>
            </a:r>
            <a:r>
              <a:rPr lang="es-AR" dirty="0" err="1"/>
              <a:t>assessment</a:t>
            </a:r>
            <a:r>
              <a:rPr lang="es-AR" dirty="0"/>
              <a:t> </a:t>
            </a:r>
            <a:r>
              <a:rPr lang="es-AR" dirty="0" err="1"/>
              <a:t>was</a:t>
            </a:r>
            <a:r>
              <a:rPr lang="es-AR" dirty="0"/>
              <a:t> </a:t>
            </a:r>
            <a:r>
              <a:rPr lang="es-AR" dirty="0" err="1"/>
              <a:t>performed</a:t>
            </a:r>
            <a:r>
              <a:rPr lang="es-AR" dirty="0"/>
              <a:t> </a:t>
            </a:r>
            <a:r>
              <a:rPr lang="es-AR" dirty="0" err="1"/>
              <a:t>when</a:t>
            </a:r>
            <a:r>
              <a:rPr lang="es-AR" dirty="0"/>
              <a:t> </a:t>
            </a:r>
            <a:r>
              <a:rPr lang="es-AR" dirty="0" err="1"/>
              <a:t>risk</a:t>
            </a:r>
            <a:r>
              <a:rPr lang="es-AR" dirty="0"/>
              <a:t> </a:t>
            </a:r>
            <a:r>
              <a:rPr lang="es-AR" dirty="0" err="1"/>
              <a:t>factors</a:t>
            </a:r>
            <a:r>
              <a:rPr lang="es-AR" dirty="0"/>
              <a:t> </a:t>
            </a:r>
            <a:r>
              <a:rPr lang="es-AR" dirty="0" err="1"/>
              <a:t>were</a:t>
            </a:r>
            <a:r>
              <a:rPr lang="es-AR" dirty="0"/>
              <a:t> </a:t>
            </a:r>
            <a:r>
              <a:rPr lang="es-AR" dirty="0" err="1"/>
              <a:t>present</a:t>
            </a:r>
            <a:r>
              <a:rPr lang="es-AR" dirty="0"/>
              <a:t>.</a:t>
            </a:r>
          </a:p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 err="1"/>
              <a:t>Histopathological</a:t>
            </a:r>
            <a:r>
              <a:rPr lang="es-AR" dirty="0"/>
              <a:t> </a:t>
            </a:r>
            <a:r>
              <a:rPr lang="es-AR" dirty="0" err="1"/>
              <a:t>outcomes</a:t>
            </a:r>
            <a:r>
              <a:rPr lang="es-AR" dirty="0"/>
              <a:t> </a:t>
            </a:r>
            <a:r>
              <a:rPr lang="es-AR" dirty="0" err="1"/>
              <a:t>were</a:t>
            </a:r>
            <a:r>
              <a:rPr lang="es-AR" dirty="0"/>
              <a:t> </a:t>
            </a:r>
            <a:r>
              <a:rPr lang="es-AR" dirty="0" err="1"/>
              <a:t>classified</a:t>
            </a:r>
            <a:r>
              <a:rPr lang="es-AR" dirty="0"/>
              <a:t> as </a:t>
            </a:r>
            <a:r>
              <a:rPr lang="es-AR" dirty="0" err="1"/>
              <a:t>benign</a:t>
            </a:r>
            <a:r>
              <a:rPr lang="es-AR" dirty="0"/>
              <a:t> </a:t>
            </a:r>
            <a:r>
              <a:rPr lang="es-AR" dirty="0" err="1"/>
              <a:t>findings</a:t>
            </a:r>
            <a:r>
              <a:rPr lang="es-AR" dirty="0"/>
              <a:t>, </a:t>
            </a:r>
            <a:r>
              <a:rPr lang="es-AR" dirty="0" err="1"/>
              <a:t>low</a:t>
            </a:r>
            <a:r>
              <a:rPr lang="es-AR" dirty="0"/>
              <a:t>-grade and </a:t>
            </a:r>
            <a:r>
              <a:rPr lang="es-AR" dirty="0" err="1"/>
              <a:t>high</a:t>
            </a:r>
            <a:r>
              <a:rPr lang="es-AR" dirty="0"/>
              <a:t>-grade </a:t>
            </a:r>
            <a:r>
              <a:rPr lang="es-AR" dirty="0" err="1"/>
              <a:t>scuéimous</a:t>
            </a:r>
            <a:r>
              <a:rPr lang="es-AR" dirty="0"/>
              <a:t>  </a:t>
            </a:r>
            <a:r>
              <a:rPr lang="es-AR" dirty="0" err="1"/>
              <a:t>intraepithelial</a:t>
            </a:r>
            <a:r>
              <a:rPr lang="es-AR" dirty="0"/>
              <a:t> </a:t>
            </a:r>
            <a:r>
              <a:rPr lang="es-AR" dirty="0" err="1"/>
              <a:t>lesions</a:t>
            </a:r>
            <a:r>
              <a:rPr lang="es-AR" dirty="0"/>
              <a:t>, adenocarcinoma in situ, cervical carcinoma, and endometrial </a:t>
            </a:r>
            <a:r>
              <a:rPr lang="es-AR" dirty="0" err="1"/>
              <a:t>pathology</a:t>
            </a:r>
            <a:r>
              <a:rPr lang="es-AR" dirty="0"/>
              <a:t>. </a:t>
            </a:r>
          </a:p>
          <a:p>
            <a:pPr>
              <a:buNone/>
            </a:pPr>
            <a:endParaRPr lang="es-AR" b="1" dirty="0"/>
          </a:p>
          <a:p>
            <a:pPr>
              <a:buNone/>
            </a:pPr>
            <a:r>
              <a:rPr lang="es-AR" dirty="0"/>
              <a:t>a </a:t>
            </a:r>
            <a:r>
              <a:rPr lang="es-AR" dirty="0" err="1"/>
              <a:t>tóutal</a:t>
            </a:r>
            <a:r>
              <a:rPr lang="es-AR" dirty="0"/>
              <a:t> </a:t>
            </a:r>
            <a:r>
              <a:rPr lang="es-AR" dirty="0" err="1"/>
              <a:t>ov</a:t>
            </a:r>
            <a:r>
              <a:rPr lang="es-AR" dirty="0"/>
              <a:t> </a:t>
            </a:r>
            <a:r>
              <a:rPr lang="es-AR" dirty="0" err="1"/>
              <a:t>wan-hándred</a:t>
            </a:r>
            <a:r>
              <a:rPr lang="es-AR" dirty="0"/>
              <a:t> and </a:t>
            </a:r>
            <a:r>
              <a:rPr lang="es-AR" dirty="0" err="1"/>
              <a:t>for</a:t>
            </a:r>
            <a:r>
              <a:rPr lang="es-AR" dirty="0"/>
              <a:t> </a:t>
            </a:r>
            <a:r>
              <a:rPr lang="es-AR" b="1" dirty="0" err="1"/>
              <a:t>patients</a:t>
            </a:r>
            <a:r>
              <a:rPr lang="es-AR" b="1" dirty="0"/>
              <a:t> </a:t>
            </a:r>
            <a:r>
              <a:rPr lang="es-AR" b="1" dirty="0" err="1"/>
              <a:t>with</a:t>
            </a:r>
            <a:r>
              <a:rPr lang="es-AR" b="1" dirty="0"/>
              <a:t> </a:t>
            </a:r>
            <a:r>
              <a:rPr lang="es-AR" b="1" dirty="0" err="1"/>
              <a:t>ei</a:t>
            </a:r>
            <a:r>
              <a:rPr lang="es-AR" b="1" dirty="0"/>
              <a:t> </a:t>
            </a:r>
            <a:r>
              <a:rPr lang="es-AR" b="1" dirty="0" err="1"/>
              <a:t>gi</a:t>
            </a:r>
            <a:r>
              <a:rPr lang="es-AR" b="1" dirty="0"/>
              <a:t> si </a:t>
            </a:r>
            <a:r>
              <a:rPr lang="es-AR" b="1" dirty="0" err="1"/>
              <a:t>cytology</a:t>
            </a:r>
            <a:r>
              <a:rPr lang="es-AR" b="1" dirty="0"/>
              <a:t> </a:t>
            </a:r>
            <a:r>
              <a:rPr lang="es-AR" b="1" dirty="0" err="1"/>
              <a:t>were</a:t>
            </a:r>
            <a:r>
              <a:rPr lang="es-AR" b="1" dirty="0"/>
              <a:t> </a:t>
            </a:r>
            <a:r>
              <a:rPr lang="es-AR" b="1" dirty="0" err="1"/>
              <a:t>analyzed</a:t>
            </a:r>
            <a:r>
              <a:rPr lang="es-AR" dirty="0"/>
              <a:t>, </a:t>
            </a:r>
            <a:r>
              <a:rPr lang="es-AR" dirty="0" err="1"/>
              <a:t>representing</a:t>
            </a:r>
            <a:r>
              <a:rPr lang="es-AR" dirty="0"/>
              <a:t> </a:t>
            </a:r>
            <a:r>
              <a:rPr lang="es-AR" dirty="0" err="1"/>
              <a:t>síro</a:t>
            </a:r>
            <a:r>
              <a:rPr lang="es-AR" dirty="0"/>
              <a:t> </a:t>
            </a:r>
            <a:r>
              <a:rPr lang="es-AR" dirty="0" err="1"/>
              <a:t>póint</a:t>
            </a:r>
            <a:r>
              <a:rPr lang="es-AR" dirty="0"/>
              <a:t> tu </a:t>
            </a:r>
            <a:r>
              <a:rPr lang="es-AR" dirty="0" err="1"/>
              <a:t>persént</a:t>
            </a:r>
            <a:r>
              <a:rPr lang="es-AR" dirty="0"/>
              <a:t> </a:t>
            </a:r>
            <a:r>
              <a:rPr lang="es-AR" dirty="0" err="1"/>
              <a:t>of</a:t>
            </a:r>
            <a:r>
              <a:rPr lang="es-AR" dirty="0"/>
              <a:t> </a:t>
            </a:r>
            <a:r>
              <a:rPr lang="es-AR" dirty="0" err="1"/>
              <a:t>all</a:t>
            </a:r>
            <a:r>
              <a:rPr lang="es-AR" dirty="0"/>
              <a:t> cervical </a:t>
            </a:r>
            <a:r>
              <a:rPr lang="es-AR" dirty="0" err="1"/>
              <a:t>cytology</a:t>
            </a:r>
            <a:r>
              <a:rPr lang="es-AR" dirty="0"/>
              <a:t> </a:t>
            </a:r>
            <a:r>
              <a:rPr lang="es-AR" dirty="0" err="1"/>
              <a:t>tests</a:t>
            </a:r>
            <a:r>
              <a:rPr lang="es-AR" dirty="0"/>
              <a:t> </a:t>
            </a:r>
            <a:r>
              <a:rPr lang="es-AR" dirty="0" err="1"/>
              <a:t>performed</a:t>
            </a:r>
            <a:r>
              <a:rPr lang="es-AR" dirty="0"/>
              <a:t>.</a:t>
            </a:r>
            <a:br>
              <a:rPr lang="es-AR" dirty="0"/>
            </a:br>
            <a:endParaRPr lang="es-AR" dirty="0"/>
          </a:p>
          <a:p>
            <a:pPr>
              <a:buNone/>
            </a:pPr>
            <a:r>
              <a:rPr lang="es-AR" dirty="0" err="1"/>
              <a:t>The</a:t>
            </a:r>
            <a:r>
              <a:rPr lang="es-AR" dirty="0"/>
              <a:t> mean </a:t>
            </a:r>
            <a:r>
              <a:rPr lang="es-AR" dirty="0" err="1"/>
              <a:t>age</a:t>
            </a:r>
            <a:r>
              <a:rPr lang="es-AR" dirty="0"/>
              <a:t> </a:t>
            </a:r>
            <a:r>
              <a:rPr lang="es-AR" dirty="0" err="1"/>
              <a:t>was</a:t>
            </a:r>
            <a:r>
              <a:rPr lang="es-AR" dirty="0"/>
              <a:t> </a:t>
            </a:r>
            <a:r>
              <a:rPr lang="es-AR" dirty="0" err="1"/>
              <a:t>fífti</a:t>
            </a:r>
            <a:r>
              <a:rPr lang="es-AR" dirty="0"/>
              <a:t> </a:t>
            </a:r>
            <a:r>
              <a:rPr lang="es-AR" dirty="0" err="1"/>
              <a:t>póint</a:t>
            </a:r>
            <a:r>
              <a:rPr lang="es-AR" dirty="0"/>
              <a:t> </a:t>
            </a:r>
            <a:r>
              <a:rPr lang="es-AR" dirty="0" err="1"/>
              <a:t>fáiv</a:t>
            </a:r>
            <a:r>
              <a:rPr lang="es-AR" dirty="0"/>
              <a:t> </a:t>
            </a:r>
            <a:r>
              <a:rPr lang="es-AR" dirty="0" err="1"/>
              <a:t>yíars</a:t>
            </a:r>
            <a:r>
              <a:rPr lang="es-AR" dirty="0"/>
              <a:t>, and </a:t>
            </a:r>
            <a:r>
              <a:rPr lang="es-AR" dirty="0" err="1"/>
              <a:t>fórti</a:t>
            </a:r>
            <a:r>
              <a:rPr lang="es-AR" dirty="0"/>
              <a:t> </a:t>
            </a:r>
            <a:r>
              <a:rPr lang="es-AR" dirty="0" err="1"/>
              <a:t>wan</a:t>
            </a:r>
            <a:r>
              <a:rPr lang="es-AR" dirty="0"/>
              <a:t> </a:t>
            </a:r>
            <a:r>
              <a:rPr lang="es-AR" dirty="0" err="1"/>
              <a:t>póint</a:t>
            </a:r>
            <a:r>
              <a:rPr lang="es-AR" dirty="0"/>
              <a:t> </a:t>
            </a:r>
            <a:r>
              <a:rPr lang="es-AR" dirty="0" err="1"/>
              <a:t>thrí</a:t>
            </a:r>
            <a:r>
              <a:rPr lang="es-AR" dirty="0"/>
              <a:t> </a:t>
            </a:r>
            <a:r>
              <a:rPr lang="es-AR" dirty="0" err="1"/>
              <a:t>persént</a:t>
            </a:r>
            <a:r>
              <a:rPr lang="es-AR" dirty="0"/>
              <a:t> </a:t>
            </a:r>
            <a:r>
              <a:rPr lang="es-AR" dirty="0" err="1"/>
              <a:t>of</a:t>
            </a:r>
            <a:r>
              <a:rPr lang="es-AR" dirty="0"/>
              <a:t> </a:t>
            </a:r>
            <a:r>
              <a:rPr lang="es-AR" dirty="0" err="1"/>
              <a:t>patients</a:t>
            </a:r>
            <a:r>
              <a:rPr lang="es-AR" dirty="0"/>
              <a:t> </a:t>
            </a:r>
            <a:r>
              <a:rPr lang="es-AR" dirty="0" err="1"/>
              <a:t>were</a:t>
            </a:r>
            <a:r>
              <a:rPr lang="es-AR" dirty="0"/>
              <a:t> </a:t>
            </a:r>
            <a:r>
              <a:rPr lang="es-AR" dirty="0" err="1"/>
              <a:t>postmenopausal</a:t>
            </a:r>
            <a:r>
              <a:rPr lang="es-AR" dirty="0"/>
              <a:t>.</a:t>
            </a:r>
          </a:p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 err="1"/>
              <a:t>Histopathological</a:t>
            </a:r>
            <a:r>
              <a:rPr lang="es-AR" dirty="0"/>
              <a:t> </a:t>
            </a:r>
            <a:r>
              <a:rPr lang="es-AR" dirty="0" err="1"/>
              <a:t>abnormalities</a:t>
            </a:r>
            <a:r>
              <a:rPr lang="es-AR" dirty="0"/>
              <a:t> </a:t>
            </a:r>
            <a:r>
              <a:rPr lang="es-AR" dirty="0" err="1"/>
              <a:t>were</a:t>
            </a:r>
            <a:r>
              <a:rPr lang="es-AR" dirty="0"/>
              <a:t> </a:t>
            </a:r>
            <a:r>
              <a:rPr lang="es-AR" dirty="0" err="1"/>
              <a:t>identified</a:t>
            </a:r>
            <a:r>
              <a:rPr lang="es-AR" dirty="0"/>
              <a:t> in </a:t>
            </a:r>
            <a:r>
              <a:rPr lang="es-AR" dirty="0" err="1"/>
              <a:t>fórti</a:t>
            </a:r>
            <a:r>
              <a:rPr lang="es-AR" dirty="0"/>
              <a:t> </a:t>
            </a:r>
            <a:r>
              <a:rPr lang="es-AR" dirty="0" err="1"/>
              <a:t>séven</a:t>
            </a:r>
            <a:r>
              <a:rPr lang="es-AR" dirty="0"/>
              <a:t> </a:t>
            </a:r>
            <a:r>
              <a:rPr lang="es-AR" dirty="0" err="1"/>
              <a:t>póint</a:t>
            </a:r>
            <a:r>
              <a:rPr lang="es-AR" dirty="0"/>
              <a:t> </a:t>
            </a:r>
            <a:r>
              <a:rPr lang="es-AR" dirty="0" err="1"/>
              <a:t>wan</a:t>
            </a:r>
            <a:r>
              <a:rPr lang="es-AR" dirty="0"/>
              <a:t> </a:t>
            </a:r>
            <a:r>
              <a:rPr lang="es-AR" dirty="0" err="1"/>
              <a:t>persént</a:t>
            </a:r>
            <a:r>
              <a:rPr lang="es-AR" dirty="0"/>
              <a:t> </a:t>
            </a:r>
            <a:r>
              <a:rPr lang="es-AR" dirty="0" err="1"/>
              <a:t>of</a:t>
            </a:r>
            <a:r>
              <a:rPr lang="es-AR" dirty="0"/>
              <a:t> cases.</a:t>
            </a:r>
            <a:br>
              <a:rPr lang="es-AR" dirty="0"/>
            </a:br>
            <a:endParaRPr lang="es-AR" dirty="0"/>
          </a:p>
          <a:p>
            <a:pPr>
              <a:buNone/>
            </a:pPr>
            <a:r>
              <a:rPr lang="es-AR" dirty="0" err="1"/>
              <a:t>The</a:t>
            </a:r>
            <a:r>
              <a:rPr lang="es-AR" dirty="0"/>
              <a:t> </a:t>
            </a:r>
            <a:r>
              <a:rPr lang="es-AR" dirty="0" err="1"/>
              <a:t>most</a:t>
            </a:r>
            <a:r>
              <a:rPr lang="es-AR" dirty="0"/>
              <a:t> </a:t>
            </a:r>
            <a:r>
              <a:rPr lang="es-AR" dirty="0" err="1"/>
              <a:t>frequent</a:t>
            </a:r>
            <a:r>
              <a:rPr lang="es-AR" dirty="0"/>
              <a:t> diagnosis </a:t>
            </a:r>
            <a:r>
              <a:rPr lang="es-AR" dirty="0" err="1"/>
              <a:t>was</a:t>
            </a:r>
            <a:r>
              <a:rPr lang="es-AR" dirty="0"/>
              <a:t> </a:t>
            </a:r>
            <a:r>
              <a:rPr lang="es-AR" dirty="0" err="1"/>
              <a:t>high</a:t>
            </a:r>
            <a:r>
              <a:rPr lang="es-AR" dirty="0"/>
              <a:t>-grade </a:t>
            </a:r>
            <a:r>
              <a:rPr lang="es-AR" dirty="0" err="1"/>
              <a:t>scuéimous</a:t>
            </a:r>
            <a:r>
              <a:rPr lang="es-AR" dirty="0"/>
              <a:t> </a:t>
            </a:r>
            <a:r>
              <a:rPr lang="es-AR" dirty="0" err="1"/>
              <a:t>intrapitéliol</a:t>
            </a:r>
            <a:r>
              <a:rPr lang="es-AR" dirty="0"/>
              <a:t> </a:t>
            </a:r>
            <a:r>
              <a:rPr lang="es-AR" dirty="0" err="1"/>
              <a:t>lesion</a:t>
            </a:r>
            <a:r>
              <a:rPr lang="es-AR" dirty="0"/>
              <a:t>, </a:t>
            </a:r>
            <a:r>
              <a:rPr lang="es-AR" dirty="0" err="1"/>
              <a:t>followed</a:t>
            </a:r>
            <a:r>
              <a:rPr lang="es-AR" dirty="0"/>
              <a:t> </a:t>
            </a:r>
            <a:r>
              <a:rPr lang="es-AR" dirty="0" err="1"/>
              <a:t>by</a:t>
            </a:r>
            <a:r>
              <a:rPr lang="es-AR" dirty="0"/>
              <a:t> invasive cervical </a:t>
            </a:r>
            <a:r>
              <a:rPr lang="es-AR" dirty="0" err="1"/>
              <a:t>adeno</a:t>
            </a:r>
            <a:r>
              <a:rPr lang="es-AR" dirty="0"/>
              <a:t> </a:t>
            </a:r>
            <a:r>
              <a:rPr lang="es-AR" dirty="0" err="1"/>
              <a:t>carcinouma</a:t>
            </a:r>
            <a:r>
              <a:rPr lang="es-AR" dirty="0"/>
              <a:t>, </a:t>
            </a:r>
            <a:r>
              <a:rPr lang="es-AR" dirty="0" err="1"/>
              <a:t>low</a:t>
            </a:r>
            <a:r>
              <a:rPr lang="es-AR" dirty="0"/>
              <a:t>-grade </a:t>
            </a:r>
            <a:r>
              <a:rPr lang="es-AR" dirty="0" err="1"/>
              <a:t>lesions</a:t>
            </a:r>
            <a:r>
              <a:rPr lang="es-AR" dirty="0"/>
              <a:t>, and </a:t>
            </a:r>
            <a:r>
              <a:rPr lang="es-AR" dirty="0" err="1"/>
              <a:t>scuéimous</a:t>
            </a:r>
            <a:r>
              <a:rPr lang="es-AR" dirty="0"/>
              <a:t> </a:t>
            </a:r>
            <a:r>
              <a:rPr lang="es-AR" dirty="0" err="1"/>
              <a:t>cell</a:t>
            </a:r>
            <a:r>
              <a:rPr lang="es-AR" dirty="0"/>
              <a:t> </a:t>
            </a:r>
            <a:r>
              <a:rPr lang="es-AR" dirty="0" err="1"/>
              <a:t>carcinouma</a:t>
            </a:r>
            <a:r>
              <a:rPr lang="es-AR" dirty="0"/>
              <a:t>.</a:t>
            </a:r>
          </a:p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 err="1"/>
              <a:t>Endomitrial</a:t>
            </a:r>
            <a:r>
              <a:rPr lang="es-AR" dirty="0"/>
              <a:t> </a:t>
            </a:r>
            <a:r>
              <a:rPr lang="es-AR" dirty="0" err="1"/>
              <a:t>pathology</a:t>
            </a:r>
            <a:r>
              <a:rPr lang="es-AR" dirty="0"/>
              <a:t> </a:t>
            </a:r>
            <a:r>
              <a:rPr lang="es-AR" dirty="0" err="1"/>
              <a:t>was</a:t>
            </a:r>
            <a:r>
              <a:rPr lang="es-AR" dirty="0"/>
              <a:t> </a:t>
            </a:r>
            <a:r>
              <a:rPr lang="es-AR" dirty="0" err="1"/>
              <a:t>detected</a:t>
            </a:r>
            <a:r>
              <a:rPr lang="es-AR" dirty="0"/>
              <a:t> in </a:t>
            </a:r>
            <a:r>
              <a:rPr lang="es-AR" dirty="0" err="1"/>
              <a:t>náin</a:t>
            </a:r>
            <a:r>
              <a:rPr lang="es-AR" dirty="0"/>
              <a:t> </a:t>
            </a:r>
            <a:r>
              <a:rPr lang="es-AR" dirty="0" err="1"/>
              <a:t>póint</a:t>
            </a:r>
            <a:r>
              <a:rPr lang="es-AR" dirty="0"/>
              <a:t> </a:t>
            </a:r>
            <a:r>
              <a:rPr lang="es-AR" dirty="0" err="1"/>
              <a:t>thrí</a:t>
            </a:r>
            <a:r>
              <a:rPr lang="es-AR" dirty="0"/>
              <a:t> </a:t>
            </a:r>
            <a:r>
              <a:rPr lang="es-AR" dirty="0" err="1"/>
              <a:t>persént</a:t>
            </a:r>
            <a:r>
              <a:rPr lang="es-AR" dirty="0"/>
              <a:t> </a:t>
            </a:r>
            <a:r>
              <a:rPr lang="es-AR" dirty="0" err="1"/>
              <a:t>of</a:t>
            </a:r>
            <a:r>
              <a:rPr lang="es-AR" dirty="0"/>
              <a:t> </a:t>
            </a:r>
            <a:r>
              <a:rPr lang="es-AR" dirty="0" err="1"/>
              <a:t>patients</a:t>
            </a:r>
            <a:r>
              <a:rPr lang="es-AR" dirty="0"/>
              <a:t> </a:t>
            </a:r>
            <a:r>
              <a:rPr lang="es-AR" dirty="0" err="1"/>
              <a:t>with</a:t>
            </a:r>
            <a:r>
              <a:rPr lang="es-AR" dirty="0"/>
              <a:t> </a:t>
            </a:r>
            <a:r>
              <a:rPr lang="es-AR" dirty="0" err="1"/>
              <a:t>risk</a:t>
            </a:r>
            <a:r>
              <a:rPr lang="es-AR" dirty="0"/>
              <a:t> </a:t>
            </a:r>
            <a:r>
              <a:rPr lang="es-AR" dirty="0" err="1"/>
              <a:t>factors</a:t>
            </a:r>
            <a:r>
              <a:rPr lang="es-AR" dirty="0"/>
              <a:t>, </a:t>
            </a:r>
            <a:r>
              <a:rPr lang="es-AR" dirty="0" err="1"/>
              <a:t>including</a:t>
            </a:r>
            <a:r>
              <a:rPr lang="es-AR" dirty="0"/>
              <a:t> </a:t>
            </a:r>
            <a:r>
              <a:rPr lang="es-AR" dirty="0" err="1"/>
              <a:t>thrí</a:t>
            </a:r>
            <a:r>
              <a:rPr lang="es-AR" dirty="0"/>
              <a:t> </a:t>
            </a:r>
            <a:r>
              <a:rPr lang="es-AR" dirty="0" err="1"/>
              <a:t>póint</a:t>
            </a:r>
            <a:r>
              <a:rPr lang="es-AR" dirty="0"/>
              <a:t> </a:t>
            </a:r>
            <a:r>
              <a:rPr lang="es-AR" dirty="0" err="1"/>
              <a:t>wan</a:t>
            </a:r>
            <a:r>
              <a:rPr lang="es-AR" dirty="0"/>
              <a:t> </a:t>
            </a:r>
            <a:r>
              <a:rPr lang="es-AR" dirty="0" err="1"/>
              <a:t>persént</a:t>
            </a:r>
            <a:r>
              <a:rPr lang="es-AR" dirty="0"/>
              <a:t> </a:t>
            </a:r>
            <a:r>
              <a:rPr lang="es-AR" dirty="0" err="1"/>
              <a:t>with</a:t>
            </a:r>
            <a:r>
              <a:rPr lang="es-AR" dirty="0"/>
              <a:t> endometrial adenocarcinoma.</a:t>
            </a:r>
          </a:p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 err="1"/>
              <a:t>impórtently</a:t>
            </a:r>
            <a:r>
              <a:rPr lang="es-AR" dirty="0"/>
              <a:t>, </a:t>
            </a:r>
            <a:r>
              <a:rPr lang="es-AR" dirty="0" err="1"/>
              <a:t>thirtín</a:t>
            </a:r>
            <a:r>
              <a:rPr lang="es-AR" dirty="0"/>
              <a:t> </a:t>
            </a:r>
            <a:r>
              <a:rPr lang="es-AR" dirty="0" err="1"/>
              <a:t>póint</a:t>
            </a:r>
            <a:r>
              <a:rPr lang="es-AR" dirty="0"/>
              <a:t> </a:t>
            </a:r>
            <a:r>
              <a:rPr lang="es-AR" dirty="0" err="1"/>
              <a:t>fáiv</a:t>
            </a:r>
            <a:r>
              <a:rPr lang="es-AR" dirty="0"/>
              <a:t> </a:t>
            </a:r>
            <a:r>
              <a:rPr lang="es-AR" dirty="0" err="1"/>
              <a:t>persént</a:t>
            </a:r>
            <a:r>
              <a:rPr lang="es-AR" dirty="0"/>
              <a:t> </a:t>
            </a:r>
            <a:r>
              <a:rPr lang="es-AR" dirty="0" err="1"/>
              <a:t>of</a:t>
            </a:r>
            <a:r>
              <a:rPr lang="es-AR" dirty="0"/>
              <a:t> </a:t>
            </a:r>
            <a:r>
              <a:rPr lang="es-AR" dirty="0" err="1"/>
              <a:t>patients</a:t>
            </a:r>
            <a:r>
              <a:rPr lang="es-AR" dirty="0"/>
              <a:t> </a:t>
            </a:r>
            <a:r>
              <a:rPr lang="es-AR" dirty="0" err="1"/>
              <a:t>with</a:t>
            </a:r>
            <a:r>
              <a:rPr lang="es-AR" dirty="0"/>
              <a:t> normal </a:t>
            </a:r>
            <a:r>
              <a:rPr lang="es-AR" dirty="0" err="1"/>
              <a:t>colpóscopi</a:t>
            </a:r>
            <a:r>
              <a:rPr lang="es-AR" dirty="0"/>
              <a:t> </a:t>
            </a:r>
            <a:r>
              <a:rPr lang="es-AR" dirty="0" err="1"/>
              <a:t>had</a:t>
            </a:r>
            <a:r>
              <a:rPr lang="es-AR" dirty="0"/>
              <a:t> </a:t>
            </a:r>
            <a:r>
              <a:rPr lang="es-AR" dirty="0" err="1"/>
              <a:t>significant</a:t>
            </a:r>
            <a:r>
              <a:rPr lang="es-AR" dirty="0"/>
              <a:t> </a:t>
            </a:r>
            <a:r>
              <a:rPr lang="es-AR" dirty="0" err="1"/>
              <a:t>pathology</a:t>
            </a:r>
            <a:r>
              <a:rPr lang="es-AR" dirty="0"/>
              <a:t> </a:t>
            </a:r>
            <a:r>
              <a:rPr lang="es-AR" dirty="0" err="1"/>
              <a:t>detected</a:t>
            </a:r>
            <a:r>
              <a:rPr lang="es-AR" dirty="0"/>
              <a:t> </a:t>
            </a:r>
            <a:r>
              <a:rPr lang="es-AR" dirty="0" err="1"/>
              <a:t>on</a:t>
            </a:r>
            <a:r>
              <a:rPr lang="es-AR" dirty="0"/>
              <a:t> endocervical </a:t>
            </a:r>
            <a:r>
              <a:rPr lang="es-AR" dirty="0" err="1"/>
              <a:t>sampling</a:t>
            </a:r>
            <a:r>
              <a:rPr lang="es-AR" dirty="0"/>
              <a:t>.</a:t>
            </a:r>
          </a:p>
          <a:p>
            <a:pPr>
              <a:buNone/>
            </a:pPr>
            <a:endParaRPr lang="es-AR" b="1" dirty="0"/>
          </a:p>
          <a:p>
            <a:pPr>
              <a:buNone/>
            </a:pPr>
            <a:r>
              <a:rPr lang="es-AR" b="1" dirty="0"/>
              <a:t>In </a:t>
            </a:r>
            <a:r>
              <a:rPr lang="es-AR" b="1" dirty="0" err="1"/>
              <a:t>conclusion</a:t>
            </a:r>
            <a:r>
              <a:rPr lang="es-AR" dirty="0"/>
              <a:t>, </a:t>
            </a:r>
            <a:r>
              <a:rPr lang="es-AR" dirty="0" err="1"/>
              <a:t>although</a:t>
            </a:r>
            <a:r>
              <a:rPr lang="es-AR" dirty="0"/>
              <a:t> </a:t>
            </a:r>
            <a:r>
              <a:rPr lang="es-AR" dirty="0" err="1"/>
              <a:t>ei</a:t>
            </a:r>
            <a:r>
              <a:rPr lang="es-AR" dirty="0"/>
              <a:t>-</a:t>
            </a:r>
            <a:r>
              <a:rPr lang="es-AR" dirty="0" err="1"/>
              <a:t>yi</a:t>
            </a:r>
            <a:r>
              <a:rPr lang="es-AR" dirty="0"/>
              <a:t>-sí  </a:t>
            </a:r>
            <a:r>
              <a:rPr lang="es-AR" dirty="0" err="1"/>
              <a:t>cytology</a:t>
            </a:r>
            <a:r>
              <a:rPr lang="es-AR" dirty="0"/>
              <a:t> </a:t>
            </a:r>
            <a:r>
              <a:rPr lang="es-AR" dirty="0" err="1"/>
              <a:t>is</a:t>
            </a:r>
            <a:r>
              <a:rPr lang="es-AR" dirty="0"/>
              <a:t> </a:t>
            </a:r>
            <a:r>
              <a:rPr lang="es-AR" dirty="0" err="1"/>
              <a:t>infrequent</a:t>
            </a:r>
            <a:r>
              <a:rPr lang="es-AR" dirty="0"/>
              <a:t>, </a:t>
            </a:r>
            <a:r>
              <a:rPr lang="es-AR" dirty="0" err="1"/>
              <a:t>it</a:t>
            </a:r>
            <a:r>
              <a:rPr lang="es-AR" dirty="0"/>
              <a:t> </a:t>
            </a:r>
            <a:r>
              <a:rPr lang="es-AR" dirty="0" err="1"/>
              <a:t>is</a:t>
            </a:r>
            <a:r>
              <a:rPr lang="es-AR" dirty="0"/>
              <a:t> </a:t>
            </a:r>
            <a:r>
              <a:rPr lang="es-AR" dirty="0" err="1"/>
              <a:t>associated</a:t>
            </a:r>
            <a:r>
              <a:rPr lang="es-AR" dirty="0"/>
              <a:t> </a:t>
            </a:r>
            <a:r>
              <a:rPr lang="es-AR" dirty="0" err="1"/>
              <a:t>with</a:t>
            </a:r>
            <a:r>
              <a:rPr lang="es-AR" dirty="0"/>
              <a:t> a </a:t>
            </a:r>
            <a:r>
              <a:rPr lang="es-AR" dirty="0" err="1"/>
              <a:t>substantial</a:t>
            </a:r>
            <a:r>
              <a:rPr lang="es-AR" dirty="0"/>
              <a:t> </a:t>
            </a:r>
            <a:r>
              <a:rPr lang="es-AR" dirty="0" err="1"/>
              <a:t>rate</a:t>
            </a:r>
            <a:r>
              <a:rPr lang="es-AR" dirty="0"/>
              <a:t> </a:t>
            </a:r>
            <a:r>
              <a:rPr lang="es-AR" dirty="0" err="1"/>
              <a:t>of</a:t>
            </a:r>
            <a:r>
              <a:rPr lang="es-AR" dirty="0"/>
              <a:t> </a:t>
            </a:r>
            <a:r>
              <a:rPr lang="es-AR" dirty="0" err="1"/>
              <a:t>clinically</a:t>
            </a:r>
            <a:r>
              <a:rPr lang="es-AR" dirty="0"/>
              <a:t> </a:t>
            </a:r>
            <a:r>
              <a:rPr lang="es-AR" dirty="0" err="1"/>
              <a:t>significant</a:t>
            </a:r>
            <a:r>
              <a:rPr lang="es-AR" dirty="0"/>
              <a:t> cervical and </a:t>
            </a:r>
            <a:r>
              <a:rPr lang="es-AR" dirty="0" err="1"/>
              <a:t>endomitrial</a:t>
            </a:r>
            <a:r>
              <a:rPr lang="es-AR" dirty="0"/>
              <a:t> </a:t>
            </a:r>
            <a:r>
              <a:rPr lang="es-AR" dirty="0" err="1"/>
              <a:t>lesions</a:t>
            </a:r>
            <a:r>
              <a:rPr lang="es-AR" dirty="0"/>
              <a:t>.</a:t>
            </a:r>
          </a:p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 err="1"/>
              <a:t>Therefore</a:t>
            </a:r>
            <a:r>
              <a:rPr lang="es-AR" dirty="0"/>
              <a:t>, </a:t>
            </a:r>
            <a:r>
              <a:rPr lang="es-AR" dirty="0" err="1"/>
              <a:t>comprehénsiv</a:t>
            </a:r>
            <a:r>
              <a:rPr lang="es-AR" dirty="0"/>
              <a:t> </a:t>
            </a:r>
            <a:r>
              <a:rPr lang="es-AR" dirty="0" err="1"/>
              <a:t>evaluation</a:t>
            </a:r>
            <a:r>
              <a:rPr lang="es-AR" dirty="0"/>
              <a:t> </a:t>
            </a:r>
            <a:r>
              <a:rPr lang="es-AR" dirty="0" err="1"/>
              <a:t>is</a:t>
            </a:r>
            <a:r>
              <a:rPr lang="es-AR" dirty="0"/>
              <a:t> </a:t>
            </a:r>
            <a:r>
              <a:rPr lang="es-AR" dirty="0" err="1"/>
              <a:t>essential</a:t>
            </a:r>
            <a:r>
              <a:rPr lang="es-AR" dirty="0"/>
              <a:t>, </a:t>
            </a:r>
            <a:r>
              <a:rPr lang="es-AR" dirty="0" err="1"/>
              <a:t>including</a:t>
            </a:r>
            <a:r>
              <a:rPr lang="es-AR" dirty="0"/>
              <a:t> endocervical </a:t>
            </a:r>
            <a:r>
              <a:rPr lang="es-AR" dirty="0" err="1"/>
              <a:t>sampling</a:t>
            </a:r>
            <a:r>
              <a:rPr lang="es-AR" dirty="0"/>
              <a:t> and, </a:t>
            </a:r>
            <a:r>
              <a:rPr lang="es-AR" dirty="0" err="1"/>
              <a:t>when</a:t>
            </a:r>
            <a:r>
              <a:rPr lang="es-AR" dirty="0"/>
              <a:t> </a:t>
            </a:r>
            <a:r>
              <a:rPr lang="es-AR" dirty="0" err="1"/>
              <a:t>indicated</a:t>
            </a:r>
            <a:r>
              <a:rPr lang="es-AR" dirty="0"/>
              <a:t>, </a:t>
            </a:r>
            <a:r>
              <a:rPr lang="es-AR" dirty="0" err="1"/>
              <a:t>endomítrial</a:t>
            </a:r>
            <a:r>
              <a:rPr lang="es-AR" dirty="0"/>
              <a:t> </a:t>
            </a:r>
            <a:r>
              <a:rPr lang="es-AR" dirty="0" err="1"/>
              <a:t>asésment</a:t>
            </a:r>
            <a:r>
              <a:rPr lang="es-AR" dirty="0"/>
              <a:t>, </a:t>
            </a:r>
            <a:r>
              <a:rPr lang="es-AR" dirty="0" err="1"/>
              <a:t>even</a:t>
            </a:r>
            <a:r>
              <a:rPr lang="es-AR" dirty="0"/>
              <a:t> in </a:t>
            </a:r>
            <a:r>
              <a:rPr lang="es-AR" dirty="0" err="1"/>
              <a:t>the</a:t>
            </a:r>
            <a:r>
              <a:rPr lang="es-AR" dirty="0"/>
              <a:t> </a:t>
            </a:r>
            <a:r>
              <a:rPr lang="es-AR" dirty="0" err="1"/>
              <a:t>presence</a:t>
            </a:r>
            <a:r>
              <a:rPr lang="es-AR" dirty="0"/>
              <a:t> </a:t>
            </a:r>
            <a:r>
              <a:rPr lang="es-AR" dirty="0" err="1"/>
              <a:t>of</a:t>
            </a:r>
            <a:r>
              <a:rPr lang="es-AR" dirty="0"/>
              <a:t> normal </a:t>
            </a:r>
            <a:r>
              <a:rPr lang="es-AR" dirty="0" err="1"/>
              <a:t>colposcopic</a:t>
            </a:r>
            <a:r>
              <a:rPr lang="es-AR" dirty="0"/>
              <a:t> </a:t>
            </a:r>
            <a:r>
              <a:rPr lang="es-AR" dirty="0" err="1"/>
              <a:t>findings</a:t>
            </a:r>
            <a:r>
              <a:rPr lang="es-AR" dirty="0"/>
              <a:t>.</a:t>
            </a:r>
          </a:p>
          <a:p>
            <a:endParaRPr lang="es-AR" b="1" dirty="0"/>
          </a:p>
          <a:p>
            <a:r>
              <a:rPr lang="es-AR" b="1" dirty="0" err="1"/>
              <a:t>Thank</a:t>
            </a:r>
            <a:r>
              <a:rPr lang="es-AR" b="1" dirty="0"/>
              <a:t> </a:t>
            </a:r>
            <a:r>
              <a:rPr lang="es-AR" b="1" dirty="0" err="1"/>
              <a:t>you</a:t>
            </a:r>
            <a:r>
              <a:rPr lang="es-AR" b="1" dirty="0"/>
              <a:t> </a:t>
            </a:r>
            <a:r>
              <a:rPr lang="es-AR" b="1" dirty="0" err="1"/>
              <a:t>for</a:t>
            </a:r>
            <a:r>
              <a:rPr lang="es-AR" b="1" dirty="0"/>
              <a:t> </a:t>
            </a:r>
            <a:r>
              <a:rPr lang="es-AR" b="1" dirty="0" err="1"/>
              <a:t>your</a:t>
            </a:r>
            <a:r>
              <a:rPr lang="es-AR" b="1" dirty="0"/>
              <a:t> </a:t>
            </a:r>
            <a:r>
              <a:rPr lang="es-AR" b="1" dirty="0" err="1"/>
              <a:t>attention</a:t>
            </a:r>
            <a:r>
              <a:rPr lang="es-AR" b="1" dirty="0"/>
              <a:t>.</a:t>
            </a:r>
            <a:endParaRPr lang="es-AR" dirty="0"/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A00F70-35B7-864F-86A0-01A38B3A5A6C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00678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32078" y="1006528"/>
            <a:ext cx="4896882" cy="694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64156" y="1836050"/>
            <a:ext cx="4032727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9174-EA7C-4A13-8DF2-F5D03E90B76F}" type="datetimeFigureOut">
              <a:rPr lang="es-ES" smtClean="0"/>
              <a:t>2/5/26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BAF1-A66A-4566-8067-585F7BC44B1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9174-EA7C-4A13-8DF2-F5D03E90B76F}" type="datetimeFigureOut">
              <a:rPr lang="es-ES" smtClean="0"/>
              <a:t>2/5/26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BAF1-A66A-4566-8067-585F7BC44B1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5082" y="2082057"/>
            <a:ext cx="4896882" cy="643517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5082" y="1373288"/>
            <a:ext cx="4896882" cy="708769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9174-EA7C-4A13-8DF2-F5D03E90B76F}" type="datetimeFigureOut">
              <a:rPr lang="es-ES" smtClean="0"/>
              <a:t>2/5/26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BAF1-A66A-4566-8067-585F7BC44B1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81033" y="357010"/>
            <a:ext cx="1585285" cy="101027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862336" y="357010"/>
            <a:ext cx="1586286" cy="101027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9174-EA7C-4A13-8DF2-F5D03E90B76F}" type="datetimeFigureOut">
              <a:rPr lang="es-ES" smtClean="0"/>
              <a:t>2/5/26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BAF1-A66A-4566-8067-585F7BC44B1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8052" y="129754"/>
            <a:ext cx="5184934" cy="540015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88052" y="725270"/>
            <a:ext cx="2545459" cy="302258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88052" y="1027528"/>
            <a:ext cx="2545459" cy="1866801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2926528" y="725270"/>
            <a:ext cx="2546459" cy="302258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926528" y="1027528"/>
            <a:ext cx="2546459" cy="1866801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9174-EA7C-4A13-8DF2-F5D03E90B76F}" type="datetimeFigureOut">
              <a:rPr lang="es-ES" smtClean="0"/>
              <a:t>2/5/26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BAF1-A66A-4566-8067-585F7BC44B1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9174-EA7C-4A13-8DF2-F5D03E90B76F}" type="datetimeFigureOut">
              <a:rPr lang="es-ES" smtClean="0"/>
              <a:t>2/5/26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BAF1-A66A-4566-8067-585F7BC44B1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9174-EA7C-4A13-8DF2-F5D03E90B76F}" type="datetimeFigureOut">
              <a:rPr lang="es-ES" smtClean="0"/>
              <a:t>2/5/26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BAF1-A66A-4566-8067-585F7BC44B1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8052" y="129003"/>
            <a:ext cx="1895342" cy="549015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52406" y="129004"/>
            <a:ext cx="3220580" cy="27653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8052" y="678019"/>
            <a:ext cx="1895342" cy="221631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9174-EA7C-4A13-8DF2-F5D03E90B76F}" type="datetimeFigureOut">
              <a:rPr lang="es-ES" smtClean="0"/>
              <a:t>2/5/26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BAF1-A66A-4566-8067-585F7BC44B1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29204" y="2268061"/>
            <a:ext cx="3456623" cy="267758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29204" y="289508"/>
            <a:ext cx="3456623" cy="1944053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600"/>
            </a:lvl2pPr>
            <a:lvl3pPr marL="514350" indent="0">
              <a:buNone/>
              <a:defRPr sz="1400"/>
            </a:lvl3pPr>
            <a:lvl4pPr marL="771525" indent="0">
              <a:buNone/>
              <a:defRPr sz="1100"/>
            </a:lvl4pPr>
            <a:lvl5pPr marL="1028700" indent="0">
              <a:buNone/>
              <a:defRPr sz="1100"/>
            </a:lvl5pPr>
            <a:lvl6pPr marL="1285875" indent="0">
              <a:buNone/>
              <a:defRPr sz="1100"/>
            </a:lvl6pPr>
            <a:lvl7pPr marL="1543050" indent="0">
              <a:buNone/>
              <a:defRPr sz="1100"/>
            </a:lvl7pPr>
            <a:lvl8pPr marL="1800225" indent="0">
              <a:buNone/>
              <a:defRPr sz="1100"/>
            </a:lvl8pPr>
            <a:lvl9pPr marL="2057400" indent="0">
              <a:buNone/>
              <a:defRPr sz="11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29204" y="2535819"/>
            <a:ext cx="3456623" cy="38026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9174-EA7C-4A13-8DF2-F5D03E90B76F}" type="datetimeFigureOut">
              <a:rPr lang="es-ES" smtClean="0"/>
              <a:t>2/5/26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BAF1-A66A-4566-8067-585F7BC44B1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9174-EA7C-4A13-8DF2-F5D03E90B76F}" type="datetimeFigureOut">
              <a:rPr lang="es-ES" smtClean="0"/>
              <a:t>2/5/26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BAF1-A66A-4566-8067-585F7BC44B1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632474" y="61502"/>
            <a:ext cx="816147" cy="130578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81033" y="61502"/>
            <a:ext cx="2355424" cy="1305786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9174-EA7C-4A13-8DF2-F5D03E90B76F}" type="datetimeFigureOut">
              <a:rPr lang="es-ES" smtClean="0"/>
              <a:t>2/5/26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BAF1-A66A-4566-8067-585F7BC44B1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288052" y="129754"/>
            <a:ext cx="5184934" cy="540015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88052" y="756021"/>
            <a:ext cx="5184934" cy="2138308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288052" y="3003082"/>
            <a:ext cx="1344242" cy="172505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29174-EA7C-4A13-8DF2-F5D03E90B76F}" type="datetimeFigureOut">
              <a:rPr lang="es-ES" smtClean="0"/>
              <a:t>2/5/26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968355" y="3003082"/>
            <a:ext cx="1824329" cy="172505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128744" y="3003082"/>
            <a:ext cx="1344242" cy="172505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DBAF1-A66A-4566-8067-585F7BC44B1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9" indent="-160734" algn="l" defTabSz="51435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A6F5979-D659-80E7-12D1-C1CE079D698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866"/>
          <a:stretch>
            <a:fillRect/>
          </a:stretch>
        </p:blipFill>
        <p:spPr>
          <a:xfrm>
            <a:off x="0" y="0"/>
            <a:ext cx="5761038" cy="3226359"/>
          </a:xfrm>
          <a:prstGeom prst="rect">
            <a:avLst/>
          </a:prstGeom>
        </p:spPr>
      </p:pic>
      <p:pic>
        <p:nvPicPr>
          <p:cNvPr id="4" name="Audio 57">
            <a:extLst>
              <a:ext uri="{FF2B5EF4-FFF2-40B4-BE49-F238E27FC236}">
                <a16:creationId xmlns:a16="http://schemas.microsoft.com/office/drawing/2014/main" id="{5D101B18-E921-836C-38DD-742BDEF8B6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00799" y="2772172"/>
            <a:ext cx="164545" cy="16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93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973"/>
    </mc:Choice>
    <mc:Fallback xmlns="">
      <p:transition spd="slow" advTm="210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905</TotalTime>
  <Words>370</Words>
  <Application>Microsoft Macintosh PowerPoint</Application>
  <PresentationFormat>Personalizado</PresentationFormat>
  <Paragraphs>30</Paragraphs>
  <Slides>1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Tema de Office</vt:lpstr>
      <vt:lpstr>Presentación de PowerPoint</vt:lpstr>
    </vt:vector>
  </TitlesOfParts>
  <Company>RevolucionUnattended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Consultorio24</dc:creator>
  <cp:lastModifiedBy>Sofia  La Valle</cp:lastModifiedBy>
  <cp:revision>16</cp:revision>
  <dcterms:created xsi:type="dcterms:W3CDTF">2026-04-28T19:25:46Z</dcterms:created>
  <dcterms:modified xsi:type="dcterms:W3CDTF">2026-05-02T18:58:40Z</dcterms:modified>
</cp:coreProperties>
</file>