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6" r:id="rId4"/>
    <p:sldId id="270" r:id="rId5"/>
    <p:sldId id="271" r:id="rId6"/>
    <p:sldId id="27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6" userDrawn="1">
          <p15:clr>
            <a:srgbClr val="A4A3A4"/>
          </p15:clr>
        </p15:guide>
        <p15:guide id="2" pos="37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02"/>
      </p:cViewPr>
      <p:guideLst>
        <p:guide orient="horz" pos="2186"/>
        <p:guide pos="37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HPV45</c:v>
                </c:pt>
                <c:pt idx="1">
                  <c:v>HPV31</c:v>
                </c:pt>
                <c:pt idx="2">
                  <c:v>HPV68</c:v>
                </c:pt>
                <c:pt idx="3">
                  <c:v>HPV35</c:v>
                </c:pt>
                <c:pt idx="4">
                  <c:v>HPV33</c:v>
                </c:pt>
                <c:pt idx="5">
                  <c:v>HPV66</c:v>
                </c:pt>
                <c:pt idx="6">
                  <c:v>HPV59</c:v>
                </c:pt>
                <c:pt idx="7">
                  <c:v>HPV39</c:v>
                </c:pt>
                <c:pt idx="8">
                  <c:v>HPV18</c:v>
                </c:pt>
                <c:pt idx="9">
                  <c:v>HPV51</c:v>
                </c:pt>
                <c:pt idx="10">
                  <c:v>HPV56</c:v>
                </c:pt>
                <c:pt idx="11">
                  <c:v>HPV58</c:v>
                </c:pt>
                <c:pt idx="12">
                  <c:v>HPV52</c:v>
                </c:pt>
                <c:pt idx="13">
                  <c:v>HPV16</c:v>
                </c:pt>
                <c:pt idx="14">
                  <c:v>Negative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  <c:pt idx="6">
                  <c:v>20</c:v>
                </c:pt>
                <c:pt idx="7">
                  <c:v>21</c:v>
                </c:pt>
                <c:pt idx="8">
                  <c:v>25</c:v>
                </c:pt>
                <c:pt idx="9">
                  <c:v>29</c:v>
                </c:pt>
                <c:pt idx="10">
                  <c:v>29</c:v>
                </c:pt>
                <c:pt idx="11">
                  <c:v>47</c:v>
                </c:pt>
                <c:pt idx="12">
                  <c:v>72</c:v>
                </c:pt>
                <c:pt idx="13">
                  <c:v>132</c:v>
                </c:pt>
                <c:pt idx="14">
                  <c:v>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731658919"/>
        <c:axId val="536935551"/>
      </c:barChart>
      <c:catAx>
        <c:axId val="73165891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536935551"/>
        <c:crosses val="autoZero"/>
        <c:auto val="1"/>
        <c:lblAlgn val="ctr"/>
        <c:lblOffset val="100"/>
        <c:noMultiLvlLbl val="0"/>
      </c:catAx>
      <c:valAx>
        <c:axId val="53693555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731658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463eb95-5dec-4168-9cac-5c5dbc5a07a0}"/>
      </c:ext>
    </c:extLst>
  </c:chart>
  <c:spPr>
    <a:noFill/>
    <a:ln>
      <a:noFill/>
    </a:ln>
    <a:effectLst/>
  </c:spPr>
  <c:txPr>
    <a:bodyPr/>
    <a:lstStyle/>
    <a:p>
      <a:pPr>
        <a:defRPr lang="zh-CN" sz="12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101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标题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标题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内容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image" Target="../media/image11.png"/><Relationship Id="rId7" Type="http://schemas.microsoft.com/office/2007/relationships/media" Target="../media/media2.mp3"/><Relationship Id="rId6" Type="http://schemas.openxmlformats.org/officeDocument/2006/relationships/audio" Target="../media/media2.mp3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microsoft.com/office/2007/relationships/media" Target="../media/media3.mp3"/><Relationship Id="rId4" Type="http://schemas.openxmlformats.org/officeDocument/2006/relationships/audio" Target="../media/media3.mp3"/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11.png"/><Relationship Id="rId6" Type="http://schemas.microsoft.com/office/2007/relationships/media" Target="../media/media4.mp3"/><Relationship Id="rId5" Type="http://schemas.openxmlformats.org/officeDocument/2006/relationships/audio" Target="../media/media4.mp3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microsoft.com/office/2007/relationships/media" Target="../media/media5.mp3"/><Relationship Id="rId3" Type="http://schemas.openxmlformats.org/officeDocument/2006/relationships/audio" Target="../media/media5.mp3"/><Relationship Id="rId2" Type="http://schemas.openxmlformats.org/officeDocument/2006/relationships/image" Target="../media/image10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909445"/>
            <a:ext cx="12193270" cy="1210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Evaluation of testing efficacy and accuracy of urine samples in </a:t>
            </a:r>
            <a:endParaRPr lang="en-US" altLang="zh-CN" sz="2800" b="1" dirty="0">
              <a:solidFill>
                <a:srgbClr val="C00000"/>
              </a:solidFill>
              <a:latin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HR-HPV cervical infection and optimization of sample collecting timing</a:t>
            </a:r>
            <a:endParaRPr lang="en-US" altLang="zh-CN" sz="2800" b="1" dirty="0">
              <a:solidFill>
                <a:srgbClr val="C00000"/>
              </a:solidFill>
              <a:latin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79500" y="3812540"/>
            <a:ext cx="9777730" cy="140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  <a:spcAft>
                <a:spcPts val="1200"/>
              </a:spcAft>
            </a:pPr>
            <a:r>
              <a:rPr lang="en-US" altLang="zh-CN" dirty="0">
                <a:latin typeface="+mn-ea"/>
                <a:cs typeface="+mn-ea"/>
                <a:sym typeface="Arial" panose="020B0604020202020204" pitchFamily="34" charset="0"/>
              </a:rPr>
              <a:t>Hanfei N</a:t>
            </a:r>
            <a:r>
              <a:rPr lang="en-US" altLang="zh-CN" dirty="0">
                <a:latin typeface="+mn-ea"/>
                <a:cs typeface="+mn-ea"/>
                <a:sym typeface="Arial" panose="020B0604020202020204" pitchFamily="34" charset="0"/>
              </a:rPr>
              <a:t>iu, Bingbing Xiao</a:t>
            </a:r>
            <a:endParaRPr lang="en-US" altLang="zh-CN" dirty="0">
              <a:latin typeface="+mn-ea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40000"/>
              </a:lnSpc>
              <a:spcAft>
                <a:spcPts val="1200"/>
              </a:spcAft>
            </a:pPr>
            <a:r>
              <a:rPr lang="en-US" altLang="zh-CN" dirty="0">
                <a:latin typeface="+mn-ea"/>
                <a:cs typeface="+mn-ea"/>
                <a:sym typeface="Arial" panose="020B0604020202020204" pitchFamily="34" charset="0"/>
              </a:rPr>
              <a:t>Department of Obstetrics and Gynecology</a:t>
            </a:r>
            <a:br>
              <a:rPr lang="en-US" altLang="zh-CN" dirty="0">
                <a:latin typeface="+mn-ea"/>
                <a:cs typeface="+mn-ea"/>
                <a:sym typeface="Arial" panose="020B0604020202020204" pitchFamily="34" charset="0"/>
              </a:rPr>
            </a:br>
            <a:r>
              <a:rPr lang="en-US" altLang="zh-CN" dirty="0">
                <a:latin typeface="+mn-ea"/>
                <a:cs typeface="+mn-ea"/>
                <a:sym typeface="Arial" panose="020B0604020202020204" pitchFamily="34" charset="0"/>
              </a:rPr>
              <a:t>Peking University First Hospital</a:t>
            </a:r>
            <a:endParaRPr lang="en-US" altLang="zh-CN" dirty="0">
              <a:latin typeface="+mn-ea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3025" y="357505"/>
            <a:ext cx="1273810" cy="628015"/>
          </a:xfrm>
          <a:prstGeom prst="rect">
            <a:avLst/>
          </a:prstGeom>
        </p:spPr>
      </p:pic>
      <p:pic>
        <p:nvPicPr>
          <p:cNvPr id="3" name="20260507_23291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70995" y="6398260"/>
            <a:ext cx="309880" cy="30988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4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0000"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784860" y="382837"/>
            <a:ext cx="1875790" cy="58928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b="1" noProof="0" dirty="0">
                <a:ln>
                  <a:noFill/>
                </a:ln>
                <a:solidFill>
                  <a:srgbClr val="9A0001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rPr>
              <a:t>C</a:t>
            </a:r>
            <a:r>
              <a:rPr lang="en-US" altLang="zh-CN" sz="3600" b="1" noProof="0" dirty="0">
                <a:ln>
                  <a:noFill/>
                </a:ln>
                <a:solidFill>
                  <a:srgbClr val="9A0001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rPr>
              <a:t>ontents</a:t>
            </a:r>
            <a:endParaRPr lang="en-US" altLang="zh-CN" sz="3600" b="1" noProof="0" dirty="0">
              <a:ln>
                <a:noFill/>
              </a:ln>
              <a:solidFill>
                <a:srgbClr val="9A0001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5" name="圆: 空心 4"/>
          <p:cNvSpPr/>
          <p:nvPr/>
        </p:nvSpPr>
        <p:spPr>
          <a:xfrm>
            <a:off x="690880" y="301557"/>
            <a:ext cx="469232" cy="469232"/>
          </a:xfrm>
          <a:prstGeom prst="donut">
            <a:avLst>
              <a:gd name="adj" fmla="val 17207"/>
            </a:avLst>
          </a:prstGeom>
          <a:gradFill>
            <a:gsLst>
              <a:gs pos="0">
                <a:srgbClr val="C60005"/>
              </a:gs>
              <a:gs pos="60000">
                <a:srgbClr val="C60005">
                  <a:alpha val="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A62224">
                      <a:alpha val="0"/>
                    </a:srgbClr>
                  </a:gs>
                  <a:gs pos="100000">
                    <a:srgbClr val="77060C">
                      <a:alpha val="100000"/>
                    </a:srgbClr>
                  </a:gs>
                </a:gsLst>
                <a:lin ang="2700000" scaled="0"/>
              </a:gradFill>
              <a:effectLst/>
              <a:uLnTx/>
              <a:uFillTx/>
              <a:latin typeface="OPPOSans R"/>
              <a:ea typeface="OPPOSans R"/>
              <a:cs typeface="+mn-cs"/>
            </a:endParaRPr>
          </a:p>
        </p:txBody>
      </p:sp>
      <p:sp>
        <p:nvSpPr>
          <p:cNvPr id="2" name="灯片编号占位符 9"/>
          <p:cNvSpPr txBox="1"/>
          <p:nvPr/>
        </p:nvSpPr>
        <p:spPr>
          <a:xfrm>
            <a:off x="9005791" y="6394353"/>
            <a:ext cx="2743200" cy="292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&lt; </a:t>
            </a:r>
            <a:fld id="{A548B57D-AE10-4CF7-A9DF-59FEFA91B28E}" type="slidenum">
              <a:rPr lang="zh-CN" alt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</a:fld>
            <a:r>
              <a:rPr lang="zh-CN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 </a:t>
            </a:r>
            <a:r>
              <a:rPr lang="en-US" altLang="zh-CN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&gt;</a:t>
            </a:r>
            <a:endParaRPr lang="zh-CN" altLang="en-US" dirty="0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1765" y="297815"/>
            <a:ext cx="1381125" cy="6807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55" y="2107565"/>
            <a:ext cx="2882900" cy="42221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340" y="2330450"/>
            <a:ext cx="3484245" cy="39992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5170" y="2107565"/>
            <a:ext cx="2858770" cy="42221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920" y="1210310"/>
            <a:ext cx="6614795" cy="748665"/>
          </a:xfrm>
          <a:prstGeom prst="rect">
            <a:avLst/>
          </a:prstGeom>
        </p:spPr>
      </p:pic>
      <p:pic>
        <p:nvPicPr>
          <p:cNvPr id="3" name="20260507_233226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00840" y="6449060"/>
            <a:ext cx="309880" cy="30988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76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784860" y="382837"/>
            <a:ext cx="1543685" cy="58928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b="1" noProof="0" dirty="0">
                <a:ln>
                  <a:noFill/>
                </a:ln>
                <a:solidFill>
                  <a:srgbClr val="9A0001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rPr>
              <a:t>Results</a:t>
            </a:r>
            <a:endParaRPr lang="en-US" altLang="zh-CN" sz="3600" b="1" noProof="0" dirty="0">
              <a:ln>
                <a:noFill/>
              </a:ln>
              <a:solidFill>
                <a:srgbClr val="9A0001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5" name="圆: 空心 4"/>
          <p:cNvSpPr/>
          <p:nvPr/>
        </p:nvSpPr>
        <p:spPr>
          <a:xfrm>
            <a:off x="690880" y="301557"/>
            <a:ext cx="469232" cy="469232"/>
          </a:xfrm>
          <a:prstGeom prst="donut">
            <a:avLst>
              <a:gd name="adj" fmla="val 17207"/>
            </a:avLst>
          </a:prstGeom>
          <a:gradFill>
            <a:gsLst>
              <a:gs pos="0">
                <a:srgbClr val="C60005"/>
              </a:gs>
              <a:gs pos="60000">
                <a:srgbClr val="C60005">
                  <a:alpha val="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A62224">
                      <a:alpha val="0"/>
                    </a:srgbClr>
                  </a:gs>
                  <a:gs pos="100000">
                    <a:srgbClr val="77060C">
                      <a:alpha val="100000"/>
                    </a:srgbClr>
                  </a:gs>
                </a:gsLst>
                <a:lin ang="2700000" scaled="0"/>
              </a:gradFill>
              <a:effectLst/>
              <a:uLnTx/>
              <a:uFillTx/>
              <a:latin typeface="OPPOSans R"/>
              <a:ea typeface="OPPOSans R"/>
              <a:cs typeface="+mn-cs"/>
            </a:endParaRPr>
          </a:p>
        </p:txBody>
      </p:sp>
      <p:sp>
        <p:nvSpPr>
          <p:cNvPr id="2" name="灯片编号占位符 9"/>
          <p:cNvSpPr txBox="1"/>
          <p:nvPr/>
        </p:nvSpPr>
        <p:spPr>
          <a:xfrm>
            <a:off x="9005791" y="6394353"/>
            <a:ext cx="2743200" cy="292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&lt; </a:t>
            </a:r>
            <a:fld id="{A548B57D-AE10-4CF7-A9DF-59FEFA91B28E}" type="slidenum">
              <a:rPr lang="zh-CN" alt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</a:fld>
            <a:r>
              <a:rPr lang="zh-CN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 </a:t>
            </a:r>
            <a:r>
              <a:rPr lang="en-US" altLang="zh-CN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&gt;</a:t>
            </a:r>
            <a:endParaRPr lang="zh-CN" altLang="en-US" dirty="0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/>
              <a:sym typeface="Arial" panose="020B0604020202020204" pitchFamily="34" charset="0"/>
            </a:endParaRPr>
          </a:p>
        </p:txBody>
      </p:sp>
      <p:graphicFrame>
        <p:nvGraphicFramePr>
          <p:cNvPr id="13" name="图表 12"/>
          <p:cNvGraphicFramePr/>
          <p:nvPr/>
        </p:nvGraphicFramePr>
        <p:xfrm>
          <a:off x="8172450" y="1318260"/>
          <a:ext cx="3209925" cy="437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9" name="图片 8"/>
          <p:cNvPicPr/>
          <p:nvPr/>
        </p:nvPicPr>
        <p:blipFill>
          <a:blip r:embed="rId2"/>
          <a:stretch>
            <a:fillRect/>
          </a:stretch>
        </p:blipFill>
        <p:spPr>
          <a:xfrm>
            <a:off x="841375" y="1508125"/>
            <a:ext cx="7266305" cy="39516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765" y="297815"/>
            <a:ext cx="1381125" cy="680720"/>
          </a:xfrm>
          <a:prstGeom prst="rect">
            <a:avLst/>
          </a:prstGeom>
        </p:spPr>
      </p:pic>
      <p:pic>
        <p:nvPicPr>
          <p:cNvPr id="3" name="20260507_233456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814810" y="6456045"/>
            <a:ext cx="309880" cy="30988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06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784860" y="382837"/>
            <a:ext cx="1543685" cy="58928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b="1" noProof="0" dirty="0">
                <a:ln>
                  <a:noFill/>
                </a:ln>
                <a:solidFill>
                  <a:srgbClr val="9A0001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rPr>
              <a:t>Results</a:t>
            </a:r>
            <a:endParaRPr lang="en-US" altLang="zh-CN" sz="3600" b="1" noProof="0" dirty="0">
              <a:ln>
                <a:noFill/>
              </a:ln>
              <a:solidFill>
                <a:srgbClr val="9A0001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5" name="圆: 空心 4"/>
          <p:cNvSpPr/>
          <p:nvPr/>
        </p:nvSpPr>
        <p:spPr>
          <a:xfrm>
            <a:off x="690880" y="301557"/>
            <a:ext cx="469232" cy="469232"/>
          </a:xfrm>
          <a:prstGeom prst="donut">
            <a:avLst>
              <a:gd name="adj" fmla="val 17207"/>
            </a:avLst>
          </a:prstGeom>
          <a:gradFill>
            <a:gsLst>
              <a:gs pos="0">
                <a:srgbClr val="C60005"/>
              </a:gs>
              <a:gs pos="60000">
                <a:srgbClr val="C60005">
                  <a:alpha val="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A62224">
                      <a:alpha val="0"/>
                    </a:srgbClr>
                  </a:gs>
                  <a:gs pos="100000">
                    <a:srgbClr val="77060C">
                      <a:alpha val="100000"/>
                    </a:srgbClr>
                  </a:gs>
                </a:gsLst>
                <a:lin ang="2700000" scaled="0"/>
              </a:gradFill>
              <a:effectLst/>
              <a:uLnTx/>
              <a:uFillTx/>
              <a:latin typeface="OPPOSans R"/>
              <a:ea typeface="OPPOSans R"/>
              <a:cs typeface="+mn-cs"/>
            </a:endParaRPr>
          </a:p>
        </p:txBody>
      </p:sp>
      <p:sp>
        <p:nvSpPr>
          <p:cNvPr id="2" name="灯片编号占位符 9"/>
          <p:cNvSpPr txBox="1"/>
          <p:nvPr/>
        </p:nvSpPr>
        <p:spPr>
          <a:xfrm>
            <a:off x="9005791" y="6394353"/>
            <a:ext cx="2743200" cy="292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&lt; </a:t>
            </a:r>
            <a:fld id="{A548B57D-AE10-4CF7-A9DF-59FEFA91B28E}" type="slidenum">
              <a:rPr lang="zh-CN" alt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</a:fld>
            <a:r>
              <a:rPr lang="zh-CN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 </a:t>
            </a:r>
            <a:r>
              <a:rPr lang="en-US" altLang="zh-CN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&gt;</a:t>
            </a:r>
            <a:endParaRPr lang="zh-CN" altLang="en-US" dirty="0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165" y="1044575"/>
            <a:ext cx="3768725" cy="51993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b="37229"/>
          <a:stretch>
            <a:fillRect/>
          </a:stretch>
        </p:blipFill>
        <p:spPr>
          <a:xfrm>
            <a:off x="4403090" y="1124585"/>
            <a:ext cx="3804285" cy="27419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575" y="972185"/>
            <a:ext cx="3369945" cy="542226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t="61317"/>
          <a:stretch>
            <a:fillRect/>
          </a:stretch>
        </p:blipFill>
        <p:spPr>
          <a:xfrm>
            <a:off x="4403090" y="4554220"/>
            <a:ext cx="3804285" cy="16897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765" y="297815"/>
            <a:ext cx="1381125" cy="680720"/>
          </a:xfrm>
          <a:prstGeom prst="rect">
            <a:avLst/>
          </a:prstGeom>
        </p:spPr>
      </p:pic>
      <p:pic>
        <p:nvPicPr>
          <p:cNvPr id="3" name="20260507_233559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48770" y="6394450"/>
            <a:ext cx="309880" cy="30988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66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784860" y="382837"/>
            <a:ext cx="2249805" cy="58928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b="1" noProof="0" dirty="0">
                <a:ln>
                  <a:noFill/>
                </a:ln>
                <a:solidFill>
                  <a:srgbClr val="9A0001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rPr>
              <a:t>C</a:t>
            </a:r>
            <a:r>
              <a:rPr lang="en-US" altLang="zh-CN" sz="3600" b="1" noProof="0" dirty="0">
                <a:ln>
                  <a:noFill/>
                </a:ln>
                <a:solidFill>
                  <a:srgbClr val="9A0001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rPr>
              <a:t>onclusion</a:t>
            </a:r>
            <a:endParaRPr lang="en-US" altLang="zh-CN" sz="3600" b="1" noProof="0" dirty="0">
              <a:ln>
                <a:noFill/>
              </a:ln>
              <a:solidFill>
                <a:srgbClr val="9A0001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5" name="圆: 空心 4"/>
          <p:cNvSpPr/>
          <p:nvPr/>
        </p:nvSpPr>
        <p:spPr>
          <a:xfrm>
            <a:off x="690880" y="301557"/>
            <a:ext cx="469232" cy="469232"/>
          </a:xfrm>
          <a:prstGeom prst="donut">
            <a:avLst>
              <a:gd name="adj" fmla="val 17207"/>
            </a:avLst>
          </a:prstGeom>
          <a:gradFill>
            <a:gsLst>
              <a:gs pos="0">
                <a:srgbClr val="C60005"/>
              </a:gs>
              <a:gs pos="60000">
                <a:srgbClr val="C60005">
                  <a:alpha val="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A62224">
                      <a:alpha val="0"/>
                    </a:srgbClr>
                  </a:gs>
                  <a:gs pos="100000">
                    <a:srgbClr val="77060C">
                      <a:alpha val="100000"/>
                    </a:srgbClr>
                  </a:gs>
                </a:gsLst>
                <a:lin ang="2700000" scaled="0"/>
              </a:gradFill>
              <a:effectLst/>
              <a:uLnTx/>
              <a:uFillTx/>
              <a:latin typeface="OPPOSans R"/>
              <a:ea typeface="OPPOSans R"/>
              <a:cs typeface="+mn-cs"/>
            </a:endParaRPr>
          </a:p>
        </p:txBody>
      </p:sp>
      <p:sp>
        <p:nvSpPr>
          <p:cNvPr id="2" name="灯片编号占位符 9"/>
          <p:cNvSpPr txBox="1"/>
          <p:nvPr/>
        </p:nvSpPr>
        <p:spPr>
          <a:xfrm>
            <a:off x="9005791" y="6394353"/>
            <a:ext cx="2743200" cy="292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&lt; </a:t>
            </a:r>
            <a:fld id="{A548B57D-AE10-4CF7-A9DF-59FEFA91B28E}" type="slidenum">
              <a:rPr lang="zh-CN" alt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</a:fld>
            <a:r>
              <a:rPr lang="zh-CN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 </a:t>
            </a:r>
            <a:r>
              <a:rPr lang="en-US" altLang="zh-CN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/>
                <a:sym typeface="Arial" panose="020B0604020202020204" pitchFamily="34" charset="0"/>
              </a:rPr>
              <a:t>&gt;</a:t>
            </a:r>
            <a:endParaRPr lang="zh-CN" altLang="en-US" dirty="0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b="51509"/>
          <a:stretch>
            <a:fillRect/>
          </a:stretch>
        </p:blipFill>
        <p:spPr>
          <a:xfrm>
            <a:off x="648970" y="1252855"/>
            <a:ext cx="5082540" cy="44132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t="48111"/>
          <a:stretch>
            <a:fillRect/>
          </a:stretch>
        </p:blipFill>
        <p:spPr>
          <a:xfrm>
            <a:off x="6299200" y="1238885"/>
            <a:ext cx="5083200" cy="47243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1765" y="297815"/>
            <a:ext cx="1381125" cy="680720"/>
          </a:xfrm>
          <a:prstGeom prst="rect">
            <a:avLst/>
          </a:prstGeom>
        </p:spPr>
      </p:pic>
      <p:pic>
        <p:nvPicPr>
          <p:cNvPr id="3" name="20260507_234041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48770" y="6441440"/>
            <a:ext cx="309880" cy="30988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81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</Words>
  <Application>WPS 演示</Application>
  <PresentationFormat>宽屏</PresentationFormat>
  <Paragraphs>22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微软雅黑</vt:lpstr>
      <vt:lpstr>OPPOSans R</vt:lpstr>
      <vt:lpstr>Arial</vt:lpstr>
      <vt:lpstr>Arial Unicode MS</vt:lpstr>
      <vt:lpstr>Segoe Print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bdyy</dc:creator>
  <cp:lastModifiedBy>Nikki</cp:lastModifiedBy>
  <cp:revision>16</cp:revision>
  <dcterms:created xsi:type="dcterms:W3CDTF">2023-08-09T12:44:00Z</dcterms:created>
  <dcterms:modified xsi:type="dcterms:W3CDTF">2026-05-07T15:45:14Z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B7A5AE09BDB1496A9715354C42F20191_13</vt:lpwstr>
  </property>
</Properties>
</file>