
<file path=[Content_Types].xml><?xml version="1.0" encoding="utf-8"?>
<Types xmlns="http://schemas.openxmlformats.org/package/2006/content-types"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61" r:id="rId3"/>
    <p:sldId id="262" r:id="rId4"/>
    <p:sldId id="263" r:id="rId5"/>
    <p:sldId id="264" r:id="rId6"/>
    <p:sldId id="265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394" y="77"/>
      </p:cViewPr>
      <p:guideLst>
        <p:guide orient="horz" pos="1620"/>
        <p:guide pos="288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568705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100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405366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 idx="4294967295"/>
          </p:nvPr>
        </p:nvSpPr>
        <p:spPr>
          <a:xfrm>
            <a:off x="402590" y="261303"/>
            <a:ext cx="8521700" cy="881697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tabLst/>
              <a:defRPr/>
            </a:pPr>
            <a:r>
              <a:rPr lang="fr-FR" sz="3200" b="1" dirty="0"/>
              <a:t>VULVAR CARCINOMA CASE REPORT</a:t>
            </a:r>
            <a:b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endParaRPr lang="fr-FR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C0EBE-A00F-49E7-1F8F-8FF71FB244EB}"/>
              </a:ext>
            </a:extLst>
          </p:cNvPr>
          <p:cNvSpPr txBox="1">
            <a:spLocks/>
          </p:cNvSpPr>
          <p:nvPr/>
        </p:nvSpPr>
        <p:spPr>
          <a:xfrm>
            <a:off x="2585741" y="1839776"/>
            <a:ext cx="4155397" cy="11765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797" indent="-342797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799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727" indent="-285664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2657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99720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6783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3846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0908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7971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5034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None/>
              <a:tabLst/>
              <a:defRPr sz="2800">
                <a:solidFill>
                  <a:srgbClr val="E6E6E6"/>
                </a:solidFill>
              </a:defRPr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DJELTI Sihem</a:t>
            </a:r>
          </a:p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None/>
              <a:tabLst/>
              <a:defRPr sz="2800">
                <a:solidFill>
                  <a:srgbClr val="E6E6E6"/>
                </a:solidFill>
              </a:defRPr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Department of Obstetrics and Gynecology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None/>
              <a:tabLst/>
              <a:defRPr sz="2800">
                <a:solidFill>
                  <a:srgbClr val="E6E6E6"/>
                </a:solidFill>
              </a:defRPr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EHSU Nouar Fadela, Oran, Algeria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EC026B44-497E-8075-A269-E162141680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5547">
        <p159:morph option="byWord"/>
      </p:transition>
    </mc:Choice>
    <mc:Fallback>
      <p:transition spd="slow" advTm="2554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C85B90-D019-5A4B-A8C7-D0EE6A31884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marL="0" marR="0" lvl="0" indent="0" defTabSz="684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INTRODUCTION - DEFINITION - OBJECTIVE</a:t>
            </a: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b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1B79113-F995-E0DB-2A23-E233AD663B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3768" y="1410003"/>
            <a:ext cx="5698996" cy="216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Rare malignancy (3–5% of </a:t>
            </a:r>
            <a:r>
              <a:rPr kumimoji="0" lang="fr-FR" altLang="fr-F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gynecologic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cancers) 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90% squamous cell carcinoma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Predominantly affects older women 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Symptoms often non specific (pruritus, pain, lesions) 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Diagnostic delay is common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DDEA41D-74DD-165E-4AF7-ABD52D01B82B}"/>
              </a:ext>
            </a:extLst>
          </p:cNvPr>
          <p:cNvSpPr txBox="1"/>
          <p:nvPr/>
        </p:nvSpPr>
        <p:spPr>
          <a:xfrm>
            <a:off x="4123449" y="4792478"/>
            <a:ext cx="4572000" cy="27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4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59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Hacker NF et </a:t>
            </a:r>
            <a:r>
              <a:rPr kumimoji="0" lang="fr-FR" altLang="fr-FR" sz="598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al.</a:t>
            </a:r>
            <a:r>
              <a:rPr kumimoji="0" lang="fr-FR" altLang="fr-FR" sz="598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Vulvar</a:t>
            </a:r>
            <a:r>
              <a:rPr kumimoji="0" lang="fr-FR" altLang="fr-FR" sz="598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 Cancer</a:t>
            </a:r>
            <a:r>
              <a:rPr kumimoji="0" lang="fr-FR" altLang="fr-FR" sz="59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, International Journal of Gynecology &amp; Obstetrics</a:t>
            </a:r>
            <a:br>
              <a:rPr kumimoji="0" lang="fr-FR" altLang="fr-FR" sz="59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</a:br>
            <a:r>
              <a:rPr kumimoji="0" lang="fr-FR" altLang="fr-FR" sz="59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Homes Ley </a:t>
            </a:r>
            <a:r>
              <a:rPr kumimoji="0" lang="fr-FR" altLang="fr-FR" sz="598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HD.</a:t>
            </a:r>
            <a:r>
              <a:rPr kumimoji="0" lang="fr-FR" altLang="fr-FR" sz="598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Management</a:t>
            </a:r>
            <a:r>
              <a:rPr kumimoji="0" lang="fr-FR" altLang="fr-FR" sz="598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 of vulvar cancer</a:t>
            </a:r>
            <a:r>
              <a:rPr kumimoji="0" lang="fr-FR" altLang="fr-FR" sz="59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, Cancer 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09577620-48F0-D0C3-DB65-BEB1C425E6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76347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251"/>
    </mc:Choice>
    <mc:Fallback>
      <p:transition spd="slow" advTm="542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59B1B1-2EBB-21B3-84EE-53A39D342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36019"/>
            <a:ext cx="8520600" cy="572700"/>
          </a:xfr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fontScale="90000"/>
          </a:bodyPr>
          <a:lstStyle/>
          <a:p>
            <a:pPr marL="0" marR="0" lvl="0" indent="0" algn="ctr" defTabSz="684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fr-FR" alt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CASE REPORT</a:t>
            </a:r>
            <a:br>
              <a:rPr kumimoji="0" lang="fr-FR" altLang="fr-FR" sz="82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5C63686-87C7-D8E6-A6BC-9475F6EBAE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94580" y="1075358"/>
            <a:ext cx="3560590" cy="216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72-year-old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woman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 significant past medical history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Chronic vulvar pruritus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Small lesion on right labium majus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 inguinal lymphadenopathy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80E2635-3930-0F8D-9BEC-D3E0A26906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8691" y="1090065"/>
            <a:ext cx="2891795" cy="193623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50E1663-C23E-9282-43FF-642DA4DF1D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8655" y="3026297"/>
            <a:ext cx="3077723" cy="2117203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D82B4459-0A58-C0AA-B730-C58082E3F7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89384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93521">
        <p14:pan dir="u"/>
      </p:transition>
    </mc:Choice>
    <mc:Fallback>
      <p:transition spd="slow" advTm="935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8C39E2-2F7B-599D-524D-1532D9590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89412"/>
            <a:ext cx="8520600" cy="698862"/>
          </a:xfr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marL="0" marR="0" lvl="0" indent="0" algn="ctr" defTabSz="684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fr-FR" alt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DISCUSSION</a:t>
            </a:r>
            <a:br>
              <a:rPr kumimoji="0" lang="fr-FR" alt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9B675BE-F621-055F-81DF-AE7D416706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924963" y="1357752"/>
            <a:ext cx="4564070" cy="216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Vulvar biopsy → malignant lesion (SCC) 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Tumor stage: T1A 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Likely non-HPV- related 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Complete surgical excision performed 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Clear margins, no lymph node dissection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687ECD9-DFD0-E565-7067-B81E0BE4708D}"/>
              </a:ext>
            </a:extLst>
          </p:cNvPr>
          <p:cNvSpPr txBox="1"/>
          <p:nvPr/>
        </p:nvSpPr>
        <p:spPr>
          <a:xfrm>
            <a:off x="3553097" y="4597879"/>
            <a:ext cx="4572000" cy="552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4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598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Management of vulvar cancer</a:t>
            </a:r>
            <a:r>
              <a:rPr kumimoji="0" lang="fr-FR" altLang="fr-FR" sz="59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, The Lancet Oncology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98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FIGO </a:t>
            </a:r>
            <a:r>
              <a:rPr kumimoji="0" lang="fr-FR" sz="59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→ Classification officielle du cancer vulvaire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98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National Comprehensive Cancer Network</a:t>
            </a:r>
            <a:r>
              <a:rPr kumimoji="0" lang="fr-FR" sz="59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→ Recommandations détaillées sur la prise en charge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98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European Society of Gynaecological Oncology</a:t>
            </a:r>
            <a:r>
              <a:rPr kumimoji="0" lang="fr-FR" sz="59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→ Guidelines européennes actualisées</a:t>
            </a:r>
          </a:p>
          <a:p>
            <a:pPr marL="0" marR="0" lvl="0" indent="0" algn="l" defTabSz="684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fr-FR" altLang="fr-FR" sz="5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/>
              <a:sym typeface="Arial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ABB36445-4715-6DE6-D967-6A3CDE5235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11548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893"/>
    </mc:Choice>
    <mc:Fallback>
      <p:transition spd="slow" advTm="208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2683DC-05F0-A92B-35ED-DEC373B12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711038"/>
          </a:xfr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marL="0" marR="0" lvl="0" indent="0" algn="ctr" defTabSz="684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fr-FR" alt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CONCLUSION</a:t>
            </a:r>
            <a:br>
              <a:rPr kumimoji="0" lang="fr-FR" alt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F78C97F-E9F0-B57B-D7AB-EBA8EBD9C7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11700" y="1568013"/>
            <a:ext cx="7013458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Symptoms often underestimated → delayed diagnosis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Commonly associated with chronic dermatoses (e.g., lichen sclerosus)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Diagnosis relies on biopsy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Early-stage disease allows conservative Surgery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fr-FR" altLang="fr-FR" sz="1800" b="1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“Any persistent vulvar symptom in older women requires early biopsy.”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6760A11D-E1C8-72F7-0080-8DAC395496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05714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680"/>
    </mc:Choice>
    <mc:Fallback>
      <p:transition spd="slow" advTm="226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30F5AB45-BC46-43B0-E6F4-383C2485CA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150" y="2202434"/>
            <a:ext cx="8521700" cy="7386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Thank you for your attention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954E28FE-7876-0B6D-A610-A44DCC0542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52906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86"/>
    </mc:Choice>
    <mc:Fallback>
      <p:transition spd="slow" advTm="28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217</Words>
  <Application>Microsoft Office PowerPoint</Application>
  <PresentationFormat>Affichage à l'écran (16:9)</PresentationFormat>
  <Paragraphs>35</Paragraphs>
  <Slides>6</Slides>
  <Notes>1</Notes>
  <HiddenSlides>0</HiddenSlides>
  <MMClips>6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Algerian</vt:lpstr>
      <vt:lpstr>Aptos</vt:lpstr>
      <vt:lpstr>Arial</vt:lpstr>
      <vt:lpstr>Times New Roman</vt:lpstr>
      <vt:lpstr>Wingdings</vt:lpstr>
      <vt:lpstr>Simple Light</vt:lpstr>
      <vt:lpstr>VULVAR CARCINOMA CASE REPORT </vt:lpstr>
      <vt:lpstr>INTRODUCTION - DEFINITION - OBJECTIVE  </vt:lpstr>
      <vt:lpstr>CASE REPORT </vt:lpstr>
      <vt:lpstr>DISCUSSION </vt:lpstr>
      <vt:lpstr>CONCLUSION </vt:lpstr>
      <vt:lpstr>Thank you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Dr. Edward Mayeaux</dc:creator>
  <cp:lastModifiedBy>sihem djelti</cp:lastModifiedBy>
  <cp:revision>13</cp:revision>
  <dcterms:modified xsi:type="dcterms:W3CDTF">2026-04-27T21:22:03Z</dcterms:modified>
</cp:coreProperties>
</file>