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9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246386" y="320473"/>
            <a:ext cx="8780048" cy="80946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CERVICAL SARCOMA: A CASE REPORT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5B832F-8F4D-2641-CF9B-4767ED265CED}"/>
              </a:ext>
            </a:extLst>
          </p:cNvPr>
          <p:cNvSpPr txBox="1">
            <a:spLocks/>
          </p:cNvSpPr>
          <p:nvPr/>
        </p:nvSpPr>
        <p:spPr>
          <a:xfrm>
            <a:off x="2494301" y="1804833"/>
            <a:ext cx="4155397" cy="1176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DJELTI Sihem</a:t>
            </a: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Department of Obstetrics and Gynecology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 sz="2800">
                <a:solidFill>
                  <a:srgbClr val="E6E6E6"/>
                </a:solidFill>
              </a:defRPr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EHSU Nouar Fadela, Oran, Algeria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41B929A-A23E-5DFA-C53D-A5FB1E05DD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67"/>
    </mc:Choice>
    <mc:Fallback>
      <p:transition spd="slow" advTm="16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337449"/>
            <a:ext cx="8520600" cy="6778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Introduction &amp; Objective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585A09-A11D-9885-78DB-B57376C93B4B}"/>
              </a:ext>
            </a:extLst>
          </p:cNvPr>
          <p:cNvSpPr txBox="1"/>
          <p:nvPr/>
        </p:nvSpPr>
        <p:spPr>
          <a:xfrm>
            <a:off x="853887" y="1494297"/>
            <a:ext cx="658905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Uterine sarcomas are rare (&lt;5% of uterine cancers)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sarcoma is extremely rare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is challenging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highlight diagnosis and management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721C122-102B-C5A2-4F68-86579D9FF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43"/>
    </mc:Choice>
    <mc:Fallback>
      <p:transition spd="slow" advTm="38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B7F64D-1D45-043E-95FB-E5D699B25DAA}"/>
              </a:ext>
            </a:extLst>
          </p:cNvPr>
          <p:cNvSpPr txBox="1">
            <a:spLocks/>
          </p:cNvSpPr>
          <p:nvPr/>
        </p:nvSpPr>
        <p:spPr bwMode="gray">
          <a:xfrm>
            <a:off x="141194" y="180292"/>
            <a:ext cx="6010835" cy="7069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063" rtl="0" eaLnBrk="1" latinLnBrk="0" hangingPunct="1">
              <a:spcBef>
                <a:spcPct val="0"/>
              </a:spcBef>
              <a:buNone/>
              <a:defRPr sz="3599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</a:defRPr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CASE REPORT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5CA7DF-0FD5-9EF9-8FE9-CCEB9BD82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882" y="103236"/>
            <a:ext cx="2891118" cy="21549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125369-2CB2-E257-BEDC-F6FAA189BCB3}"/>
              </a:ext>
            </a:extLst>
          </p:cNvPr>
          <p:cNvSpPr/>
          <p:nvPr/>
        </p:nvSpPr>
        <p:spPr>
          <a:xfrm>
            <a:off x="6252880" y="2005461"/>
            <a:ext cx="2891119" cy="252704"/>
          </a:xfrm>
          <a:prstGeom prst="rect">
            <a:avLst/>
          </a:prstGeom>
          <a:solidFill>
            <a:srgbClr val="EBEBEB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406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Figure 1: </a:t>
            </a:r>
            <a:r>
              <a:rPr kumimoji="0" lang="fr-FR" alt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tumor</a:t>
            </a:r>
            <a:r>
              <a: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cervical</a:t>
            </a:r>
            <a:endParaRPr kumimoji="0" lang="fr-FR" alt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C64C37-142D-1922-4031-41023A588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3886" y="2571750"/>
            <a:ext cx="3151412" cy="20739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909554-363F-9A49-F45C-0E80760E636F}"/>
              </a:ext>
            </a:extLst>
          </p:cNvPr>
          <p:cNvSpPr/>
          <p:nvPr/>
        </p:nvSpPr>
        <p:spPr>
          <a:xfrm>
            <a:off x="4963886" y="4474029"/>
            <a:ext cx="3151412" cy="177139"/>
          </a:xfrm>
          <a:prstGeom prst="rect">
            <a:avLst/>
          </a:prstGeom>
          <a:solidFill>
            <a:srgbClr val="EBEBEB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406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Figure 2: surgical specimen</a:t>
            </a:r>
            <a:r>
              <a: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1578E9-FFFC-A694-C884-2B2CA9579073}"/>
              </a:ext>
            </a:extLst>
          </p:cNvPr>
          <p:cNvSpPr txBox="1"/>
          <p:nvPr/>
        </p:nvSpPr>
        <p:spPr>
          <a:xfrm>
            <a:off x="316008" y="1453081"/>
            <a:ext cx="457872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Report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52-year-old woman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with abnormal bleeding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tumor (FIGO stage I) (</a:t>
            </a:r>
            <a:r>
              <a: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Figure 1)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Hysterectomy + radiotherapy (</a:t>
            </a:r>
            <a:r>
              <a:rPr kumimoji="0" lang="fr-FR" alt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Figure 2)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recurrence after 1 year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24C5D25-1C39-E558-466F-1134AF73D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27391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40"/>
    </mc:Choice>
    <mc:Fallback>
      <p:transition spd="slow" advTm="74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65227D-53BA-93FE-4C85-378B69929FB3}"/>
              </a:ext>
            </a:extLst>
          </p:cNvPr>
          <p:cNvSpPr txBox="1">
            <a:spLocks/>
          </p:cNvSpPr>
          <p:nvPr/>
        </p:nvSpPr>
        <p:spPr bwMode="gray">
          <a:xfrm>
            <a:off x="268941" y="191107"/>
            <a:ext cx="8565777" cy="7069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063" rtl="0" eaLnBrk="1" latinLnBrk="0" hangingPunct="1">
              <a:spcBef>
                <a:spcPct val="0"/>
              </a:spcBef>
              <a:buNone/>
              <a:defRPr sz="3599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</a:defRPr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C49416-11E4-4212-4A7F-E48426B1A558}"/>
              </a:ext>
            </a:extLst>
          </p:cNvPr>
          <p:cNvSpPr txBox="1">
            <a:spLocks/>
          </p:cNvSpPr>
          <p:nvPr/>
        </p:nvSpPr>
        <p:spPr>
          <a:xfrm>
            <a:off x="320640" y="1426512"/>
            <a:ext cx="7595452" cy="2818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marR="0" lvl="0" indent="-342797" algn="l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Char char=""/>
              <a:tabLst/>
              <a:defRPr sz="2800">
                <a:solidFill>
                  <a:srgbClr val="E6E6E6"/>
                </a:solidFill>
              </a:defRPr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8054AC-E157-9BF5-84F6-F7173D02D284}"/>
              </a:ext>
            </a:extLst>
          </p:cNvPr>
          <p:cNvSpPr txBox="1"/>
          <p:nvPr/>
        </p:nvSpPr>
        <p:spPr>
          <a:xfrm>
            <a:off x="813547" y="1426512"/>
            <a:ext cx="58024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Non-specific clinical presentation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Diagnosis requires histopathology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Multidisciplinary management is essential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Prognosis depends on stage and histology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D9F604C-5062-7B93-C41D-98AE7764FF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154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38"/>
    </mc:Choice>
    <mc:Fallback>
      <p:transition spd="slow" advTm="24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5565998-5F50-97C2-A07D-6270CEAC8800}"/>
              </a:ext>
            </a:extLst>
          </p:cNvPr>
          <p:cNvSpPr txBox="1">
            <a:spLocks/>
          </p:cNvSpPr>
          <p:nvPr/>
        </p:nvSpPr>
        <p:spPr bwMode="gray">
          <a:xfrm>
            <a:off x="300447" y="320526"/>
            <a:ext cx="8567888" cy="7069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063" rtl="0" eaLnBrk="1" latinLnBrk="0" hangingPunct="1">
              <a:spcBef>
                <a:spcPct val="0"/>
              </a:spcBef>
              <a:buNone/>
              <a:defRPr sz="3599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FFFFFF"/>
                </a:solidFill>
              </a:defRPr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31762D-E2FB-0066-F50A-C73B8A39A801}"/>
              </a:ext>
            </a:extLst>
          </p:cNvPr>
          <p:cNvSpPr txBox="1">
            <a:spLocks/>
          </p:cNvSpPr>
          <p:nvPr/>
        </p:nvSpPr>
        <p:spPr>
          <a:xfrm>
            <a:off x="320639" y="1192711"/>
            <a:ext cx="7406041" cy="2366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797" marR="0" lvl="0" indent="-342797" algn="l" defTabSz="45706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Char char=""/>
              <a:tabLst/>
              <a:defRPr sz="2800">
                <a:solidFill>
                  <a:srgbClr val="E6E6E6"/>
                </a:solidFill>
              </a:defRPr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F802A2-1877-7D66-B0DA-1072267F5BC2}"/>
              </a:ext>
            </a:extLst>
          </p:cNvPr>
          <p:cNvSpPr txBox="1"/>
          <p:nvPr/>
        </p:nvSpPr>
        <p:spPr>
          <a:xfrm>
            <a:off x="726141" y="1371421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Rare and aggressive tumor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Early diagnosis is crucial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Requires specialized management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Long- </a:t>
            </a:r>
            <a:r>
              <a:rPr kumimoji="0" lang="fr-FR" alt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term</a:t>
            </a:r>
            <a:r>
              <a:rPr kumimoji="0" lang="fr-FR" alt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follow-up is necessary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A7D0DCD-4FC6-017E-3AD4-BE53CC7FD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990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69"/>
    </mc:Choice>
    <mc:Fallback>
      <p:transition spd="slow" advTm="21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DCD9781-74F3-E4A4-8D85-31721F1A73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50" y="2202434"/>
            <a:ext cx="8521700" cy="7386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Thank you for your attention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85082B8-34E6-BA5F-F09F-52F149CEF4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3314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70"/>
    </mc:Choice>
    <mc:Fallback>
      <p:transition spd="slow" advTm="4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134</Words>
  <Application>Microsoft Office PowerPoint</Application>
  <PresentationFormat>Affichage à l'écran (16:9)</PresentationFormat>
  <Paragraphs>38</Paragraphs>
  <Slides>6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Algerian</vt:lpstr>
      <vt:lpstr>Arial</vt:lpstr>
      <vt:lpstr>Century Gothic</vt:lpstr>
      <vt:lpstr>Times New Roman</vt:lpstr>
      <vt:lpstr>Wingdings 3</vt:lpstr>
      <vt:lpstr>Simple Light</vt:lpstr>
      <vt:lpstr>CERVICAL SARCOMA: A CASE REPORT</vt:lpstr>
      <vt:lpstr>Introduction &amp; Objective</vt:lpstr>
      <vt:lpstr>Présentation PowerPoint</vt:lpstr>
      <vt:lpstr>Présentation PowerPoint</vt:lpstr>
      <vt:lpstr>Présentation PowerPoint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sihem djelti</cp:lastModifiedBy>
  <cp:revision>12</cp:revision>
  <dcterms:modified xsi:type="dcterms:W3CDTF">2026-04-27T21:32:09Z</dcterms:modified>
</cp:coreProperties>
</file>