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9" r:id="rId4"/>
    <p:sldId id="260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0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2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311700" y="1999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-US" b="1" dirty="0">
                <a:solidFill>
                  <a:srgbClr val="240B6B"/>
                </a:solidFill>
              </a:rPr>
              <a:t>The role of colposcopy in identifying precancerous changes in the cervix</a:t>
            </a:r>
            <a:br>
              <a:rPr lang="en-US" b="1" dirty="0">
                <a:solidFill>
                  <a:srgbClr val="240B6B"/>
                </a:solidFill>
              </a:rPr>
            </a:br>
            <a:br>
              <a:rPr lang="en-US" b="1" dirty="0">
                <a:solidFill>
                  <a:srgbClr val="240B6B"/>
                </a:solidFill>
              </a:rPr>
            </a:b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N.B. Gurbatova.</a:t>
            </a:r>
            <a:b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Turan Hospital - Baku (Azerbaijan)</a:t>
            </a:r>
            <a:br>
              <a:rPr lang="en-US" i="1" dirty="0"/>
            </a:br>
            <a:r>
              <a:rPr lang="en-US" b="1" dirty="0">
                <a:solidFill>
                  <a:srgbClr val="240B6B"/>
                </a:solidFill>
              </a:rPr>
              <a:t> </a:t>
            </a:r>
            <a:br>
              <a:rPr lang="ru-RU" dirty="0"/>
            </a:b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b="1" dirty="0">
                <a:solidFill>
                  <a:srgbClr val="002060"/>
                </a:solidFill>
              </a:rPr>
              <a:t>Introduction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-US" dirty="0"/>
              <a:t>Cervical cancer is a health problem in many countries. Azerbaijan is a country in the Transcaucasian region, located on the border of Europe and Asia. In Azerbaijan, every woman can undergo free cytological and </a:t>
            </a:r>
            <a:r>
              <a:rPr lang="en-US" dirty="0" err="1"/>
              <a:t>colposcopic</a:t>
            </a:r>
            <a:r>
              <a:rPr lang="en-US" dirty="0"/>
              <a:t> examination under the state insurance program. 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en-US" dirty="0"/>
              <a:t>The purpose of this study was to evaluate colposcopy in the detection of severe intraepithelial lesions of the cervix and the ratio of these results with the results of a biopsy at the Turan Private hospital in Baku, Azerbaijan.  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BD5C17-CC27-49CF-87F8-3AC41697D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769" y="546498"/>
            <a:ext cx="2652383" cy="3608667"/>
          </a:xfrm>
        </p:spPr>
        <p:txBody>
          <a:bodyPr spcFirstLastPara="1" vert="horz" wrap="square" lIns="68580" tIns="34290" rIns="68580" bIns="34290" rtlCol="0" anchor="ctr" anchorCtr="0">
            <a:normAutofit fontScale="90000"/>
          </a:bodyPr>
          <a:lstStyle/>
          <a:p>
            <a:pPr algn="ctr"/>
            <a:r>
              <a:rPr lang="en-US" sz="2325" dirty="0"/>
              <a:t>Method:    This is a retrospective study of 241 colposcopies and 161 colposcopy-guided biopsies through 2023. The 2011 IFCPC Colposcopy Nomenclature was used.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43F6D4-4353-4BAC-A0E0-B30F6EAC8BD0}"/>
              </a:ext>
            </a:extLst>
          </p:cNvPr>
          <p:cNvSpPr/>
          <p:nvPr/>
        </p:nvSpPr>
        <p:spPr>
          <a:xfrm>
            <a:off x="4580085" y="419608"/>
            <a:ext cx="4235307" cy="41066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dirty="0"/>
              <a:t>The average age of the participants was 44 years, mostly multiparous (80%). 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dirty="0"/>
              <a:t>Abnormal </a:t>
            </a:r>
            <a:r>
              <a:rPr lang="en-US" sz="1500" dirty="0" err="1"/>
              <a:t>colposcopik</a:t>
            </a:r>
            <a:r>
              <a:rPr lang="en-US" sz="1500" dirty="0"/>
              <a:t> </a:t>
            </a:r>
            <a:r>
              <a:rPr lang="en-US" sz="1500" dirty="0" err="1"/>
              <a:t>findigs</a:t>
            </a:r>
            <a:r>
              <a:rPr lang="en-US" sz="1500" dirty="0"/>
              <a:t> of the 1 degree (118/241) -49%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dirty="0"/>
              <a:t>Abnormal pattern of the 2 degree (58/241) -24%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dirty="0"/>
              <a:t>Invasion (5/241) -2%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dirty="0"/>
              <a:t>Norm (60/241) - 25%.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b="1" dirty="0"/>
              <a:t>Histological analysis of biopsy specimens showed</a:t>
            </a:r>
            <a:r>
              <a:rPr lang="en-US" sz="1500" dirty="0"/>
              <a:t>: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dirty="0"/>
              <a:t>41 HSIL - ( 49/161)  25 % 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dirty="0"/>
              <a:t>3 </a:t>
            </a:r>
            <a:r>
              <a:rPr lang="en-US" sz="1500" dirty="0" err="1"/>
              <a:t>canser</a:t>
            </a:r>
            <a:r>
              <a:rPr lang="en-US" sz="1500" dirty="0"/>
              <a:t>  (3/161) -  1,8 %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dirty="0"/>
              <a:t>64 LSİL ( 64/161)  - 39,7 %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500" dirty="0"/>
              <a:t>52 norm (52/161) 32,2%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312861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F57A82-E5F6-4ED0-AD78-B26618B45EF2}"/>
              </a:ext>
            </a:extLst>
          </p:cNvPr>
          <p:cNvSpPr/>
          <p:nvPr/>
        </p:nvSpPr>
        <p:spPr>
          <a:xfrm>
            <a:off x="4108593" y="419608"/>
            <a:ext cx="4235307" cy="41066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lnSpcReduction="10000"/>
          </a:bodyPr>
          <a:lstStyle/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800" dirty="0"/>
              <a:t>The coincidence with the colposcopy was: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800" dirty="0"/>
              <a:t>41/58 -71 % (HSİL) 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800" dirty="0"/>
              <a:t>64/98 -65% (LSİL) 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800" dirty="0"/>
              <a:t>3/5 60 % ( Cr) </a:t>
            </a:r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sz="1500" dirty="0"/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sz="1500" dirty="0"/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sz="1500" dirty="0"/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sz="1500" dirty="0"/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sz="1500" dirty="0"/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sz="1800" dirty="0"/>
          </a:p>
          <a:p>
            <a:pPr indent="-137160" defTabSz="685800">
              <a:spcAft>
                <a:spcPts val="45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800" b="1" dirty="0"/>
              <a:t>Conclusion</a:t>
            </a:r>
            <a:r>
              <a:rPr lang="en-US" sz="1800" dirty="0"/>
              <a:t>: colposcopy retains all its importance in the diagnosis of precancerous lesions of the cervix</a:t>
            </a:r>
            <a:r>
              <a:rPr lang="en-US" sz="1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378764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279</Words>
  <Application>Microsoft Office PowerPoint</Application>
  <PresentationFormat>Экран (16:9)</PresentationFormat>
  <Paragraphs>27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Garamond</vt:lpstr>
      <vt:lpstr>Times New Roman</vt:lpstr>
      <vt:lpstr>Simple Light</vt:lpstr>
      <vt:lpstr>The role of colposcopy in identifying precancerous changes in the cervix  N.B. Gurbatova. Turan Hospital - Baku (Azerbaijan)   </vt:lpstr>
      <vt:lpstr>Introduction</vt:lpstr>
      <vt:lpstr>Method:    This is a retrospective study of 241 colposcopies and 161 colposcopy-guided biopsies through 2023. The 2011 IFCPC Colposcopy Nomenclature was used.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Lenovo</cp:lastModifiedBy>
  <cp:revision>2</cp:revision>
  <dcterms:modified xsi:type="dcterms:W3CDTF">2026-04-15T19:34:14Z</dcterms:modified>
</cp:coreProperties>
</file>