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4"/>
  </p:notesMasterIdLst>
  <p:sldIdLst>
    <p:sldId id="256" r:id="rId2"/>
    <p:sldId id="257" r:id="rId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21" d="100"/>
          <a:sy n="121" d="100"/>
        </p:scale>
        <p:origin x="96" y="47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9568705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91008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3d2ac423613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3d2ac423613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860492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 dirty="0"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405366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title" idx="4294967295"/>
          </p:nvPr>
        </p:nvSpPr>
        <p:spPr>
          <a:xfrm>
            <a:off x="311700" y="19990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Affichage à l'écran (16:9)</PresentationFormat>
  <Paragraphs>0</Paragraphs>
  <Slides>2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1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4" baseType="lpstr">
      <vt:lpstr>Arial</vt:lpstr>
      <vt:lpstr>Simple Light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Dr. Edward Mayeaux</dc:creator>
  <cp:lastModifiedBy>Pierre ENGHEHARD</cp:lastModifiedBy>
  <cp:revision>1</cp:revision>
  <dcterms:modified xsi:type="dcterms:W3CDTF">2026-03-31T08:35:25Z</dcterms:modified>
</cp:coreProperties>
</file>